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theme/theme3.xml" ContentType="application/vnd.openxmlformats-officedocument.theme+xml"/>
  <Override PartName="/ppt/slideLayouts/slideLayout9.xml" ContentType="application/vnd.openxmlformats-officedocument.presentationml.slideLayout+xml"/>
  <Override PartName="/ppt/theme/theme4.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5.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tags/tag1.xml" ContentType="application/vnd.openxmlformats-officedocument.presentationml.tags+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tags/tag2.xml" ContentType="application/vnd.openxmlformats-officedocument.presentationml.tags+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8.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9.xml" ContentType="application/vnd.openxmlformats-officedocument.theme+xml"/>
  <Override PartName="/ppt/tags/tag3.xml" ContentType="application/vnd.openxmlformats-officedocument.presentationml.tags+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modernComment_F8A_CFF322CF.xml" ContentType="application/vnd.ms-powerpoint.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330" r:id="rId4"/>
    <p:sldMasterId id="2147484590" r:id="rId5"/>
    <p:sldMasterId id="2147484320" r:id="rId6"/>
    <p:sldMasterId id="2147484585" r:id="rId7"/>
    <p:sldMasterId id="2147484591" r:id="rId8"/>
    <p:sldMasterId id="2147483879" r:id="rId9"/>
    <p:sldMasterId id="2147484335" r:id="rId10"/>
    <p:sldMasterId id="2147484413" r:id="rId11"/>
    <p:sldMasterId id="2147484547" r:id="rId12"/>
    <p:sldMasterId id="2147484603" r:id="rId13"/>
  </p:sldMasterIdLst>
  <p:notesMasterIdLst>
    <p:notesMasterId r:id="rId89"/>
  </p:notesMasterIdLst>
  <p:handoutMasterIdLst>
    <p:handoutMasterId r:id="rId90"/>
  </p:handoutMasterIdLst>
  <p:sldIdLst>
    <p:sldId id="3712" r:id="rId14"/>
    <p:sldId id="3713" r:id="rId15"/>
    <p:sldId id="3709" r:id="rId16"/>
    <p:sldId id="3704" r:id="rId17"/>
    <p:sldId id="3720" r:id="rId18"/>
    <p:sldId id="3978" r:id="rId19"/>
    <p:sldId id="3717" r:id="rId20"/>
    <p:sldId id="3802" r:id="rId21"/>
    <p:sldId id="3979" r:id="rId22"/>
    <p:sldId id="3980" r:id="rId23"/>
    <p:sldId id="3981" r:id="rId24"/>
    <p:sldId id="3988" r:id="rId25"/>
    <p:sldId id="3989" r:id="rId26"/>
    <p:sldId id="3984" r:id="rId27"/>
    <p:sldId id="3985" r:id="rId28"/>
    <p:sldId id="3992" r:id="rId29"/>
    <p:sldId id="3991" r:id="rId30"/>
    <p:sldId id="3993" r:id="rId31"/>
    <p:sldId id="3994" r:id="rId32"/>
    <p:sldId id="3995" r:id="rId33"/>
    <p:sldId id="3996" r:id="rId34"/>
    <p:sldId id="4000" r:id="rId35"/>
    <p:sldId id="4001" r:id="rId36"/>
    <p:sldId id="4004" r:id="rId37"/>
    <p:sldId id="4003" r:id="rId38"/>
    <p:sldId id="4005" r:id="rId39"/>
    <p:sldId id="4008" r:id="rId40"/>
    <p:sldId id="4009" r:id="rId41"/>
    <p:sldId id="4010" r:id="rId42"/>
    <p:sldId id="4011" r:id="rId43"/>
    <p:sldId id="4012" r:id="rId44"/>
    <p:sldId id="4013" r:id="rId45"/>
    <p:sldId id="4014" r:id="rId46"/>
    <p:sldId id="4015" r:id="rId47"/>
    <p:sldId id="4057" r:id="rId48"/>
    <p:sldId id="4018" r:id="rId49"/>
    <p:sldId id="4019" r:id="rId50"/>
    <p:sldId id="4020" r:id="rId51"/>
    <p:sldId id="4021" r:id="rId52"/>
    <p:sldId id="4022" r:id="rId53"/>
    <p:sldId id="4023" r:id="rId54"/>
    <p:sldId id="3975" r:id="rId55"/>
    <p:sldId id="4024" r:id="rId56"/>
    <p:sldId id="4025" r:id="rId57"/>
    <p:sldId id="4026" r:id="rId58"/>
    <p:sldId id="4059" r:id="rId59"/>
    <p:sldId id="4029" r:id="rId60"/>
    <p:sldId id="4030" r:id="rId61"/>
    <p:sldId id="4033" r:id="rId62"/>
    <p:sldId id="4034" r:id="rId63"/>
    <p:sldId id="4035" r:id="rId64"/>
    <p:sldId id="4037" r:id="rId65"/>
    <p:sldId id="4038" r:id="rId66"/>
    <p:sldId id="4058" r:id="rId67"/>
    <p:sldId id="4040" r:id="rId68"/>
    <p:sldId id="4039" r:id="rId69"/>
    <p:sldId id="4041" r:id="rId70"/>
    <p:sldId id="4043" r:id="rId71"/>
    <p:sldId id="4044" r:id="rId72"/>
    <p:sldId id="4045" r:id="rId73"/>
    <p:sldId id="4046" r:id="rId74"/>
    <p:sldId id="4048" r:id="rId75"/>
    <p:sldId id="4049" r:id="rId76"/>
    <p:sldId id="4047" r:id="rId77"/>
    <p:sldId id="3850" r:id="rId78"/>
    <p:sldId id="4050" r:id="rId79"/>
    <p:sldId id="4051" r:id="rId80"/>
    <p:sldId id="4052" r:id="rId81"/>
    <p:sldId id="4053" r:id="rId82"/>
    <p:sldId id="4054" r:id="rId83"/>
    <p:sldId id="4055" r:id="rId84"/>
    <p:sldId id="4056" r:id="rId85"/>
    <p:sldId id="3801" r:id="rId86"/>
    <p:sldId id="3888" r:id="rId87"/>
    <p:sldId id="3700" r:id="rId88"/>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3" orient="horz" pos="1212" userDrawn="1">
          <p15:clr>
            <a:srgbClr val="A4A3A4"/>
          </p15:clr>
        </p15:guide>
        <p15:guide id="4" orient="horz" pos="2196" userDrawn="1">
          <p15:clr>
            <a:srgbClr val="A4A3A4"/>
          </p15:clr>
        </p15:guide>
        <p15:guide id="5" orient="horz" pos="2892" userDrawn="1">
          <p15:clr>
            <a:srgbClr val="A4A3A4"/>
          </p15:clr>
        </p15:guide>
        <p15:guide id="7" pos="5760" userDrawn="1">
          <p15:clr>
            <a:srgbClr val="A4A3A4"/>
          </p15:clr>
        </p15:guide>
        <p15:guide id="8" pos="3840" userDrawn="1">
          <p15:clr>
            <a:srgbClr val="A4A3A4"/>
          </p15:clr>
        </p15:guide>
        <p15:guide id="10" pos="2304"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B1DAB08-8816-48C9-E4AC-3DCB96DD8E19}" name="Pamela Berg" initials="PB" userId="S::prhubar1@jh.edu::1c09202a-4904-42ce-94c4-743c7b3861ac" providerId="AD"/>
  <p188:author id="{058C940F-14A5-5809-DFD0-64ADF5933E44}" name="Guest User" initials="GU" userId="S::urn:spo:tenantanon#3ff30058-19d6-4662-880f-e2139939ea74::" providerId="AD"/>
  <p188:author id="{F3FF805A-378C-25BF-5B6A-8BFC79EA1C60}" name="Carolyn Kowalski" initials="CK" userId="S::ckowals6@jh.edu::837ad647-5918-4a9b-930d-4f19b8f3968b" providerId="AD"/>
  <p188:author id="{0417D5A2-B0B8-69E6-0440-23159CA2844A}" name="Mary Munoz" initials="MM" userId="S::mmunoz1@jh.edu::48875815-e256-4fab-95ec-75150e97ab30" providerId="AD"/>
  <p188:author id="{550E3DE3-6764-4CE2-8800-05B6D55D797C}" name="Becky Ramsing" initials="BR" userId="S::rramsin2@jh.edu::e2f8d8fa-064d-4360-8b09-1b13d98be5d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300"/>
    <a:srgbClr val="F1C400"/>
    <a:srgbClr val="286140"/>
    <a:srgbClr val="0072CB"/>
    <a:srgbClr val="CF4520"/>
    <a:srgbClr val="FFFFFF"/>
    <a:srgbClr val="F2B619"/>
    <a:srgbClr val="87AF06"/>
    <a:srgbClr val="15AB4B"/>
    <a:srgbClr val="D66D5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E1D93C-C347-4368-B551-74786C9B98B9}" v="9" dt="2026-02-05T16:21:11.599"/>
    <p1510:client id="{326906BF-DDCE-DC4B-9303-E4C493C413AC}" v="158" dt="2026-02-05T18:16:55.945"/>
    <p1510:client id="{9005EA3B-32DA-AF40-9FF6-A1D203A50B33}" v="684" dt="2026-02-04T21:55:00.783"/>
    <p1510:client id="{E6824788-2F0E-45CC-8F59-E17318339E50}" v="3" dt="2026-02-05T17:53:41.06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62721"/>
  </p:normalViewPr>
  <p:slideViewPr>
    <p:cSldViewPr snapToGrid="0">
      <p:cViewPr varScale="1">
        <p:scale>
          <a:sx n="103" d="100"/>
          <a:sy n="103" d="100"/>
        </p:scale>
        <p:origin x="2424" y="176"/>
      </p:cViewPr>
      <p:guideLst>
        <p:guide orient="horz" pos="1212"/>
        <p:guide orient="horz" pos="2196"/>
        <p:guide orient="horz" pos="2892"/>
        <p:guide pos="5760"/>
        <p:guide pos="3840"/>
        <p:guide pos="230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84" Type="http://schemas.openxmlformats.org/officeDocument/2006/relationships/slide" Target="slides/slide71.xml"/><Relationship Id="rId89" Type="http://schemas.openxmlformats.org/officeDocument/2006/relationships/notesMaster" Target="notesMasters/notesMaster1.xml"/><Relationship Id="rId16" Type="http://schemas.openxmlformats.org/officeDocument/2006/relationships/slide" Target="slides/slide3.xml"/><Relationship Id="rId11" Type="http://schemas.openxmlformats.org/officeDocument/2006/relationships/slideMaster" Target="slideMasters/slideMaster8.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slide" Target="slides/slide40.xml"/><Relationship Id="rId58" Type="http://schemas.openxmlformats.org/officeDocument/2006/relationships/slide" Target="slides/slide45.xml"/><Relationship Id="rId74" Type="http://schemas.openxmlformats.org/officeDocument/2006/relationships/slide" Target="slides/slide61.xml"/><Relationship Id="rId79" Type="http://schemas.openxmlformats.org/officeDocument/2006/relationships/slide" Target="slides/slide66.xml"/><Relationship Id="rId5" Type="http://schemas.openxmlformats.org/officeDocument/2006/relationships/slideMaster" Target="slideMasters/slideMaster2.xml"/><Relationship Id="rId90" Type="http://schemas.openxmlformats.org/officeDocument/2006/relationships/handoutMaster" Target="handoutMasters/handoutMaster1.xml"/><Relationship Id="rId95" Type="http://schemas.microsoft.com/office/2015/10/relationships/revisionInfo" Target="revisionInfo.xml"/><Relationship Id="rId22" Type="http://schemas.openxmlformats.org/officeDocument/2006/relationships/slide" Target="slides/slide9.xml"/><Relationship Id="rId27" Type="http://schemas.openxmlformats.org/officeDocument/2006/relationships/slide" Target="slides/slide14.xml"/><Relationship Id="rId43" Type="http://schemas.openxmlformats.org/officeDocument/2006/relationships/slide" Target="slides/slide30.xml"/><Relationship Id="rId48" Type="http://schemas.openxmlformats.org/officeDocument/2006/relationships/slide" Target="slides/slide35.xml"/><Relationship Id="rId64" Type="http://schemas.openxmlformats.org/officeDocument/2006/relationships/slide" Target="slides/slide51.xml"/><Relationship Id="rId69" Type="http://schemas.openxmlformats.org/officeDocument/2006/relationships/slide" Target="slides/slide56.xml"/><Relationship Id="rId8" Type="http://schemas.openxmlformats.org/officeDocument/2006/relationships/slideMaster" Target="slideMasters/slideMaster5.xml"/><Relationship Id="rId51" Type="http://schemas.openxmlformats.org/officeDocument/2006/relationships/slide" Target="slides/slide38.xml"/><Relationship Id="rId72" Type="http://schemas.openxmlformats.org/officeDocument/2006/relationships/slide" Target="slides/slide59.xml"/><Relationship Id="rId80" Type="http://schemas.openxmlformats.org/officeDocument/2006/relationships/slide" Target="slides/slide67.xml"/><Relationship Id="rId85" Type="http://schemas.openxmlformats.org/officeDocument/2006/relationships/slide" Target="slides/slide72.xml"/><Relationship Id="rId93"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slide" Target="slides/slide62.xml"/><Relationship Id="rId83" Type="http://schemas.openxmlformats.org/officeDocument/2006/relationships/slide" Target="slides/slide70.xml"/><Relationship Id="rId88" Type="http://schemas.openxmlformats.org/officeDocument/2006/relationships/slide" Target="slides/slide75.xml"/><Relationship Id="rId91" Type="http://schemas.openxmlformats.org/officeDocument/2006/relationships/presProps" Target="presProps.xml"/><Relationship Id="rId96"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7.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slide" Target="slides/slide65.xml"/><Relationship Id="rId81" Type="http://schemas.openxmlformats.org/officeDocument/2006/relationships/slide" Target="slides/slide68.xml"/><Relationship Id="rId86" Type="http://schemas.openxmlformats.org/officeDocument/2006/relationships/slide" Target="slides/slide73.xml"/><Relationship Id="rId9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5.xml"/><Relationship Id="rId39" Type="http://schemas.openxmlformats.org/officeDocument/2006/relationships/slide" Target="slides/slide2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7" Type="http://schemas.openxmlformats.org/officeDocument/2006/relationships/slideMaster" Target="slideMasters/slideMaster4.xml"/><Relationship Id="rId71" Type="http://schemas.openxmlformats.org/officeDocument/2006/relationships/slide" Target="slides/slide58.xml"/><Relationship Id="rId92" Type="http://schemas.openxmlformats.org/officeDocument/2006/relationships/viewProps" Target="viewProps.xml"/><Relationship Id="rId2" Type="http://schemas.openxmlformats.org/officeDocument/2006/relationships/customXml" Target="../customXml/item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 Id="rId87" Type="http://schemas.openxmlformats.org/officeDocument/2006/relationships/slide" Target="slides/slide74.xml"/><Relationship Id="rId61" Type="http://schemas.openxmlformats.org/officeDocument/2006/relationships/slide" Target="slides/slide48.xml"/><Relationship Id="rId82" Type="http://schemas.openxmlformats.org/officeDocument/2006/relationships/slide" Target="slides/slide69.xml"/><Relationship Id="rId19" Type="http://schemas.openxmlformats.org/officeDocument/2006/relationships/slide" Target="slides/slide6.xml"/><Relationship Id="rId14" Type="http://schemas.openxmlformats.org/officeDocument/2006/relationships/slide" Target="slides/slide1.xml"/><Relationship Id="rId30" Type="http://schemas.openxmlformats.org/officeDocument/2006/relationships/slide" Target="slides/slide17.xml"/><Relationship Id="rId35" Type="http://schemas.openxmlformats.org/officeDocument/2006/relationships/slide" Target="slides/slide22.xml"/><Relationship Id="rId56" Type="http://schemas.openxmlformats.org/officeDocument/2006/relationships/slide" Target="slides/slide43.xml"/><Relationship Id="rId77" Type="http://schemas.openxmlformats.org/officeDocument/2006/relationships/slide" Target="slides/slide64.xml"/></Relationships>
</file>

<file path=ppt/comments/modernComment_F8A_CFF322CF.xml><?xml version="1.0" encoding="utf-8"?>
<p188:cmLst xmlns:a="http://schemas.openxmlformats.org/drawingml/2006/main" xmlns:r="http://schemas.openxmlformats.org/officeDocument/2006/relationships" xmlns:p188="http://schemas.microsoft.com/office/powerpoint/2018/8/main">
  <p188:cm id="{DBDF25C1-80C3-DB43-862E-4B18B0039743}" authorId="{0417D5A2-B0B8-69E6-0440-23159CA2844A}" status="resolved" created="2025-12-16T21:11:28.465" complete="100000">
    <pc:sldMkLst xmlns:pc="http://schemas.microsoft.com/office/powerpoint/2013/main/command">
      <pc:docMk/>
      <pc:sldMk cId="3488817871" sldId="3978"/>
    </pc:sldMkLst>
    <p188:txBody>
      <a:bodyPr/>
      <a:lstStyle/>
      <a:p>
        <a:r>
          <a:rPr lang="en-US"/>
          <a:t>The original slide was not accessible because it is an image of text. I pulled the text onto this slide. It's now accessible to a screen reader.</a:t>
        </a:r>
      </a:p>
    </p188:txBody>
    <p188:extLst>
      <p:ext xmlns:p="http://schemas.openxmlformats.org/presentationml/2006/main" uri="{57CB4572-C831-44C2-8A1C-0ADB6CCDFE69}">
        <p223:reactions xmlns:p223="http://schemas.microsoft.com/office/powerpoint/2022/03/main">
          <p223:rxn type="👍">
            <p223:instance time="2026-02-04T20:01:00.828" authorId="{8B1DAB08-8816-48C9-E4AC-3DCB96DD8E19}"/>
          </p223:rxn>
        </p223:reactions>
      </p:ext>
    </p188:extLst>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CD7D3A2-31E4-8E42-BFE4-E1D5C718E739}" type="datetimeFigureOut">
              <a:rPr lang="en-US" smtClean="0"/>
              <a:pPr/>
              <a:t>2/9/26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598F7A4-CE3D-804B-A1DB-4079A629C97B}" type="slidenum">
              <a:rPr lang="en-US" smtClean="0"/>
              <a:pPr/>
              <a:t>‹#›</a:t>
            </a:fld>
            <a:endParaRPr lang="en-US"/>
          </a:p>
        </p:txBody>
      </p:sp>
    </p:spTree>
    <p:extLst>
      <p:ext uri="{BB962C8B-B14F-4D97-AF65-F5344CB8AC3E}">
        <p14:creationId xmlns:p14="http://schemas.microsoft.com/office/powerpoint/2010/main" val="32956798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20E2176-2878-124F-9D1F-E150291074BD}" type="datetimeFigureOut">
              <a:rPr lang="en-US" smtClean="0"/>
              <a:pPr/>
              <a:t>2/9/26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3D3DDD1-A2AC-0143-A10E-767D06A6F773}" type="slidenum">
              <a:rPr lang="en-US" smtClean="0"/>
              <a:pPr/>
              <a:t>‹#›</a:t>
            </a:fld>
            <a:endParaRPr lang="en-US"/>
          </a:p>
        </p:txBody>
      </p:sp>
    </p:spTree>
    <p:extLst>
      <p:ext uri="{BB962C8B-B14F-4D97-AF65-F5344CB8AC3E}">
        <p14:creationId xmlns:p14="http://schemas.microsoft.com/office/powerpoint/2010/main" val="383555749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ourworldindata.org/grapher/fish-and-seafood-consumption-per-capita"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doi.org/10.4060/cd0683en"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openknowledge.fao.org/items/11a4abd8-4e09-4bef-9c12-900fb4605a02"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fisheries.noaa.gov/national/bycatch/fishing-gear-and-risks-protected-species"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ourworldindata.org/grapher/aquaculture-farmed-fish-production?tab=map"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nass.usda.gov/Publications/AgCensus/2022/Online_Resources/Aquaculture/index.php"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www.nass.usda.gov/Newsroom/2024/12-16-2024.php"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openknowledge.fao.org/server/api/core/bitstreams/a6a1fedf-f368-479c-b143-58cbcdd095e7/content"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fisheries.noaa.gov/feature-story/fish-stock-assessment-101-series-part-1-data-required-assessing-us-fish-stocks"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calseafood.net/2022/05/23/global-seafood-trade-value-rebounds-to-usd-164-billion/"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doi.org/10.1073/pnas.2003741117"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doi.org/10.4060/cd0683en"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doi.org/10.1111/faf.12233"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apnews.com/general-news-b9e0fc7155014ba78e07f1a022d90389"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helda.helsinki.fi/server/api/core/bitstreams/616b50f8-718a-437d-85c4-c0d27439e98e/content"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i0.wp.com/ocean-climate.org/wp-content/uploads/2021/01/ocean-climate-climate-change-6.png?ssl=1" TargetMode="External"/><Relationship Id="rId2" Type="http://schemas.openxmlformats.org/officeDocument/2006/relationships/slide" Target="../slides/slide36.xml"/><Relationship Id="rId1" Type="http://schemas.openxmlformats.org/officeDocument/2006/relationships/notesMaster" Target="../notesMasters/notesMaster1.xml"/><Relationship Id="rId4" Type="http://schemas.openxmlformats.org/officeDocument/2006/relationships/hyperlink" Target="https://iucn.org/sites/default/files/2022-07/the_ocean_and_climate_change_issues_brief-v2.pdf" TargetMode="Externa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ourworldindata.org/fish-and-overfishing#environmental-footprint-of-fishing"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sciencedirect.com/science/article/pii/S0959378025000019"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sciencedirect.com/science/article/pii/S0959378025000019"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iaea.org/newscenter/news/world-oceans-day-2020-new-iaea-research-records-dramatic-increase-in-microplastic-pollution-in-eastern-tropical-pacific-ocean"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doi.org/10.1016/j.cub.2021.06.067"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doi.org/10.1038/ejcn.2015.72"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doi.org/10.1001/jamainternmed.2021.0036"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doi.org/10.1038/s41586-021-03917-1"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doi.org/10.3390/foods9101516"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www.dietaryguidelines.gov/sites/default/files/2021-03/Dietary_Guidelines_for_Americans-2020-2025.pdf"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www.epa.gov/choose-fish-and-shellfish-wisely/epa-fda-advice-about-eating-fish-and-shellfish"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www.dietaryguidelines.gov/sites/default/files/2021-11/DGA_2020-2025_CurrentIntakesSnapshot.pdf"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www.seafoodnutrition.org/wp-content/uploads/2023/06/New-Omega-3-Seafood-Chart.pdf"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doi.org/10.1093/nutrit/nuy066"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s://journals.plos.org/sustainabilitytransformation/article?id=10.1371/journal.pstr.0000042#pstr-0000042-g001" TargetMode="External"/><Relationship Id="rId2" Type="http://schemas.openxmlformats.org/officeDocument/2006/relationships/slide" Target="../slides/slide63.xml"/><Relationship Id="rId1" Type="http://schemas.openxmlformats.org/officeDocument/2006/relationships/notesMaster" Target="../notesMasters/notesMaster1.xml"/><Relationship Id="rId4" Type="http://schemas.openxmlformats.org/officeDocument/2006/relationships/hyperlink" Target="https://doi.org/10.1371/journal.pstr.0000042" TargetMode="Externa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s://eataquaticfoods.org/toolkits" TargetMode="External"/><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s://eataquaticfoods.org/curriculum" TargetMode="External"/><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3" Type="http://schemas.openxmlformats.org/officeDocument/2006/relationships/hyperlink" Target="https://eataquaticfoods.org/cookbook" TargetMode="External"/><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doi.org/10.1038/s41586-021-03917-1"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t>Welcome to Nourishing the Future: Sustainable Food Systems Learning Modules for Nutrition and Dietetic Students.</a:t>
            </a:r>
          </a:p>
        </p:txBody>
      </p:sp>
      <p:sp>
        <p:nvSpPr>
          <p:cNvPr id="4" name="Slide Number Placeholder 3"/>
          <p:cNvSpPr>
            <a:spLocks noGrp="1"/>
          </p:cNvSpPr>
          <p:nvPr>
            <p:ph type="sldNum" sz="quarter" idx="5"/>
          </p:nvPr>
        </p:nvSpPr>
        <p:spPr/>
        <p:txBody>
          <a:bodyPr/>
          <a:lstStyle/>
          <a:p>
            <a:fld id="{13D3DDD1-A2AC-0143-A10E-767D06A6F773}" type="slidenum">
              <a:rPr lang="en-US" smtClean="0"/>
              <a:pPr/>
              <a:t>1</a:t>
            </a:fld>
            <a:endParaRPr lang="en-US"/>
          </a:p>
        </p:txBody>
      </p:sp>
    </p:spTree>
    <p:extLst>
      <p:ext uri="{BB962C8B-B14F-4D97-AF65-F5344CB8AC3E}">
        <p14:creationId xmlns:p14="http://schemas.microsoft.com/office/powerpoint/2010/main" val="21682613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b="0" i="0">
                <a:solidFill>
                  <a:srgbClr val="333333"/>
                </a:solidFill>
                <a:effectLst/>
                <a:latin typeface="proxima-nova"/>
              </a:rPr>
              <a:t>This map presents country level patterns in per capita fish and seafood consumption. The darker blue represents the highest fish and seafood consumption. </a:t>
            </a:r>
          </a:p>
          <a:p>
            <a:endParaRPr lang="en-US" b="0" i="0">
              <a:solidFill>
                <a:srgbClr val="333333"/>
              </a:solidFill>
              <a:effectLst/>
              <a:latin typeface="proxima-nova"/>
            </a:endParaRPr>
          </a:p>
          <a:p>
            <a:r>
              <a:rPr lang="en-US" b="0" i="0">
                <a:solidFill>
                  <a:srgbClr val="333333"/>
                </a:solidFill>
                <a:effectLst/>
                <a:latin typeface="proxima-nova"/>
              </a:rPr>
              <a:t>That includes Asia, parts of Europe, particularly in northern Europe, and certain coastal countries throughout the world</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a:effectLst/>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a:effectLst/>
                <a:ea typeface="Calibri" panose="020F0502020204030204" pitchFamily="34" charset="0"/>
                <a:cs typeface="Times New Roman" panose="02020603050405020304" pitchFamily="18" charset="0"/>
              </a:rPr>
              <a:t>Combined, fisheries and aquaculture provide 20% of animal protein consumed by about 3.3 billion people. Over</a:t>
            </a:r>
            <a:r>
              <a:rPr lang="en-US"/>
              <a:t> 1 billion people get most of their animal protein from seafood.. In some countries like Bangladesh, Cambodia, Ghana, Indonesia and Sri Lanka, seafood contributed more than half of the total animal protein consumed, so seafood is very important for food security in many places. </a:t>
            </a:r>
          </a:p>
          <a:p>
            <a:endParaRPr lang="en-US" b="0" i="0">
              <a:solidFill>
                <a:srgbClr val="1D3D63"/>
              </a:solidFill>
              <a:effectLst/>
              <a:latin typeface="Lato" panose="020F0502020204030203" pitchFamily="34" charset="0"/>
            </a:endParaRPr>
          </a:p>
          <a:p>
            <a:r>
              <a:rPr lang="en-US" b="0" i="0">
                <a:solidFill>
                  <a:srgbClr val="1D3D63"/>
                </a:solidFill>
                <a:effectLst/>
                <a:latin typeface="Lato" panose="020F0502020204030203" pitchFamily="34" charset="0"/>
              </a:rPr>
              <a:t>Seafood consumption is increasing worldwide. </a:t>
            </a:r>
            <a:r>
              <a:rPr lang="en-US"/>
              <a:t>The growth in consumption has been driven by rising incomes, increased awareness about the health benefits of fish consumption, increases in production and availability, and technological developments in processing, cold chain, shipping and distribution. </a:t>
            </a:r>
          </a:p>
          <a:p>
            <a:endParaRPr lang="en-US"/>
          </a:p>
          <a:p>
            <a:endParaRPr lang="en-US"/>
          </a:p>
          <a:p>
            <a:r>
              <a:rPr lang="en-US"/>
              <a:t>-----</a:t>
            </a:r>
          </a:p>
          <a:p>
            <a:endParaRPr lang="en-US"/>
          </a:p>
          <a:p>
            <a:endParaRPr lang="en-US"/>
          </a:p>
          <a:p>
            <a:r>
              <a:rPr lang="en-US" u="sng"/>
              <a:t>Graphic</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effectLst/>
              </a:rPr>
              <a:t>Our World in Data. (2025). </a:t>
            </a:r>
            <a:r>
              <a:rPr lang="en-US" i="1">
                <a:effectLst/>
              </a:rPr>
              <a:t>Yearly per capita supply of fish and seafood</a:t>
            </a:r>
            <a:r>
              <a:rPr lang="en-US">
                <a:effectLst/>
              </a:rPr>
              <a:t>. Our World in Data. </a:t>
            </a:r>
            <a:r>
              <a:rPr lang="en-US">
                <a:effectLst/>
                <a:hlinkClick r:id="rId3"/>
              </a:rPr>
              <a:t>https://ourworldindata.org/grapher/fish-and-seafood-consumption-per-capita</a:t>
            </a:r>
            <a:endParaRPr lang="en-US">
              <a:effectLs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a:effectLst/>
              </a:rPr>
              <a:t>(data inclusive of all fish species and major seafood commodities, including crustaceans, cephalopods and other mollusk species)</a:t>
            </a:r>
          </a:p>
        </p:txBody>
      </p:sp>
      <p:sp>
        <p:nvSpPr>
          <p:cNvPr id="4" name="Slide Number Placeholder 3"/>
          <p:cNvSpPr>
            <a:spLocks noGrp="1"/>
          </p:cNvSpPr>
          <p:nvPr>
            <p:ph type="sldNum" sz="quarter" idx="5"/>
          </p:nvPr>
        </p:nvSpPr>
        <p:spPr/>
        <p:txBody>
          <a:bodyPr/>
          <a:lstStyle/>
          <a:p>
            <a:fld id="{13D3DDD1-A2AC-0143-A10E-767D06A6F773}" type="slidenum">
              <a:rPr lang="en-US" smtClean="0"/>
              <a:pPr/>
              <a:t>10</a:t>
            </a:fld>
            <a:endParaRPr lang="en-US"/>
          </a:p>
        </p:txBody>
      </p:sp>
    </p:spTree>
    <p:extLst>
      <p:ext uri="{BB962C8B-B14F-4D97-AF65-F5344CB8AC3E}">
        <p14:creationId xmlns:p14="http://schemas.microsoft.com/office/powerpoint/2010/main" val="17624263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a:lnSpc>
                <a:spcPct val="107000"/>
              </a:lnSpc>
            </a:pPr>
            <a:r>
              <a:rPr lang="en-US" sz="1200">
                <a:effectLst/>
                <a:ea typeface="Calibri" panose="020F0502020204030204" pitchFamily="34" charset="0"/>
                <a:cs typeface="Calibri"/>
              </a:rPr>
              <a:t>Aquatic foods can come from a wide variety of sources. Capture fisheries, often referred to as just “fisheries”, are seafood caught in the wild with hooks, nets, or pots. Aquaculture means the seafood was </a:t>
            </a:r>
            <a:r>
              <a:rPr lang="en-US" sz="1200">
                <a:ea typeface="Calibri" panose="020F0502020204030204" pitchFamily="34" charset="0"/>
                <a:cs typeface="Calibri"/>
              </a:rPr>
              <a:t>raised on farms in</a:t>
            </a:r>
            <a:r>
              <a:rPr lang="en-US" sz="1200">
                <a:effectLst/>
                <a:ea typeface="Calibri" panose="020F0502020204030204" pitchFamily="34" charset="0"/>
                <a:cs typeface="Calibri"/>
              </a:rPr>
              <a:t> ponds, cages, pens, or tanks.</a:t>
            </a:r>
            <a:r>
              <a:rPr lang="en-US" sz="1200">
                <a:ea typeface="Calibri" panose="020F0502020204030204" pitchFamily="34" charset="0"/>
                <a:cs typeface="Calibri"/>
              </a:rPr>
              <a:t> </a:t>
            </a:r>
            <a:endParaRPr lang="en-US" sz="1200">
              <a:effectLst/>
              <a:cs typeface="Times New Roman" panose="02020603050405020304" pitchFamily="18" charset="0"/>
            </a:endParaRPr>
          </a:p>
          <a:p>
            <a:pPr marL="0" marR="0">
              <a:lnSpc>
                <a:spcPct val="107000"/>
              </a:lnSpc>
              <a:spcBef>
                <a:spcPts val="0"/>
              </a:spcBef>
              <a:spcAft>
                <a:spcPts val="0"/>
              </a:spcAft>
            </a:pPr>
            <a:endParaRPr lang="en-US" sz="1200">
              <a:effectLst/>
              <a:ea typeface="Calibri" panose="020F0502020204030204" pitchFamily="34" charset="0"/>
              <a:cs typeface="Times New Roman" panose="02020603050405020304" pitchFamily="18" charset="0"/>
            </a:endParaRPr>
          </a:p>
          <a:p>
            <a:pPr>
              <a:lnSpc>
                <a:spcPct val="107000"/>
              </a:lnSpc>
            </a:pPr>
            <a:r>
              <a:rPr lang="en-US" sz="1200">
                <a:ea typeface="Calibri" panose="020F0502020204030204" pitchFamily="34" charset="0"/>
                <a:cs typeface="Calibri"/>
              </a:rPr>
              <a:t>Both </a:t>
            </a:r>
            <a:r>
              <a:rPr lang="en-US" sz="1200">
                <a:effectLst/>
                <a:ea typeface="Calibri" panose="020F0502020204030204" pitchFamily="34" charset="0"/>
                <a:cs typeface="Calibri"/>
              </a:rPr>
              <a:t>wild fisheries and aquaculture can be from either marine sources or inland sources. Marine refers to our oceans and seas, including estuaries and bays. It’s salt-water. Inland production comes from rivers, lakes, ponds, streams, canals and other land-locked bodies of fresh water.</a:t>
            </a:r>
          </a:p>
        </p:txBody>
      </p:sp>
      <p:sp>
        <p:nvSpPr>
          <p:cNvPr id="4" name="Slide Number Placeholder 3"/>
          <p:cNvSpPr>
            <a:spLocks noGrp="1"/>
          </p:cNvSpPr>
          <p:nvPr>
            <p:ph type="sldNum" sz="quarter" idx="5"/>
          </p:nvPr>
        </p:nvSpPr>
        <p:spPr/>
        <p:txBody>
          <a:bodyPr/>
          <a:lstStyle/>
          <a:p>
            <a:fld id="{13D3DDD1-A2AC-0143-A10E-767D06A6F773}" type="slidenum">
              <a:rPr lang="en-US" smtClean="0"/>
              <a:pPr/>
              <a:t>11</a:t>
            </a:fld>
            <a:endParaRPr lang="en-US"/>
          </a:p>
        </p:txBody>
      </p:sp>
    </p:spTree>
    <p:extLst>
      <p:ext uri="{BB962C8B-B14F-4D97-AF65-F5344CB8AC3E}">
        <p14:creationId xmlns:p14="http://schemas.microsoft.com/office/powerpoint/2010/main" val="29868727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a:effectLst/>
                <a:ea typeface="Calibri" panose="020F0502020204030204" pitchFamily="34" charset="0"/>
                <a:cs typeface="Calibri"/>
              </a:rPr>
              <a:t>The production of seafood from capture fisheries and aquaculture now occurs on every continent, and in freshwater, estuaries, and oceans. </a:t>
            </a:r>
            <a:r>
              <a:rPr lang="en-US" sz="1200"/>
              <a:t>Fisheries historically made up most of the global seafood production, but there has been a leveling off in marine capture fisheries starting in the 1980s. </a:t>
            </a:r>
            <a:r>
              <a:rPr lang="en-US" sz="1200">
                <a:effectLst/>
                <a:ea typeface="Calibri" panose="020F0502020204030204" pitchFamily="34" charset="0"/>
                <a:cs typeface="Calibri"/>
              </a:rPr>
              <a:t>Since the 1990s, most of the increased demand for seafood has been met by the rapid expansion in aquaculture</a:t>
            </a:r>
            <a:r>
              <a:rPr lang="en-US" sz="1200">
                <a:ea typeface="Calibri" panose="020F0502020204030204" pitchFamily="34" charset="0"/>
                <a:cs typeface="Calibri"/>
              </a:rPr>
              <a:t> in marine and inland waters</a:t>
            </a:r>
            <a:r>
              <a:rPr lang="en-US" sz="1200">
                <a:effectLst/>
                <a:ea typeface="Calibri" panose="020F0502020204030204" pitchFamily="34" charset="0"/>
                <a:cs typeface="Calibri"/>
              </a:rPr>
              <a:t>. </a:t>
            </a:r>
            <a:r>
              <a:rPr lang="en-US" sz="1200">
                <a:effectLst/>
                <a:ea typeface="Calibri" panose="020F0502020204030204" pitchFamily="34" charset="0"/>
                <a:cs typeface="Times New Roman" panose="02020603050405020304" pitchFamily="18" charset="0"/>
              </a:rPr>
              <a:t>The production of aquaculture now surpasses the production from capture fisheries. Globally, aquaculture production has also surpassed beef production.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a:effectLst/>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a:effectLst/>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a:effectLst/>
                <a:ea typeface="Calibri" panose="020F0502020204030204" pitchFamily="34" charset="0"/>
                <a:cs typeface="Times New Roman" panose="02020603050405020304" pitchFamily="18"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a:effectLst/>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a:effectLst/>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u="sng">
                <a:effectLst/>
                <a:ea typeface="Calibri" panose="020F0502020204030204" pitchFamily="34" charset="0"/>
                <a:cs typeface="Times New Roman" panose="02020603050405020304" pitchFamily="18" charset="0"/>
              </a:rPr>
              <a:t>Graphic</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a:effectLst/>
              </a:rPr>
              <a:t>FAO. (2024). </a:t>
            </a:r>
            <a:r>
              <a:rPr lang="en-US" sz="1200" i="1">
                <a:effectLst/>
              </a:rPr>
              <a:t>The State of World Fisheries and Aquaculture 2024 </a:t>
            </a:r>
            <a:r>
              <a:rPr lang="en-US" sz="1200"/>
              <a:t>– </a:t>
            </a:r>
            <a:r>
              <a:rPr lang="en-US" sz="1200" i="1">
                <a:effectLst/>
              </a:rPr>
              <a:t>Blue Transformation in Action</a:t>
            </a:r>
            <a:r>
              <a:rPr lang="en-US" sz="1200">
                <a:effectLst/>
              </a:rPr>
              <a:t>. Food and Agriculture Organization of the United Nations. </a:t>
            </a:r>
            <a:r>
              <a:rPr lang="en-US" sz="1200">
                <a:effectLst/>
                <a:hlinkClick r:id="rId3"/>
              </a:rPr>
              <a:t>https://doi.org/10.4060/cd0683en</a:t>
            </a:r>
            <a:endParaRPr lang="en-US" sz="1200">
              <a:effectLst/>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12</a:t>
            </a:fld>
            <a:endParaRPr lang="en-US"/>
          </a:p>
        </p:txBody>
      </p:sp>
    </p:spTree>
    <p:extLst>
      <p:ext uri="{BB962C8B-B14F-4D97-AF65-F5344CB8AC3E}">
        <p14:creationId xmlns:p14="http://schemas.microsoft.com/office/powerpoint/2010/main" val="41694387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a:lnSpc>
                <a:spcPct val="107000"/>
              </a:lnSpc>
              <a:spcAft>
                <a:spcPts val="800"/>
              </a:spcAft>
            </a:pPr>
            <a:r>
              <a:rPr lang="en-US" sz="1200" kern="100">
                <a:effectLst/>
                <a:latin typeface="Aptos" panose="020B0004020202020204" pitchFamily="34" charset="0"/>
                <a:ea typeface="Aptos" panose="020B0004020202020204" pitchFamily="34" charset="0"/>
                <a:cs typeface="Times New Roman" panose="02020603050405020304" pitchFamily="18" charset="0"/>
              </a:rPr>
              <a:t>This slide, the color intensity from least to greatest, shows you the millions of tons of aquatic foods that are caught by different countries around the world. </a:t>
            </a:r>
          </a:p>
          <a:p>
            <a:pPr marL="0" marR="0">
              <a:lnSpc>
                <a:spcPct val="107000"/>
              </a:lnSpc>
              <a:spcAft>
                <a:spcPts val="800"/>
              </a:spcAft>
            </a:pP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pPr>
            <a:r>
              <a:rPr lang="en-US" sz="1200" kern="100">
                <a:effectLst/>
                <a:latin typeface="Aptos" panose="020B0004020202020204" pitchFamily="34" charset="0"/>
                <a:ea typeface="Aptos" panose="020B0004020202020204" pitchFamily="34" charset="0"/>
                <a:cs typeface="Times New Roman" panose="02020603050405020304" pitchFamily="18" charset="0"/>
              </a:rPr>
              <a:t>China and Indonesia produce the most, followed by Russia, the U.S., India and Vietnam. And these combined account for a little less than half of the total marine harvest. </a:t>
            </a:r>
          </a:p>
          <a:p>
            <a:pPr marL="0" marR="0">
              <a:lnSpc>
                <a:spcPct val="107000"/>
              </a:lnSpc>
              <a:spcAft>
                <a:spcPts val="800"/>
              </a:spcAft>
            </a:pP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pPr>
            <a:r>
              <a:rPr lang="en-US" sz="1200" kern="100">
                <a:effectLst/>
                <a:latin typeface="Aptos" panose="020B0004020202020204" pitchFamily="34" charset="0"/>
                <a:ea typeface="Aptos" panose="020B0004020202020204" pitchFamily="34" charset="0"/>
                <a:cs typeface="Times New Roman" panose="02020603050405020304" pitchFamily="18" charset="0"/>
              </a:rPr>
              <a:t>Finfish represent about 85% of the total marine capture, which is largely made up of small forage fish. Forage fish include mackerel and sardines eaten by humans. Most forage fish, however, are ground up for fish oil supplements or turned into fishmeal for livestock feed, pet food, and fertilizer. Ironically, it’s also the key ingredient in the feed manufactured for farmed fish. </a:t>
            </a:r>
          </a:p>
          <a:p>
            <a:pPr marL="0" marR="0">
              <a:lnSpc>
                <a:spcPct val="107000"/>
              </a:lnSpc>
              <a:spcAft>
                <a:spcPts val="800"/>
              </a:spcAft>
            </a:pP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pPr>
            <a:r>
              <a:rPr lang="en-US" sz="1200" kern="100">
                <a:effectLst/>
                <a:latin typeface="Aptos" panose="020B0004020202020204" pitchFamily="34" charset="0"/>
                <a:ea typeface="Aptos" panose="020B0004020202020204" pitchFamily="34" charset="0"/>
                <a:cs typeface="Times New Roman" panose="02020603050405020304" pitchFamily="18" charset="0"/>
              </a:rPr>
              <a:t>Other commonly caught marine fish include cod and tuna.</a:t>
            </a:r>
          </a:p>
          <a:p>
            <a:pPr marL="0" marR="0">
              <a:lnSpc>
                <a:spcPct val="107000"/>
              </a:lnSpc>
              <a:spcAft>
                <a:spcPts val="800"/>
              </a:spcAft>
            </a:pP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pP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pPr>
            <a:r>
              <a:rPr lang="en-US" sz="1200" kern="100">
                <a:effectLst/>
                <a:latin typeface="Aptos" panose="020B0004020202020204" pitchFamily="34" charset="0"/>
                <a:ea typeface="Aptos" panose="020B0004020202020204" pitchFamily="34" charset="0"/>
                <a:cs typeface="Times New Roman" panose="02020603050405020304" pitchFamily="18" charset="0"/>
              </a:rPr>
              <a:t>-----</a:t>
            </a:r>
          </a:p>
          <a:p>
            <a:pPr marL="0" marR="0">
              <a:lnSpc>
                <a:spcPct val="107000"/>
              </a:lnSpc>
              <a:spcAft>
                <a:spcPts val="800"/>
              </a:spcAft>
            </a:pP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pP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pPr>
            <a:r>
              <a:rPr lang="en-US" sz="1200" u="sng" kern="100">
                <a:effectLst/>
                <a:latin typeface="Aptos" panose="020B0004020202020204" pitchFamily="34" charset="0"/>
                <a:ea typeface="Aptos" panose="020B0004020202020204" pitchFamily="34" charset="0"/>
                <a:cs typeface="Times New Roman" panose="02020603050405020304" pitchFamily="18" charset="0"/>
              </a:rPr>
              <a:t>Graphic</a:t>
            </a:r>
          </a:p>
          <a:p>
            <a:pPr marL="0" marR="0" lvl="0" indent="0" algn="l" defTabSz="457200" rtl="0" eaLnBrk="1" fontAlgn="auto" latinLnBrk="0" hangingPunct="1">
              <a:lnSpc>
                <a:spcPct val="107000"/>
              </a:lnSpc>
              <a:spcBef>
                <a:spcPts val="0"/>
              </a:spcBef>
              <a:spcAft>
                <a:spcPts val="800"/>
              </a:spcAft>
              <a:buClrTx/>
              <a:buSzTx/>
              <a:buFontTx/>
              <a:buNone/>
              <a:tabLst/>
              <a:defRPr/>
            </a:pPr>
            <a:r>
              <a:rPr lang="en-US" sz="1200">
                <a:effectLst/>
              </a:rPr>
              <a:t>FAO. (2022). </a:t>
            </a:r>
            <a:r>
              <a:rPr lang="en-US" sz="1200" i="1">
                <a:effectLst/>
              </a:rPr>
              <a:t>The State of World Fisheries and Aquaculture 2022: Towards Blue Transformation</a:t>
            </a:r>
            <a:r>
              <a:rPr lang="en-US" sz="1200">
                <a:effectLst/>
              </a:rPr>
              <a:t>. Food and Agriculture Organization of the United Nations. </a:t>
            </a:r>
            <a:r>
              <a:rPr lang="en-US" sz="1200">
                <a:effectLst/>
                <a:hlinkClick r:id="rId3"/>
              </a:rPr>
              <a:t>https://openknowledge.fao.org/items/11a4abd8-4e09-4bef-9c12-900fb4605a02</a:t>
            </a:r>
            <a:endParaRPr lang="en-US" sz="1200">
              <a:effectLst/>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13</a:t>
            </a:fld>
            <a:endParaRPr lang="en-US"/>
          </a:p>
        </p:txBody>
      </p:sp>
    </p:spTree>
    <p:extLst>
      <p:ext uri="{BB962C8B-B14F-4D97-AF65-F5344CB8AC3E}">
        <p14:creationId xmlns:p14="http://schemas.microsoft.com/office/powerpoint/2010/main" val="10923454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a:lnSpc>
                <a:spcPct val="107000"/>
              </a:lnSpc>
              <a:defRPr/>
            </a:pPr>
            <a:r>
              <a:rPr lang="en-US" sz="1200">
                <a:effectLst/>
                <a:ea typeface="Calibri" panose="020F0502020204030204" pitchFamily="34" charset="0"/>
                <a:cs typeface="Calibri"/>
              </a:rPr>
              <a:t>Like land-based agriculture, seafood production is quite diverse in size and scale, the types of practices that are used, and much of the diversity will be influenced by location, the environment, technology, regulations, and values. Smaller-scale fisheries shown here in this slide are more traditional fisheries that involve fishing households that use a small amount of capital and energy and small fishing vessels. They make short trips out from shore. They can be subsistence – meaning just to feed themselves or their family -- or they might be commercial, selling into local or regional markets, possibly also for export if their catch is grouped with the catch of other small-scale producers. Small-scale is relative, however – depending on the context. Small scale in the US fishing industry is not necessarily small-scale in a lower income country.</a:t>
            </a:r>
            <a:r>
              <a:rPr lang="en-US" sz="1200">
                <a:ea typeface="Calibri" panose="020F0502020204030204" pitchFamily="34" charset="0"/>
                <a:cs typeface="Calibri"/>
              </a:rPr>
              <a:t> </a:t>
            </a:r>
            <a:endParaRPr lang="en-US" sz="1200">
              <a:effectLst/>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7000"/>
              </a:lnSpc>
              <a:spcBef>
                <a:spcPts val="0"/>
              </a:spcBef>
              <a:spcAft>
                <a:spcPts val="0"/>
              </a:spcAft>
              <a:buClrTx/>
              <a:buSzTx/>
              <a:buFontTx/>
              <a:buNone/>
              <a:tabLst/>
              <a:defRPr/>
            </a:pPr>
            <a:endParaRPr lang="en-US" sz="1200">
              <a:effectLst/>
              <a:ea typeface="Calibri" panose="020F0502020204030204" pitchFamily="34" charset="0"/>
              <a:cs typeface="Times New Roman" panose="02020603050405020304" pitchFamily="18" charset="0"/>
            </a:endParaRPr>
          </a:p>
          <a:p>
            <a:pPr>
              <a:lnSpc>
                <a:spcPct val="107000"/>
              </a:lnSpc>
              <a:defRPr/>
            </a:pPr>
            <a:r>
              <a:rPr lang="en-US" sz="1200" kern="1200">
                <a:solidFill>
                  <a:schemeClr val="tx1"/>
                </a:solidFill>
                <a:effectLst/>
                <a:ea typeface="+mn-ea"/>
                <a:cs typeface="+mn-cs"/>
              </a:rPr>
              <a:t>Small-scale fisheries are very important part of the global seafood sector and are particularly common across Asia and Africa. They contribute about half of the harvest from global fisheries </a:t>
            </a:r>
            <a:r>
              <a:rPr lang="en-US" sz="1200">
                <a:effectLst/>
                <a:ea typeface="Calibri" panose="020F0502020204030204" pitchFamily="34" charset="0"/>
                <a:cs typeface="Calibri"/>
              </a:rPr>
              <a:t>– </a:t>
            </a:r>
            <a:r>
              <a:rPr lang="en-US" sz="1200" kern="1200">
                <a:solidFill>
                  <a:schemeClr val="tx1"/>
                </a:solidFill>
                <a:effectLst/>
                <a:ea typeface="+mn-ea"/>
                <a:cs typeface="+mn-cs"/>
              </a:rPr>
              <a:t>yet they employ </a:t>
            </a:r>
            <a:r>
              <a:rPr lang="en-US" sz="1200"/>
              <a:t>90% </a:t>
            </a:r>
            <a:r>
              <a:rPr lang="en-US" sz="1200" kern="1200">
                <a:solidFill>
                  <a:schemeClr val="tx1"/>
                </a:solidFill>
                <a:effectLst/>
                <a:ea typeface="+mn-ea"/>
                <a:cs typeface="+mn-cs"/>
              </a:rPr>
              <a:t>of people in the fisheries sector. And most fisheries workers live in low-income countries and many small-scale fishing communities experience high levels of poverty and food insecurity.</a:t>
            </a:r>
            <a:endParaRPr lang="en-US" sz="1200" kern="1200">
              <a:solidFill>
                <a:schemeClr val="tx1"/>
              </a:solidFill>
              <a:effectLst/>
              <a:cs typeface="Calibri"/>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14</a:t>
            </a:fld>
            <a:endParaRPr lang="en-US"/>
          </a:p>
        </p:txBody>
      </p:sp>
    </p:spTree>
    <p:extLst>
      <p:ext uri="{BB962C8B-B14F-4D97-AF65-F5344CB8AC3E}">
        <p14:creationId xmlns:p14="http://schemas.microsoft.com/office/powerpoint/2010/main" val="10518108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200">
                <a:effectLst/>
                <a:ea typeface="Calibri" panose="020F0502020204030204" pitchFamily="34" charset="0"/>
                <a:cs typeface="Calibri"/>
              </a:rPr>
              <a:t>Larger scale or industrial operations use much larger and more expensive boats and fleets that rely on more sophisticated technology and use more energy. They spend longer periods of time on the water, sometimes weeks or more. There are even catcher-processor vessels where the fish are caught and processed and frozen aboard. Sometimes other vessels come remove the catch to transport back to the port and refresh supplies and gear, allowing some fishing fleets and crew to stay out for many months at a time. We’ll talk about some of the human rights implications of this in a later section of this talk. </a:t>
            </a:r>
          </a:p>
        </p:txBody>
      </p:sp>
      <p:sp>
        <p:nvSpPr>
          <p:cNvPr id="4" name="Slide Number Placeholder 3"/>
          <p:cNvSpPr>
            <a:spLocks noGrp="1"/>
          </p:cNvSpPr>
          <p:nvPr>
            <p:ph type="sldNum" sz="quarter" idx="5"/>
          </p:nvPr>
        </p:nvSpPr>
        <p:spPr/>
        <p:txBody>
          <a:bodyPr/>
          <a:lstStyle/>
          <a:p>
            <a:fld id="{13D3DDD1-A2AC-0143-A10E-767D06A6F773}" type="slidenum">
              <a:rPr lang="en-US" smtClean="0"/>
              <a:pPr/>
              <a:t>15</a:t>
            </a:fld>
            <a:endParaRPr lang="en-US"/>
          </a:p>
        </p:txBody>
      </p:sp>
    </p:spTree>
    <p:extLst>
      <p:ext uri="{BB962C8B-B14F-4D97-AF65-F5344CB8AC3E}">
        <p14:creationId xmlns:p14="http://schemas.microsoft.com/office/powerpoint/2010/main" val="15513410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Let’s look briefly at a few of the techniques used to catch large numbers of fish and other aquatic animals.   </a:t>
            </a:r>
          </a:p>
          <a:p>
            <a:endParaRPr lang="en-US"/>
          </a:p>
          <a:p>
            <a:r>
              <a:rPr lang="en-US" b="0">
                <a:effectLst/>
              </a:rPr>
              <a:t>Image A shows a boat pulling</a:t>
            </a:r>
            <a:r>
              <a:rPr lang="en-US" b="0" i="0">
                <a:solidFill>
                  <a:srgbClr val="000000"/>
                </a:solidFill>
                <a:effectLst/>
                <a:latin typeface="Open Sans" panose="020B0606030504020204" pitchFamily="34" charset="0"/>
              </a:rPr>
              <a:t> a large rake called a dredge across the sea floor to </a:t>
            </a:r>
            <a:r>
              <a:rPr lang="en-US" sz="1200" u="none" strike="noStrike" kern="1200">
                <a:solidFill>
                  <a:schemeClr val="tx1"/>
                </a:solidFill>
                <a:effectLst/>
                <a:ea typeface="+mn-ea"/>
                <a:cs typeface="+mn-cs"/>
              </a:rPr>
              <a:t>harvest scallops, oysters, clams, mussels, crabs, sea urchins and conch. The environmental impact of dredging varies depending upon the gear but can be severe in some fisheries. Bottom trawlers, not shown here, are similar to dredges in that they can cause extensive damage to seabed floors. </a:t>
            </a:r>
          </a:p>
          <a:p>
            <a:endParaRPr lang="en-US" sz="1200" u="none" strike="noStrike" kern="1200">
              <a:solidFill>
                <a:schemeClr val="tx1"/>
              </a:solidFill>
              <a:effectLst/>
              <a:ea typeface="+mn-ea"/>
              <a:cs typeface="+mn-cs"/>
            </a:endParaRPr>
          </a:p>
          <a:p>
            <a:pPr lvl="0" rtl="0" fontAlgn="base"/>
            <a:r>
              <a:rPr lang="en-US" sz="1200" u="none" strike="noStrike" kern="1200">
                <a:solidFill>
                  <a:schemeClr val="tx1"/>
                </a:solidFill>
                <a:effectLst/>
                <a:ea typeface="+mn-ea"/>
                <a:cs typeface="+mn-cs"/>
              </a:rPr>
              <a:t>Image B shows Longline fishing boats trail a line of baited hooks attached to nets. Species such as tuna and swordfish are often targeted using longlines, though they can often unintentionally catch any species looking for a meal, specifically sharks. </a:t>
            </a:r>
            <a:r>
              <a:rPr lang="en-US" b="0" i="0">
                <a:solidFill>
                  <a:srgbClr val="000000"/>
                </a:solidFill>
                <a:effectLst/>
                <a:latin typeface="Open Sans" panose="020B0606030504020204" pitchFamily="34" charset="0"/>
              </a:rPr>
              <a:t>The average U.S. longline set is 28 miles long. In some areas, there are limits on longline length. </a:t>
            </a:r>
          </a:p>
          <a:p>
            <a:pPr lvl="0" rtl="0" fontAlgn="base"/>
            <a:endParaRPr lang="en-US" sz="1200" u="none" strike="noStrike" kern="1200">
              <a:solidFill>
                <a:schemeClr val="tx1"/>
              </a:solidFill>
              <a:effectLs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u="none" strike="noStrike" kern="1200">
                <a:solidFill>
                  <a:schemeClr val="tx1"/>
                </a:solidFill>
                <a:effectLst/>
                <a:ea typeface="+mn-ea"/>
                <a:cs typeface="+mn-cs"/>
              </a:rPr>
              <a:t>Image C shows stationary traps, or pots used to catch crustaceans such as lobsters and crabs, and eels deeper in the sea. Exclusion devices can be added prevent larger marine animals such as sea lions from accidentally entering the pots or traps.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u="none" strike="noStrike" kern="1200">
              <a:solidFill>
                <a:schemeClr val="tx1"/>
              </a:solidFill>
              <a:effectLs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u="none" strike="noStrike" kern="1200">
                <a:solidFill>
                  <a:schemeClr val="tx1"/>
                </a:solidFill>
                <a:effectLst/>
                <a:ea typeface="+mn-ea"/>
                <a:cs typeface="+mn-cs"/>
              </a:rPr>
              <a:t>Large nets, like the purse seine shown in Image D, are used in the open ocean to target dense schools of single-species mid-water fish like tuna, mackerel, or anchoveta. Purse-seine fishing in open water is generally considered to be an efficient form of fishing and targets a single species. Larger mesh sizes allow smaller fish to escape, but not larger marine mammals such as </a:t>
            </a:r>
            <a:r>
              <a:rPr lang="en-US" b="0" i="0">
                <a:solidFill>
                  <a:srgbClr val="000000"/>
                </a:solidFill>
                <a:effectLst/>
                <a:latin typeface="Open Sans"/>
                <a:ea typeface="Open Sans"/>
                <a:cs typeface="Open Sans"/>
              </a:rPr>
              <a:t>bottlenose dolphins and whales that are not the target species. </a:t>
            </a:r>
            <a:r>
              <a:rPr lang="en-US">
                <a:solidFill>
                  <a:srgbClr val="000000"/>
                </a:solidFill>
                <a:latin typeface="Open Sans"/>
                <a:ea typeface="Open Sans"/>
                <a:cs typeface="Open San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solidFill>
                <a:srgbClr val="000000"/>
              </a:solidFill>
              <a:latin typeface="Open Sans"/>
              <a:ea typeface="Open Sans"/>
              <a:cs typeface="Open San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solidFill>
                <a:srgbClr val="000000"/>
              </a:solidFill>
              <a:latin typeface="Open Sans"/>
              <a:ea typeface="Open Sans"/>
              <a:cs typeface="Open San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a:solidFill>
                  <a:srgbClr val="000000"/>
                </a:solidFill>
                <a:latin typeface="Open Sans"/>
                <a:ea typeface="Open Sans"/>
                <a:cs typeface="Open Sans"/>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solidFill>
                <a:srgbClr val="000000"/>
              </a:solidFill>
              <a:latin typeface="Open Sans"/>
              <a:ea typeface="Open Sans"/>
              <a:cs typeface="Open San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solidFill>
                <a:srgbClr val="000000"/>
              </a:solidFill>
              <a:latin typeface="Open Sans"/>
              <a:ea typeface="Open Sans"/>
              <a:cs typeface="Open San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u="sng"/>
              <a:t>Graphics</a:t>
            </a:r>
            <a:r>
              <a:rPr lang="en-US"/>
              <a: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effectLst/>
              </a:rPr>
              <a:t>NOAA Fisheries. (2022). </a:t>
            </a:r>
            <a:r>
              <a:rPr lang="en-US" i="1">
                <a:effectLst/>
              </a:rPr>
              <a:t>Fishing Gear and Risks to Protected Species</a:t>
            </a:r>
            <a:r>
              <a:rPr lang="en-US">
                <a:effectLst/>
              </a:rPr>
              <a:t>. NOAA Fisheries. </a:t>
            </a:r>
            <a:r>
              <a:rPr lang="en-US">
                <a:effectLst/>
                <a:hlinkClick r:id="rId3"/>
              </a:rPr>
              <a:t>https://www.fisheries.noaa.gov/national/bycatch/fishing-gear-and-risks-protected-species</a:t>
            </a:r>
            <a:endParaRPr lang="en-US">
              <a:effectLst/>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16</a:t>
            </a:fld>
            <a:endParaRPr lang="en-US"/>
          </a:p>
        </p:txBody>
      </p:sp>
    </p:spTree>
    <p:extLst>
      <p:ext uri="{BB962C8B-B14F-4D97-AF65-F5344CB8AC3E}">
        <p14:creationId xmlns:p14="http://schemas.microsoft.com/office/powerpoint/2010/main" val="37398496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a:t>Now let’s talk about Aquaculture.</a:t>
            </a:r>
            <a:r>
              <a:rPr lang="en-US" sz="1800">
                <a:effectLst/>
                <a:ea typeface="Calibri" panose="020F0502020204030204" pitchFamily="34" charset="0"/>
                <a:cs typeface="Calibri"/>
              </a:rPr>
              <a:t> Like capture fisheries, aquaculture can occur at different scales and uses a wide variety of production methods, depending on the species, location, climate, technology and capital available for the operation. You can see some examples in this slide.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800">
              <a:effectLst/>
              <a:ea typeface="Calibri" panose="020F0502020204030204" pitchFamily="34" charset="0"/>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Aptos" panose="020B0004020202020204" pitchFamily="34" charset="0"/>
                <a:ea typeface="+mn-ea"/>
                <a:cs typeface="+mn-cs"/>
              </a:rPr>
              <a:t>The photo on the left shows net pen Atlantic salmon aquaculture. These types of farms are found primarily in Norway, Chile, the Faroe Islands, and Canada. Farmed Atlantic salmon make up 90% of all salmon sales in the US, which come from farms just like the one in the photo. There are a few drawbacks of net pen aquaculture— the waste and uneaten feed sink to the bottom and can pollute waterways, some farmed fish escape, which weakens the genetics of wild fish, and any antimicrobials, antifungals or chemicals used in the farm can spread in the environment.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800">
              <a:effectLst/>
              <a:ea typeface="Calibri" panose="020F0502020204030204" pitchFamily="34" charset="0"/>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Aptos" panose="020B0004020202020204" pitchFamily="34" charset="0"/>
                <a:ea typeface="+mn-ea"/>
                <a:cs typeface="+mn-cs"/>
              </a:rPr>
              <a:t>On the top, left is a kelp farm in Tanzania. Seaweed production is associated with numerous ecological benefits, such as habitat creation and carbon sequestration, while also serving as a valuable resource for food, biofuels and cosmetics. </a:t>
            </a:r>
          </a:p>
          <a:p>
            <a:pPr marL="0" marR="0" lvl="0" indent="0" algn="l" defTabSz="457200" rtl="0" eaLnBrk="1" fontAlgn="auto" latinLnBrk="0" hangingPunct="1">
              <a:lnSpc>
                <a:spcPct val="100000"/>
              </a:lnSpc>
              <a:spcBef>
                <a:spcPts val="0"/>
              </a:spcBef>
              <a:spcAft>
                <a:spcPts val="0"/>
              </a:spcAft>
              <a:buClrTx/>
              <a:buSzTx/>
              <a:buFontTx/>
              <a:buNone/>
              <a:tabLst/>
              <a:defRPr/>
            </a:pPr>
            <a:br>
              <a:rPr lang="en-US" sz="1200" b="0" i="0" kern="1200">
                <a:solidFill>
                  <a:schemeClr val="tx1"/>
                </a:solidFill>
                <a:effectLst/>
                <a:latin typeface="Aptos" panose="020B0004020202020204" pitchFamily="34" charset="0"/>
                <a:ea typeface="+mn-ea"/>
                <a:cs typeface="+mn-cs"/>
              </a:rPr>
            </a:br>
            <a:r>
              <a:rPr lang="en-US" sz="1200" b="0" i="0" kern="1200">
                <a:solidFill>
                  <a:schemeClr val="tx1"/>
                </a:solidFill>
                <a:effectLst/>
                <a:latin typeface="Aptos" panose="020B0004020202020204" pitchFamily="34" charset="0"/>
                <a:ea typeface="+mn-ea"/>
                <a:cs typeface="+mn-cs"/>
              </a:rPr>
              <a:t>On the bottom right is a typical freshwater pond cage system, which is common in warmer climates. Tilapia, catfish, trout, and carp and often grown in these types of systems. These systems have some of the same risks as marine net pen systems common in salmon aquaculture.</a:t>
            </a:r>
            <a:endParaRPr lang="en-US" sz="1800">
              <a:ea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17</a:t>
            </a:fld>
            <a:endParaRPr lang="en-US"/>
          </a:p>
        </p:txBody>
      </p:sp>
    </p:spTree>
    <p:extLst>
      <p:ext uri="{BB962C8B-B14F-4D97-AF65-F5344CB8AC3E}">
        <p14:creationId xmlns:p14="http://schemas.microsoft.com/office/powerpoint/2010/main" val="40441792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t>Similar to wild capture fisheries, Asia dominates in aquaculture production. About 90% of all aquaculture production occurs in Southeast Asia, and particularly China. </a:t>
            </a:r>
            <a:r>
              <a:rPr lang="en-US" sz="1200" b="0" i="0">
                <a:effectLst/>
                <a:latin typeface="Merriweather" panose="00000500000000000000" pitchFamily="2" charset="0"/>
              </a:rPr>
              <a:t>Aquaculture has made fish more available and more affordable for many regions, leading to improved nutrition and food security. Almost all the growth in aquaculture is expected to come from Asia though aquaculture is also growing rapidly in Africa.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a:effectLst/>
              <a:latin typeface="Merriweather" panose="00000500000000000000" pitchFamily="2"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a:effectLst/>
              <a:latin typeface="Merriweather" panose="00000500000000000000" pitchFamily="2"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a:effectLst/>
                <a:latin typeface="Merriweather" panose="00000500000000000000" pitchFamily="2"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a:effectLst/>
              <a:latin typeface="Merriweather" panose="00000500000000000000" pitchFamily="2"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a:effectLst/>
              <a:latin typeface="Merriweather" panose="00000500000000000000" pitchFamily="2"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sng">
                <a:effectLst/>
                <a:latin typeface="Merriweather" panose="00000500000000000000" pitchFamily="2" charset="0"/>
              </a:rPr>
              <a:t>Graphic</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effectLst/>
              </a:rPr>
              <a:t>Our World in Data. (2025). </a:t>
            </a:r>
            <a:r>
              <a:rPr lang="en-US" i="1">
                <a:effectLst/>
              </a:rPr>
              <a:t>Aquaculture production</a:t>
            </a:r>
            <a:r>
              <a:rPr lang="en-US">
                <a:effectLst/>
              </a:rPr>
              <a:t>. Our World in Data. </a:t>
            </a:r>
            <a:r>
              <a:rPr lang="en-US">
                <a:effectLst/>
                <a:hlinkClick r:id="rId3"/>
              </a:rPr>
              <a:t>https://ourworldindata.org/grapher/aquaculture-farmed-fish-production?tab=map</a:t>
            </a:r>
            <a:endParaRPr lang="en-US">
              <a:effectLst/>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18</a:t>
            </a:fld>
            <a:endParaRPr lang="en-US"/>
          </a:p>
        </p:txBody>
      </p:sp>
    </p:spTree>
    <p:extLst>
      <p:ext uri="{BB962C8B-B14F-4D97-AF65-F5344CB8AC3E}">
        <p14:creationId xmlns:p14="http://schemas.microsoft.com/office/powerpoint/2010/main" val="20903568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200" b="0"/>
              <a:t>The U.S. aquaculture industry is quite small compared to Asia, but it’s also experiencing significant growth. The industry was worth almost $2 billion in 2023. Five states—Mississippi, Washington, Louisiana, Florida, and Alabama—accounted for over half of all aquaculture sales. C</a:t>
            </a:r>
            <a:r>
              <a:rPr lang="en-US" b="0"/>
              <a:t>atfish, oysters, trout, tilapia, clams, Atlantic salmon and kelp are some of the most commonly produced aquaculture species in the U.S. </a:t>
            </a:r>
          </a:p>
          <a:p>
            <a:endParaRPr lang="en-US" b="0"/>
          </a:p>
          <a:p>
            <a:endParaRPr lang="en-US" b="0"/>
          </a:p>
          <a:p>
            <a:r>
              <a:rPr lang="en-US" b="0"/>
              <a:t>-----</a:t>
            </a:r>
          </a:p>
          <a:p>
            <a:endParaRPr lang="en-US" b="0"/>
          </a:p>
          <a:p>
            <a:endParaRPr lang="en-US" b="0"/>
          </a:p>
          <a:p>
            <a:r>
              <a:rPr lang="en-US" b="0" u="sng"/>
              <a:t>Data</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effectLst/>
              </a:rPr>
              <a:t>USDA National Agriculture Statistics Service. (2024). </a:t>
            </a:r>
            <a:r>
              <a:rPr lang="en-US" i="1">
                <a:effectLst/>
              </a:rPr>
              <a:t>2023 Census of Aquaculture</a:t>
            </a:r>
            <a:r>
              <a:rPr lang="en-US">
                <a:effectLst/>
              </a:rPr>
              <a:t>. USDA NASS. </a:t>
            </a:r>
            <a:r>
              <a:rPr lang="en-US">
                <a:effectLst/>
                <a:hlinkClick r:id="rId3"/>
              </a:rPr>
              <a:t>https://www.nass.usda.gov/Publications/AgCensus/2022/Online_Resources/Aquaculture/index.php</a:t>
            </a:r>
            <a:endParaRPr lang="en-US">
              <a:effectLs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a:effectLst/>
              </a:rPr>
              <a:t>USDA National Agriculture Statistics Service. (2024). </a:t>
            </a:r>
            <a:r>
              <a:rPr lang="en-US" i="1">
                <a:effectLst/>
              </a:rPr>
              <a:t>USDA Releases the 2023 Census of Aquaculture Results</a:t>
            </a:r>
            <a:r>
              <a:rPr lang="en-US">
                <a:effectLst/>
              </a:rPr>
              <a:t>. USDA NASS. </a:t>
            </a:r>
            <a:r>
              <a:rPr lang="en-US">
                <a:effectLst/>
                <a:hlinkClick r:id="rId4"/>
              </a:rPr>
              <a:t>https://www.nass.usda.gov/Newsroom/2024/12-16-2024.php</a:t>
            </a:r>
            <a:endParaRPr lang="en-US">
              <a:effectLst/>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19</a:t>
            </a:fld>
            <a:endParaRPr lang="en-US"/>
          </a:p>
        </p:txBody>
      </p:sp>
    </p:spTree>
    <p:extLst>
      <p:ext uri="{BB962C8B-B14F-4D97-AF65-F5344CB8AC3E}">
        <p14:creationId xmlns:p14="http://schemas.microsoft.com/office/powerpoint/2010/main" val="24656491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t>This lecture series was produced by the Johns Hopkins Center for a Livable Future in partnership with Food plus Planet.</a:t>
            </a:r>
          </a:p>
        </p:txBody>
      </p:sp>
      <p:sp>
        <p:nvSpPr>
          <p:cNvPr id="4" name="Slide Number Placeholder 3"/>
          <p:cNvSpPr>
            <a:spLocks noGrp="1"/>
          </p:cNvSpPr>
          <p:nvPr>
            <p:ph type="sldNum" sz="quarter" idx="5"/>
          </p:nvPr>
        </p:nvSpPr>
        <p:spPr/>
        <p:txBody>
          <a:bodyPr/>
          <a:lstStyle/>
          <a:p>
            <a:fld id="{13D3DDD1-A2AC-0143-A10E-767D06A6F773}" type="slidenum">
              <a:rPr lang="en-US" smtClean="0"/>
              <a:pPr/>
              <a:t>2</a:t>
            </a:fld>
            <a:endParaRPr lang="en-US"/>
          </a:p>
        </p:txBody>
      </p:sp>
    </p:spTree>
    <p:extLst>
      <p:ext uri="{BB962C8B-B14F-4D97-AF65-F5344CB8AC3E}">
        <p14:creationId xmlns:p14="http://schemas.microsoft.com/office/powerpoint/2010/main" val="25388160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Though cell-cultured seafood is not yet widely available, it may be coming to a restaurant or store near you. Cell-cultured or cell-based meat is a new technology that uses real cells from animals to grow meat in labs, rather than growing and killing the animals for their meat. Like all cell-based meats, the technology is very new and is not being done on a wide-scale. However, it is a potentially promising technology with huge implications. </a:t>
            </a:r>
          </a:p>
          <a:p>
            <a:endParaRPr lang="en-US"/>
          </a:p>
          <a:p>
            <a:r>
              <a:rPr lang="en-US"/>
              <a:t>We will not cover cell-based seafood more than that in this module, but we will provide resources for you to explore this on your own and consider what the benefits and risks of this growing technology might be for consumers, for the fishing industry and the communities that rely on fish for their nutritional needs. </a:t>
            </a:r>
          </a:p>
          <a:p>
            <a:endParaRPr lang="en-US"/>
          </a:p>
          <a:p>
            <a:endParaRPr lang="en-US"/>
          </a:p>
          <a:p>
            <a:r>
              <a:rPr lang="en-US"/>
              <a:t>-----</a:t>
            </a:r>
          </a:p>
          <a:p>
            <a:endParaRPr lang="en-US"/>
          </a:p>
          <a:p>
            <a:endParaRPr lang="en-US"/>
          </a:p>
          <a:p>
            <a:r>
              <a:rPr lang="en-US" u="sng"/>
              <a:t>Information</a:t>
            </a:r>
            <a:r>
              <a:rPr lang="en-US"/>
              <a:t> </a:t>
            </a:r>
          </a:p>
          <a:p>
            <a:r>
              <a:rPr lang="en-US">
                <a:effectLst/>
              </a:rPr>
              <a:t>FAO. (2022). </a:t>
            </a:r>
            <a:r>
              <a:rPr lang="en-US" i="1">
                <a:effectLst/>
              </a:rPr>
              <a:t>The pros and cons of cell-cultured seafood</a:t>
            </a:r>
            <a:r>
              <a:rPr lang="en-US">
                <a:effectLst/>
              </a:rPr>
              <a:t>. Food and Agriculture Organization of the United Nations. </a:t>
            </a:r>
            <a:r>
              <a:rPr lang="en-US">
                <a:effectLst/>
                <a:hlinkClick r:id="rId3"/>
              </a:rPr>
              <a:t>https://openknowledge.fao.org/server/api/core/bitstreams/a6a1fedf-f368-479c-b143-58cbcdd095e7/content</a:t>
            </a:r>
            <a:endParaRPr lang="en-US">
              <a:effectLst/>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20</a:t>
            </a:fld>
            <a:endParaRPr lang="en-US"/>
          </a:p>
        </p:txBody>
      </p:sp>
    </p:spTree>
    <p:extLst>
      <p:ext uri="{BB962C8B-B14F-4D97-AF65-F5344CB8AC3E}">
        <p14:creationId xmlns:p14="http://schemas.microsoft.com/office/powerpoint/2010/main" val="18156002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a:effectLst/>
                <a:latin typeface="Times New Roman" panose="02020603050405020304" pitchFamily="18" charset="0"/>
                <a:ea typeface="Calibri" panose="020F0502020204030204" pitchFamily="34" charset="0"/>
              </a:rPr>
              <a:t>How sustainable are aquatic foods? Like most foods, that’s a complicated answer. Let’s take a closer look…</a:t>
            </a:r>
          </a:p>
        </p:txBody>
      </p:sp>
      <p:sp>
        <p:nvSpPr>
          <p:cNvPr id="4" name="Slide Number Placeholder 3"/>
          <p:cNvSpPr>
            <a:spLocks noGrp="1"/>
          </p:cNvSpPr>
          <p:nvPr>
            <p:ph type="sldNum" sz="quarter" idx="5"/>
          </p:nvPr>
        </p:nvSpPr>
        <p:spPr/>
        <p:txBody>
          <a:bodyPr/>
          <a:lstStyle/>
          <a:p>
            <a:fld id="{13D3DDD1-A2AC-0143-A10E-767D06A6F773}" type="slidenum">
              <a:rPr lang="en-US" smtClean="0"/>
              <a:pPr/>
              <a:t>21</a:t>
            </a:fld>
            <a:endParaRPr lang="en-US"/>
          </a:p>
        </p:txBody>
      </p:sp>
    </p:spTree>
    <p:extLst>
      <p:ext uri="{BB962C8B-B14F-4D97-AF65-F5344CB8AC3E}">
        <p14:creationId xmlns:p14="http://schemas.microsoft.com/office/powerpoint/2010/main" val="20395130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cs typeface="Calibri"/>
              </a:rPr>
              <a:t>There are many challenges related to the sustainability of the global seafood sector. In this section we’ll discuss some that are specifically tied to public health. These include governance of our vast oceans, globalization and trade; mislabeling, fraud and food safety; illegal fishing, bycatch and discards of non-target species; occupational health and human rights abuses, challenges specific to the intensive farming of fish, climate and water impacts, and microplastic pollution of our oceans and freshwater bodies. </a:t>
            </a:r>
          </a:p>
        </p:txBody>
      </p:sp>
      <p:sp>
        <p:nvSpPr>
          <p:cNvPr id="4" name="Slide Number Placeholder 3"/>
          <p:cNvSpPr>
            <a:spLocks noGrp="1"/>
          </p:cNvSpPr>
          <p:nvPr>
            <p:ph type="sldNum" sz="quarter" idx="5"/>
          </p:nvPr>
        </p:nvSpPr>
        <p:spPr/>
        <p:txBody>
          <a:bodyPr/>
          <a:lstStyle/>
          <a:p>
            <a:fld id="{13D3DDD1-A2AC-0143-A10E-767D06A6F773}" type="slidenum">
              <a:rPr lang="en-US" smtClean="0"/>
              <a:pPr/>
              <a:t>22</a:t>
            </a:fld>
            <a:endParaRPr lang="en-US"/>
          </a:p>
        </p:txBody>
      </p:sp>
    </p:spTree>
    <p:extLst>
      <p:ext uri="{BB962C8B-B14F-4D97-AF65-F5344CB8AC3E}">
        <p14:creationId xmlns:p14="http://schemas.microsoft.com/office/powerpoint/2010/main" val="8054646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a:lnSpc>
                <a:spcPct val="107000"/>
              </a:lnSpc>
            </a:pPr>
            <a:r>
              <a:rPr lang="en-US" sz="1200">
                <a:ea typeface="Calibri" panose="020F0502020204030204" pitchFamily="34" charset="0"/>
                <a:cs typeface="Calibri"/>
              </a:rPr>
              <a:t>First, let’s talk about aquatic resource governance because it’s one of the drivers of the other challenges we’ll talk about. </a:t>
            </a:r>
          </a:p>
          <a:p>
            <a:pPr>
              <a:lnSpc>
                <a:spcPct val="107000"/>
              </a:lnSpc>
            </a:pPr>
            <a:endParaRPr lang="en-US" sz="1200">
              <a:ea typeface="Calibri" panose="020F0502020204030204" pitchFamily="34" charset="0"/>
              <a:cs typeface="Calibri"/>
            </a:endParaRPr>
          </a:p>
          <a:p>
            <a:pPr>
              <a:lnSpc>
                <a:spcPct val="107000"/>
              </a:lnSpc>
            </a:pPr>
            <a:r>
              <a:rPr lang="en-US" sz="1200">
                <a:ea typeface="Calibri" panose="020F0502020204030204" pitchFamily="34" charset="0"/>
                <a:cs typeface="Calibri"/>
              </a:rPr>
              <a:t>Fisheries are better managed today than in the past 50 years, yet, there</a:t>
            </a:r>
            <a:r>
              <a:rPr lang="en-US" sz="1200">
                <a:effectLst/>
                <a:ea typeface="Calibri" panose="020F0502020204030204" pitchFamily="34" charset="0"/>
                <a:cs typeface="Calibri"/>
              </a:rPr>
              <a:t> are </a:t>
            </a:r>
            <a:r>
              <a:rPr lang="en-US" sz="1200">
                <a:ea typeface="Calibri" panose="020F0502020204030204" pitchFamily="34" charset="0"/>
                <a:cs typeface="Calibri"/>
              </a:rPr>
              <a:t>still </a:t>
            </a:r>
            <a:r>
              <a:rPr lang="en-US" sz="1200">
                <a:effectLst/>
                <a:ea typeface="Calibri" panose="020F0502020204030204" pitchFamily="34" charset="0"/>
                <a:cs typeface="Calibri"/>
              </a:rPr>
              <a:t>significant challenges in governing and managing both the oceans and inland waterways. </a:t>
            </a:r>
          </a:p>
          <a:p>
            <a:pPr>
              <a:lnSpc>
                <a:spcPct val="107000"/>
              </a:lnSpc>
            </a:pPr>
            <a:endParaRPr lang="en-US" sz="1200">
              <a:effectLst/>
              <a:ea typeface="Calibri" panose="020F0502020204030204" pitchFamily="34" charset="0"/>
              <a:cs typeface="Calibri"/>
            </a:endParaRPr>
          </a:p>
          <a:p>
            <a:pPr>
              <a:lnSpc>
                <a:spcPct val="107000"/>
              </a:lnSpc>
            </a:pPr>
            <a:r>
              <a:rPr lang="en-US" sz="1200">
                <a:effectLst/>
                <a:ea typeface="Calibri" panose="020F0502020204030204" pitchFamily="34" charset="0"/>
                <a:cs typeface="Calibri"/>
              </a:rPr>
              <a:t>Our oceans are a vast, interconnected resource. They cover 70% of the planet, and almost all of the water on this planet is found in our oceans. </a:t>
            </a:r>
            <a:endParaRPr lang="en-US" sz="1200">
              <a:effectLs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a:effectLst/>
                <a:ea typeface="Calibri" panose="020F0502020204030204" pitchFamily="34" charset="0"/>
                <a:cs typeface="Calibri"/>
              </a:rPr>
              <a:t> </a:t>
            </a:r>
          </a:p>
          <a:p>
            <a:pPr>
              <a:lnSpc>
                <a:spcPct val="107000"/>
              </a:lnSpc>
            </a:pPr>
            <a:r>
              <a:rPr lang="en-US" sz="1200">
                <a:effectLst/>
                <a:ea typeface="Calibri" panose="020F0502020204030204" pitchFamily="34" charset="0"/>
                <a:cs typeface="Calibri"/>
              </a:rPr>
              <a:t>Countries govern their own coastlines and about 200 nautical miles from their coastline. These are called a country’s “exclusive economic zone”. The high seas, the area beyond exclusive economic zones, are owned by everyone and no one at the same time.</a:t>
            </a:r>
            <a:r>
              <a:rPr lang="en-US" sz="1200">
                <a:ea typeface="Calibri" panose="020F0502020204030204" pitchFamily="34" charset="0"/>
                <a:cs typeface="Calibri"/>
              </a:rPr>
              <a:t> </a:t>
            </a:r>
          </a:p>
          <a:p>
            <a:pPr>
              <a:lnSpc>
                <a:spcPct val="107000"/>
              </a:lnSpc>
            </a:pPr>
            <a:r>
              <a:rPr lang="en-US" sz="1200">
                <a:ea typeface="Calibri" panose="020F0502020204030204" pitchFamily="34" charset="0"/>
                <a:cs typeface="Calibri"/>
              </a:rPr>
              <a:t> </a:t>
            </a:r>
            <a:endParaRPr lang="en-US" sz="1200">
              <a:effectLst/>
              <a:ea typeface="Calibri" panose="020F0502020204030204" pitchFamily="34" charset="0"/>
              <a:cs typeface="Calibri"/>
            </a:endParaRPr>
          </a:p>
          <a:p>
            <a:pPr>
              <a:lnSpc>
                <a:spcPct val="107000"/>
              </a:lnSpc>
            </a:pPr>
            <a:r>
              <a:rPr lang="en-US" sz="1200">
                <a:effectLst/>
                <a:ea typeface="Calibri" panose="020F0502020204030204" pitchFamily="34" charset="0"/>
                <a:cs typeface="Calibri"/>
              </a:rPr>
              <a:t>Governing resources like fish stocks is very difficult because it is hard to accurately count and measure this resource. Fish stocks migrate and move around. Overfishing </a:t>
            </a:r>
            <a:r>
              <a:rPr lang="en-US" sz="1200">
                <a:ea typeface="Calibri" panose="020F0502020204030204" pitchFamily="34" charset="0"/>
                <a:cs typeface="Calibri"/>
              </a:rPr>
              <a:t>and illegal fishing makes </a:t>
            </a:r>
            <a:r>
              <a:rPr lang="en-US" sz="1200">
                <a:effectLst/>
                <a:ea typeface="Calibri" panose="020F0502020204030204" pitchFamily="34" charset="0"/>
                <a:cs typeface="Calibri"/>
              </a:rPr>
              <a:t>accurate measurement even more complicated..</a:t>
            </a:r>
            <a:r>
              <a:rPr lang="en-US" sz="1200">
                <a:ea typeface="Calibri" panose="020F0502020204030204" pitchFamily="34" charset="0"/>
                <a:cs typeface="Calibri"/>
              </a:rPr>
              <a:t> Climate change is also affecting fish populations and where they have historically been located. </a:t>
            </a:r>
            <a:endParaRPr lang="en-US" sz="1200">
              <a:effectLst/>
              <a:ea typeface="Calibri" panose="020F0502020204030204" pitchFamily="34" charset="0"/>
              <a:cs typeface="Calibri"/>
            </a:endParaRPr>
          </a:p>
          <a:p>
            <a:pPr marL="0" marR="0">
              <a:lnSpc>
                <a:spcPct val="107000"/>
              </a:lnSpc>
              <a:spcBef>
                <a:spcPts val="0"/>
              </a:spcBef>
              <a:spcAft>
                <a:spcPts val="0"/>
              </a:spcAft>
            </a:pPr>
            <a:r>
              <a:rPr lang="en-US" sz="1200">
                <a:effectLst/>
                <a:ea typeface="Calibri" panose="020F0502020204030204" pitchFamily="34" charset="0"/>
                <a:cs typeface="Calibri"/>
              </a:rPr>
              <a:t> </a:t>
            </a:r>
          </a:p>
          <a:p>
            <a:pPr>
              <a:lnSpc>
                <a:spcPct val="107000"/>
              </a:lnSpc>
            </a:pPr>
            <a:r>
              <a:rPr lang="en-US" sz="1200">
                <a:effectLst/>
                <a:ea typeface="Calibri" panose="020F0502020204030204" pitchFamily="34" charset="0"/>
                <a:cs typeface="Calibri"/>
              </a:rPr>
              <a:t>In the case of aquaculture, especially inland operations, upstream and downstream users of a water body, like the vast Mekong River delta, may not always communicate and govern the resource collectively, which creates a lot of challenges and potential conflict.</a:t>
            </a:r>
            <a:r>
              <a:rPr lang="en-US" sz="1200">
                <a:ea typeface="Calibri" panose="020F0502020204030204" pitchFamily="34" charset="0"/>
                <a:cs typeface="Calibri"/>
              </a:rPr>
              <a:t> </a:t>
            </a:r>
            <a:endParaRPr lang="en-US" sz="1200">
              <a:effectLst/>
              <a:ea typeface="Calibri" panose="020F0502020204030204" pitchFamily="34" charset="0"/>
              <a:cs typeface="Calibri"/>
            </a:endParaRPr>
          </a:p>
          <a:p>
            <a:pPr marL="0" marR="0">
              <a:lnSpc>
                <a:spcPct val="107000"/>
              </a:lnSpc>
              <a:spcBef>
                <a:spcPts val="0"/>
              </a:spcBef>
              <a:spcAft>
                <a:spcPts val="0"/>
              </a:spcAft>
            </a:pPr>
            <a:r>
              <a:rPr lang="en-US" sz="1200">
                <a:effectLst/>
                <a:ea typeface="Calibri" panose="020F0502020204030204" pitchFamily="34" charset="0"/>
                <a:cs typeface="Calibri"/>
              </a:rPr>
              <a:t> </a:t>
            </a:r>
          </a:p>
          <a:p>
            <a:pPr>
              <a:lnSpc>
                <a:spcPct val="107000"/>
              </a:lnSpc>
            </a:pPr>
            <a:r>
              <a:rPr lang="en-US" sz="1200">
                <a:effectLst/>
                <a:ea typeface="Calibri" panose="020F0502020204030204" pitchFamily="34" charset="0"/>
                <a:cs typeface="Calibri"/>
              </a:rPr>
              <a:t>Having large numbers of participants sharing a resource, like the oceans and inland waterways will always be a challenge to develop and agree on rules, and enforcement.</a:t>
            </a:r>
            <a:r>
              <a:rPr lang="en-US" sz="1200">
                <a:ea typeface="Calibri" panose="020F0502020204030204" pitchFamily="34" charset="0"/>
                <a:cs typeface="Calibri"/>
              </a:rPr>
              <a:t>  </a:t>
            </a:r>
          </a:p>
          <a:p>
            <a:pPr>
              <a:lnSpc>
                <a:spcPct val="107000"/>
              </a:lnSpc>
            </a:pPr>
            <a:endParaRPr lang="en-US" sz="1200">
              <a:effectLst/>
              <a:ea typeface="Calibri" panose="020F0502020204030204" pitchFamily="34" charset="0"/>
              <a:cs typeface="Calibri"/>
            </a:endParaRPr>
          </a:p>
          <a:p>
            <a:pPr>
              <a:lnSpc>
                <a:spcPct val="107000"/>
              </a:lnSpc>
            </a:pPr>
            <a:endParaRPr lang="en-US" sz="1200">
              <a:effectLst/>
              <a:ea typeface="Calibri" panose="020F0502020204030204" pitchFamily="34" charset="0"/>
              <a:cs typeface="Calibri"/>
            </a:endParaRPr>
          </a:p>
          <a:p>
            <a:pPr>
              <a:lnSpc>
                <a:spcPct val="107000"/>
              </a:lnSpc>
            </a:pPr>
            <a:r>
              <a:rPr lang="en-US" sz="1200">
                <a:effectLst/>
                <a:ea typeface="Calibri" panose="020F0502020204030204" pitchFamily="34" charset="0"/>
                <a:cs typeface="Calibri"/>
              </a:rPr>
              <a:t>-----</a:t>
            </a:r>
          </a:p>
          <a:p>
            <a:pPr>
              <a:lnSpc>
                <a:spcPct val="107000"/>
              </a:lnSpc>
            </a:pPr>
            <a:endParaRPr lang="en-US" sz="1200">
              <a:effectLst/>
              <a:ea typeface="Calibri" panose="020F0502020204030204" pitchFamily="34" charset="0"/>
              <a:cs typeface="Calibri"/>
            </a:endParaRPr>
          </a:p>
          <a:p>
            <a:pPr>
              <a:lnSpc>
                <a:spcPct val="107000"/>
              </a:lnSpc>
            </a:pPr>
            <a:endParaRPr lang="en-US" sz="1200">
              <a:effectLst/>
              <a:ea typeface="Calibri" panose="020F0502020204030204" pitchFamily="34" charset="0"/>
              <a:cs typeface="Calibri"/>
            </a:endParaRPr>
          </a:p>
          <a:p>
            <a:pPr>
              <a:lnSpc>
                <a:spcPct val="107000"/>
              </a:lnSpc>
            </a:pPr>
            <a:r>
              <a:rPr lang="en-US" sz="1200" u="sng">
                <a:effectLst/>
                <a:ea typeface="Calibri" panose="020F0502020204030204" pitchFamily="34" charset="0"/>
                <a:cs typeface="Calibri"/>
              </a:rPr>
              <a:t>Data</a:t>
            </a:r>
          </a:p>
          <a:p>
            <a:pPr marL="0" marR="0" lvl="0" indent="0" algn="l" defTabSz="457200" rtl="0" eaLnBrk="1" fontAlgn="auto" latinLnBrk="0" hangingPunct="1">
              <a:lnSpc>
                <a:spcPct val="107000"/>
              </a:lnSpc>
              <a:spcBef>
                <a:spcPts val="0"/>
              </a:spcBef>
              <a:spcAft>
                <a:spcPts val="0"/>
              </a:spcAft>
              <a:buClrTx/>
              <a:buSzTx/>
              <a:buFontTx/>
              <a:buNone/>
              <a:tabLst/>
              <a:defRPr/>
            </a:pPr>
            <a:r>
              <a:rPr lang="en-US" sz="1200">
                <a:effectLst/>
              </a:rPr>
              <a:t>NOAA Fisheries. (2012). </a:t>
            </a:r>
            <a:r>
              <a:rPr lang="en-US" sz="1200" i="1">
                <a:effectLst/>
              </a:rPr>
              <a:t>Fish Stock Assessment 101 Series: Part 1—Data Required for Assessing U.S. Fish Stocks</a:t>
            </a:r>
            <a:r>
              <a:rPr lang="en-US" sz="1200">
                <a:effectLst/>
              </a:rPr>
              <a:t> (National). NOAA Fisheries. </a:t>
            </a:r>
            <a:r>
              <a:rPr lang="en-US" sz="1200">
                <a:effectLst/>
                <a:hlinkClick r:id="rId3"/>
              </a:rPr>
              <a:t>https://www.fisheries.noaa.gov/feature-story/fish-stock-assessment-101-series-part-1-data-required-assessing-us-fish-stocks</a:t>
            </a:r>
            <a:endParaRPr lang="en-US" sz="1200">
              <a:effectLst/>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23</a:t>
            </a:fld>
            <a:endParaRPr lang="en-US"/>
          </a:p>
        </p:txBody>
      </p:sp>
    </p:spTree>
    <p:extLst>
      <p:ext uri="{BB962C8B-B14F-4D97-AF65-F5344CB8AC3E}">
        <p14:creationId xmlns:p14="http://schemas.microsoft.com/office/powerpoint/2010/main" val="16342341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a:lnSpc>
                <a:spcPct val="107000"/>
              </a:lnSpc>
              <a:defRPr/>
            </a:pPr>
            <a:r>
              <a:rPr lang="en-US" sz="1200">
                <a:effectLst/>
                <a:ea typeface="Calibri" panose="020F0502020204030204" pitchFamily="34" charset="0"/>
                <a:cs typeface="Calibri"/>
              </a:rPr>
              <a:t>Another huge challenge with the seafood sector is that seafood is one of the most highly traded food commodities. This map shows you trade pathways for seafood. The thicker size indicates more trades happening. China the largest producer of seafood and it's also the top seafood importer and exporter.  </a:t>
            </a:r>
          </a:p>
          <a:p>
            <a:pPr marL="0" marR="0" lvl="0" indent="0" algn="l" defTabSz="457200" rtl="0" eaLnBrk="1" fontAlgn="auto" latinLnBrk="0" hangingPunct="1">
              <a:lnSpc>
                <a:spcPct val="107000"/>
              </a:lnSpc>
              <a:spcBef>
                <a:spcPts val="0"/>
              </a:spcBef>
              <a:spcAft>
                <a:spcPts val="0"/>
              </a:spcAft>
              <a:buClrTx/>
              <a:buSzTx/>
              <a:buFontTx/>
              <a:buNone/>
              <a:tabLst/>
              <a:defRPr/>
            </a:pPr>
            <a:endParaRPr lang="en-US" sz="1200">
              <a:effectLst/>
              <a:ea typeface="Calibri" panose="020F0502020204030204" pitchFamily="34" charset="0"/>
              <a:cs typeface="Times New Roman" panose="02020603050405020304" pitchFamily="18" charset="0"/>
            </a:endParaRPr>
          </a:p>
          <a:p>
            <a:pPr>
              <a:lnSpc>
                <a:spcPct val="107000"/>
              </a:lnSpc>
            </a:pPr>
            <a:r>
              <a:rPr lang="en-US" sz="1200">
                <a:effectLst/>
                <a:ea typeface="Calibri" panose="020F0502020204030204" pitchFamily="34" charset="0"/>
                <a:cs typeface="Calibri"/>
              </a:rPr>
              <a:t>Approximately 38% of seafood that is caught or produced in aquaculture is traded internationally</a:t>
            </a:r>
            <a:r>
              <a:rPr lang="en-US" sz="1200">
                <a:cs typeface="Calibri"/>
              </a:rPr>
              <a:t>.</a:t>
            </a:r>
            <a:r>
              <a:rPr lang="en-US" sz="1200">
                <a:ea typeface="Calibri" panose="020F0502020204030204" pitchFamily="34" charset="0"/>
                <a:cs typeface="Calibri"/>
              </a:rPr>
              <a:t> </a:t>
            </a:r>
            <a:r>
              <a:rPr lang="en-US" sz="1200">
                <a:effectLst/>
                <a:ea typeface="Calibri" panose="020F0502020204030204" pitchFamily="34" charset="0"/>
                <a:cs typeface="Calibri"/>
              </a:rPr>
              <a:t> Global seafood trade was valued at about $164 billion US in 2018 and accounts for approximately 11% of global agricultural exports and 1% of total global trade. China is the leading exporter, followed by Norway and Viet Nam. The European Union, U.S. and Japan top the list of importing countries.</a:t>
            </a:r>
            <a:r>
              <a:rPr lang="en-US" sz="1200">
                <a:ea typeface="Calibri" panose="020F0502020204030204" pitchFamily="34" charset="0"/>
                <a:cs typeface="Calibri"/>
              </a:rPr>
              <a:t> </a:t>
            </a:r>
          </a:p>
          <a:p>
            <a:pPr marL="0" marR="0" lvl="0" indent="0" algn="l" defTabSz="457200" rtl="0" eaLnBrk="1" fontAlgn="auto" latinLnBrk="0" hangingPunct="1">
              <a:lnSpc>
                <a:spcPct val="107000"/>
              </a:lnSpc>
              <a:spcBef>
                <a:spcPts val="0"/>
              </a:spcBef>
              <a:spcAft>
                <a:spcPts val="0"/>
              </a:spcAft>
              <a:buClrTx/>
              <a:buSzTx/>
              <a:buFontTx/>
              <a:buNone/>
              <a:tabLst/>
              <a:defRPr/>
            </a:pPr>
            <a:endParaRPr lang="en-US" sz="1200">
              <a:solidFill>
                <a:srgbClr val="FFFFFF"/>
              </a:solidFill>
              <a:latin typeface="proxima-nova"/>
            </a:endParaRPr>
          </a:p>
          <a:p>
            <a:pPr marL="0" marR="0" lvl="0" indent="0" algn="l" defTabSz="457200" rtl="0" eaLnBrk="1" fontAlgn="auto" latinLnBrk="0" hangingPunct="1">
              <a:lnSpc>
                <a:spcPct val="107000"/>
              </a:lnSpc>
              <a:spcBef>
                <a:spcPts val="0"/>
              </a:spcBef>
              <a:spcAft>
                <a:spcPts val="0"/>
              </a:spcAft>
              <a:buClrTx/>
              <a:buSzTx/>
              <a:buFontTx/>
              <a:buNone/>
              <a:tabLst/>
              <a:defRPr/>
            </a:pPr>
            <a:r>
              <a:rPr lang="en-US" sz="1200">
                <a:solidFill>
                  <a:srgbClr val="FFFFFF"/>
                </a:solidFill>
                <a:latin typeface="proxima-nova"/>
              </a:rPr>
              <a:t>Between 70-85% of seafood consumed in the U.S. is imported – about half from aquaculture. A significant portion of imported seafood is caught by US fishing fleets but exported overseas for processing and then reimported to the United States.</a:t>
            </a:r>
          </a:p>
          <a:p>
            <a:pPr>
              <a:lnSpc>
                <a:spcPct val="107000"/>
              </a:lnSpc>
            </a:pPr>
            <a:endParaRPr lang="en-US" sz="1200">
              <a:effectLst/>
              <a:ea typeface="Calibri" panose="020F0502020204030204" pitchFamily="34" charset="0"/>
              <a:cs typeface="Calibri"/>
            </a:endParaRPr>
          </a:p>
          <a:p>
            <a:pPr>
              <a:lnSpc>
                <a:spcPct val="107000"/>
              </a:lnSpc>
            </a:pPr>
            <a:r>
              <a:rPr lang="en-US" sz="1200">
                <a:effectLst/>
                <a:ea typeface="Calibri" panose="020F0502020204030204" pitchFamily="34" charset="0"/>
                <a:cs typeface="Calibri"/>
              </a:rPr>
              <a:t>-----</a:t>
            </a:r>
          </a:p>
          <a:p>
            <a:pPr>
              <a:lnSpc>
                <a:spcPct val="107000"/>
              </a:lnSpc>
            </a:pPr>
            <a:endParaRPr lang="en-US" sz="1200">
              <a:effectLst/>
              <a:ea typeface="Calibri" panose="020F0502020204030204" pitchFamily="34" charset="0"/>
              <a:cs typeface="Calibri"/>
            </a:endParaRPr>
          </a:p>
          <a:p>
            <a:pPr>
              <a:lnSpc>
                <a:spcPct val="107000"/>
              </a:lnSpc>
            </a:pPr>
            <a:endParaRPr lang="en-US" sz="1200">
              <a:effectLst/>
              <a:ea typeface="Calibri" panose="020F0502020204030204" pitchFamily="34" charset="0"/>
              <a:cs typeface="Calibri"/>
            </a:endParaRPr>
          </a:p>
          <a:p>
            <a:pPr>
              <a:lnSpc>
                <a:spcPct val="107000"/>
              </a:lnSpc>
            </a:pPr>
            <a:r>
              <a:rPr lang="en-US" sz="1200" u="sng">
                <a:effectLst/>
                <a:ea typeface="Calibri" panose="020F0502020204030204" pitchFamily="34" charset="0"/>
                <a:cs typeface="Calibri"/>
              </a:rPr>
              <a:t>Graphic</a:t>
            </a:r>
          </a:p>
          <a:p>
            <a:pPr marL="0" marR="0" lvl="0" indent="0" algn="l" defTabSz="457200" rtl="0" eaLnBrk="1" fontAlgn="auto" latinLnBrk="0" hangingPunct="1">
              <a:lnSpc>
                <a:spcPct val="107000"/>
              </a:lnSpc>
              <a:spcBef>
                <a:spcPts val="0"/>
              </a:spcBef>
              <a:spcAft>
                <a:spcPts val="0"/>
              </a:spcAft>
              <a:buClrTx/>
              <a:buSzTx/>
              <a:buFontTx/>
              <a:buNone/>
              <a:tabLst/>
              <a:defRPr/>
            </a:pPr>
            <a:r>
              <a:rPr lang="en-US" sz="1200">
                <a:effectLst/>
              </a:rPr>
              <a:t>CFSI Staff. (2022). </a:t>
            </a:r>
            <a:r>
              <a:rPr lang="en-US" sz="1200" i="1">
                <a:effectLst/>
              </a:rPr>
              <a:t>Global seafood trade value rebounds to USD 164 billion</a:t>
            </a:r>
            <a:r>
              <a:rPr lang="en-US" sz="1200">
                <a:effectLst/>
              </a:rPr>
              <a:t>. California Fisheries and Seafood Institute. </a:t>
            </a:r>
            <a:r>
              <a:rPr lang="en-US" sz="1200">
                <a:effectLst/>
                <a:hlinkClick r:id="rId3"/>
              </a:rPr>
              <a:t>https://calseafood.net/2022/05/23/global-seafood-trade-value-rebounds-to-usd-164-billion/</a:t>
            </a:r>
            <a:endParaRPr lang="en-US" sz="1200">
              <a:effectLst/>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24</a:t>
            </a:fld>
            <a:endParaRPr lang="en-US"/>
          </a:p>
        </p:txBody>
      </p:sp>
    </p:spTree>
    <p:extLst>
      <p:ext uri="{BB962C8B-B14F-4D97-AF65-F5344CB8AC3E}">
        <p14:creationId xmlns:p14="http://schemas.microsoft.com/office/powerpoint/2010/main" val="7892905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a:t>Long, globalized supply chains have implications for food safety.</a:t>
            </a:r>
            <a:r>
              <a:rPr lang="en-US">
                <a:cs typeface="Calibri"/>
              </a:rPr>
              <a:t> Food safety challenges occur at many points along the value chain from catch to plate. In the U.S., hazards are generally identified and managed through three mechanisms: 1) imported food inspection at the port of entry reported to F D A or U S D A; 2) food recalls issued by distributors or retail outlets and reported to the F D A; and 3) food outbreaks tracked by local health departments and reported to the C D C.  </a:t>
            </a:r>
          </a:p>
          <a:p>
            <a:endParaRPr lang="en-US">
              <a:cs typeface="Calibri"/>
            </a:endParaRPr>
          </a:p>
          <a:p>
            <a:r>
              <a:rPr lang="en-US">
                <a:cs typeface="Calibri"/>
              </a:rPr>
              <a:t>This slide shows seafood recalls in the United States from 2003-2019. On the left side are the types of products implicated in recalls and on the right side are the reasons for the recall. The main reason for recalls are the presence of microbes, such as bacteria. Recalls due to "labeling" are for products where seafood is missing from the label, which is a concern for people with seafood allergies. </a:t>
            </a:r>
          </a:p>
          <a:p>
            <a:endParaRPr lang="en-US">
              <a:cs typeface="Calibri"/>
            </a:endParaRPr>
          </a:p>
          <a:p>
            <a:r>
              <a:rPr lang="en-US">
                <a:cs typeface="Calibri"/>
              </a:rPr>
              <a:t>The riskiest products for consumers are shellfish consumed raw due to Vibrio bacteria or Norovirus, processed seafood such as smoked salmon that can contain Listeria, and tropical or reef fish which can cause </a:t>
            </a:r>
            <a:r>
              <a:rPr lang="en-US" err="1">
                <a:cs typeface="Calibri"/>
              </a:rPr>
              <a:t>scrombriod</a:t>
            </a:r>
            <a:r>
              <a:rPr lang="en-US">
                <a:cs typeface="Calibri"/>
              </a:rPr>
              <a:t> poisoning due to a toxin.</a:t>
            </a:r>
          </a:p>
        </p:txBody>
      </p:sp>
      <p:sp>
        <p:nvSpPr>
          <p:cNvPr id="4" name="Slide Number Placeholder 3"/>
          <p:cNvSpPr>
            <a:spLocks noGrp="1"/>
          </p:cNvSpPr>
          <p:nvPr>
            <p:ph type="sldNum" sz="quarter" idx="5"/>
          </p:nvPr>
        </p:nvSpPr>
        <p:spPr/>
        <p:txBody>
          <a:bodyPr/>
          <a:lstStyle/>
          <a:p>
            <a:fld id="{13D3DDD1-A2AC-0143-A10E-767D06A6F773}" type="slidenum">
              <a:rPr lang="en-US" smtClean="0"/>
              <a:pPr/>
              <a:t>25</a:t>
            </a:fld>
            <a:endParaRPr lang="en-US"/>
          </a:p>
        </p:txBody>
      </p:sp>
    </p:spTree>
    <p:extLst>
      <p:ext uri="{BB962C8B-B14F-4D97-AF65-F5344CB8AC3E}">
        <p14:creationId xmlns:p14="http://schemas.microsoft.com/office/powerpoint/2010/main" val="7526386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cs typeface="Calibri"/>
              </a:rPr>
              <a:t>Mislabeling and seafood fraud are also symptoms of our global supply chains and a lack of traceability in those supply chains. Most species have very low rates of mislabeling, but there are some outliers, as you can see on the x-axis of the left figure. On the right, after factoring in the amount of seafood consumed, the species with the most consumption of mislabeled items are giant tiger prawns, Atlantic salmon, blue swimming crabs and rainbow trout. </a:t>
            </a:r>
            <a:endParaRPr lang="en-US"/>
          </a:p>
          <a:p>
            <a:endParaRPr lang="en-US">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0" i="0">
                <a:solidFill>
                  <a:srgbClr val="121212"/>
                </a:solidFill>
                <a:effectLst/>
                <a:latin typeface="GuardianTextEgyptian"/>
              </a:rPr>
              <a:t>Illegal or fraudulently labelled fish undercuts the legal fishing industry, making it difficult for honest players to compete. One study found that fish laundering results in an economic loss of $26billion to $50billion dollars a year.</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0" i="0">
              <a:solidFill>
                <a:srgbClr val="121212"/>
              </a:solidFill>
              <a:effectLst/>
              <a:latin typeface="GuardianTextEgyptian"/>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0" i="0">
                <a:solidFill>
                  <a:srgbClr val="353535"/>
                </a:solidFill>
                <a:effectLst/>
                <a:latin typeface="Lato"/>
                <a:ea typeface="Lato"/>
                <a:cs typeface="Lato"/>
              </a:rPr>
              <a:t>But mislabeling also has implications for public health and food safety. Studies conducted by the group Oceana found tilefish mislabeled as red snapper and halibut in New York City, and king mackerel mislabeled as grouper in South Florida. These are two types of fish that are on the FDA’s Do-Not-Eat list for sensitive groups such as pregnant women and children because of their high mercury content.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0" i="0">
              <a:solidFill>
                <a:srgbClr val="353535"/>
              </a:solidFill>
              <a:effectLst/>
              <a:latin typeface="Lato"/>
              <a:ea typeface="Lato"/>
              <a:cs typeface="Lato"/>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0" i="0">
                <a:solidFill>
                  <a:srgbClr val="353535"/>
                </a:solidFill>
                <a:effectLst/>
                <a:latin typeface="Lato"/>
                <a:ea typeface="Lato"/>
                <a:cs typeface="Lato"/>
              </a:rPr>
              <a:t>There are efforts to increase traceability in value chains using new technology, such as blockchain. </a:t>
            </a:r>
            <a:r>
              <a:rPr lang="en-US"/>
              <a:t>Trade tracking programs monitor the international trade of some species such as bluefin tuna, swordfish, bigeye tuna, and Chilean sea bass by requiring that imports include documentation of details on catch—such as what gear was used and when and where the fish was caught.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p>
          <a:p>
            <a:pPr marL="0" marR="0" lvl="0" indent="0" algn="l" defTabSz="457200" rtl="0" eaLnBrk="1" fontAlgn="auto" latinLnBrk="0" hangingPunct="1">
              <a:lnSpc>
                <a:spcPct val="100000"/>
              </a:lnSpc>
              <a:spcBef>
                <a:spcPts val="0"/>
              </a:spcBef>
              <a:spcAft>
                <a:spcPts val="0"/>
              </a:spcAft>
              <a:buClrTx/>
              <a:buSzTx/>
              <a:buFontTx/>
              <a:buNone/>
              <a:tabLst/>
              <a:defRPr/>
            </a:pPr>
            <a:endParaRPr lang="en-US"/>
          </a:p>
          <a:p>
            <a:pPr marL="0" marR="0" lvl="0" indent="0" algn="l" defTabSz="457200" rtl="0" eaLnBrk="1" fontAlgn="auto" latinLnBrk="0" hangingPunct="1">
              <a:lnSpc>
                <a:spcPct val="100000"/>
              </a:lnSpc>
              <a:spcBef>
                <a:spcPts val="0"/>
              </a:spcBef>
              <a:spcAft>
                <a:spcPts val="0"/>
              </a:spcAft>
              <a:buClrTx/>
              <a:buSzTx/>
              <a:buFontTx/>
              <a:buNone/>
              <a:tabLst/>
              <a:defRPr/>
            </a:pPr>
            <a:r>
              <a:rPr lang="en-US"/>
              <a: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p>
          <a:p>
            <a:pPr marL="0" marR="0" lvl="0" indent="0" algn="l" defTabSz="457200" rtl="0" eaLnBrk="1" fontAlgn="auto" latinLnBrk="0" hangingPunct="1">
              <a:lnSpc>
                <a:spcPct val="100000"/>
              </a:lnSpc>
              <a:spcBef>
                <a:spcPts val="0"/>
              </a:spcBef>
              <a:spcAft>
                <a:spcPts val="0"/>
              </a:spcAft>
              <a:buClrTx/>
              <a:buSzTx/>
              <a:buFontTx/>
              <a:buNone/>
              <a:tabLst/>
              <a:defRPr/>
            </a:pPr>
            <a:endParaRPr lang="en-US"/>
          </a:p>
          <a:p>
            <a:pPr marL="0" marR="0" lvl="0" indent="0" algn="l" defTabSz="457200" rtl="0" eaLnBrk="1" fontAlgn="auto" latinLnBrk="0" hangingPunct="1">
              <a:lnSpc>
                <a:spcPct val="100000"/>
              </a:lnSpc>
              <a:spcBef>
                <a:spcPts val="0"/>
              </a:spcBef>
              <a:spcAft>
                <a:spcPts val="0"/>
              </a:spcAft>
              <a:buClrTx/>
              <a:buSzTx/>
              <a:buFontTx/>
              <a:buNone/>
              <a:tabLst/>
              <a:defRPr/>
            </a:pPr>
            <a:r>
              <a:rPr lang="en-US" u="sng"/>
              <a:t>Graphics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err="1">
                <a:effectLst/>
              </a:rPr>
              <a:t>Kroetza</a:t>
            </a:r>
            <a:r>
              <a:rPr lang="en-US">
                <a:effectLst/>
              </a:rPr>
              <a:t>, K., </a:t>
            </a:r>
            <a:r>
              <a:rPr lang="en-US" err="1">
                <a:effectLst/>
              </a:rPr>
              <a:t>Luquec</a:t>
            </a:r>
            <a:r>
              <a:rPr lang="en-US">
                <a:effectLst/>
              </a:rPr>
              <a:t>, G. M., </a:t>
            </a:r>
            <a:r>
              <a:rPr lang="en-US" err="1">
                <a:effectLst/>
              </a:rPr>
              <a:t>Gephartd</a:t>
            </a:r>
            <a:r>
              <a:rPr lang="en-US">
                <a:effectLst/>
              </a:rPr>
              <a:t>, J. A., </a:t>
            </a:r>
            <a:r>
              <a:rPr lang="en-US" err="1">
                <a:effectLst/>
              </a:rPr>
              <a:t>Jardinee</a:t>
            </a:r>
            <a:r>
              <a:rPr lang="en-US">
                <a:effectLst/>
              </a:rPr>
              <a:t>, S. L., Leeb, P., </a:t>
            </a:r>
            <a:r>
              <a:rPr lang="en-US" err="1">
                <a:effectLst/>
              </a:rPr>
              <a:t>Chicojay</a:t>
            </a:r>
            <a:r>
              <a:rPr lang="en-US">
                <a:effectLst/>
              </a:rPr>
              <a:t> Moore, K., Cole, C., Steinkruger, A., &amp; Donlan, J. C. (2020). Consequences of seafood mislabeling for marine populations and fisheries management. </a:t>
            </a:r>
            <a:r>
              <a:rPr lang="en-US" i="1">
                <a:effectLst/>
              </a:rPr>
              <a:t>PNAS</a:t>
            </a:r>
            <a:r>
              <a:rPr lang="en-US">
                <a:effectLst/>
              </a:rPr>
              <a:t>, </a:t>
            </a:r>
            <a:r>
              <a:rPr lang="en-US" i="1">
                <a:effectLst/>
              </a:rPr>
              <a:t>117</a:t>
            </a:r>
            <a:r>
              <a:rPr lang="en-US">
                <a:effectLst/>
              </a:rPr>
              <a:t>(48), 30318–30323. </a:t>
            </a:r>
            <a:r>
              <a:rPr lang="en-US">
                <a:effectLst/>
                <a:hlinkClick r:id="rId3"/>
              </a:rPr>
              <a:t>https://doi.org/10.1073/pnas.2003741117</a:t>
            </a:r>
            <a:endParaRPr lang="en-US">
              <a:effectLst/>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26</a:t>
            </a:fld>
            <a:endParaRPr lang="en-US"/>
          </a:p>
        </p:txBody>
      </p:sp>
    </p:spTree>
    <p:extLst>
      <p:ext uri="{BB962C8B-B14F-4D97-AF65-F5344CB8AC3E}">
        <p14:creationId xmlns:p14="http://schemas.microsoft.com/office/powerpoint/2010/main" val="35966649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a:t>Let’s now look at the environmental sustainability of our fisheries. The picture is mixed. According to this data by the FAO, </a:t>
            </a:r>
            <a:r>
              <a:rPr lang="en-US" i="0" u="none" strike="noStrike"/>
              <a:t>the percentage of fish stocks that are within biologically sustainable levels</a:t>
            </a:r>
            <a:r>
              <a:rPr lang="en-US" b="1" i="0" u="none" strike="noStrike"/>
              <a:t> </a:t>
            </a:r>
            <a:r>
              <a:rPr lang="en-US" i="0" u="none" strike="noStrike"/>
              <a:t>decreased from 90 percent in 1974 to 6</a:t>
            </a:r>
            <a:r>
              <a:rPr lang="en-US"/>
              <a:t>2</a:t>
            </a:r>
            <a:r>
              <a:rPr lang="en-US" i="0" u="none" strike="noStrike"/>
              <a:t> percent in 2021. Very few fish are considered underfished, and most are fished to the very limits of what has been defined as sustainable. Though that has recently improved just a bit.  </a:t>
            </a:r>
          </a:p>
          <a:p>
            <a:pPr marL="0" lvl="0" indent="0" algn="l" rtl="0">
              <a:spcBef>
                <a:spcPts val="0"/>
              </a:spcBef>
              <a:spcAft>
                <a:spcPts val="0"/>
              </a:spcAft>
              <a:buNone/>
            </a:pPr>
            <a:r>
              <a:rPr lang="en-US" i="0" u="none" strike="noStrike"/>
              <a:t>However, when sustainability is measured by the WEIGHT of the production – which is not shown here -- the data looks more optimistic, suggesting that the majority of fish that is captured is in fact coming from more sustainable stocks of fish. </a:t>
            </a:r>
          </a:p>
          <a:p>
            <a:pPr marL="0" lvl="0" indent="0" algn="l" rtl="0">
              <a:spcBef>
                <a:spcPts val="0"/>
              </a:spcBef>
              <a:spcAft>
                <a:spcPts val="0"/>
              </a:spcAft>
              <a:buNone/>
            </a:pPr>
            <a:endParaRPr lang="en-US" u="none" strike="noStrike">
              <a:latin typeface="Aptos" panose="020B0004020202020204" pitchFamily="34" charset="0"/>
            </a:endParaRPr>
          </a:p>
          <a:p>
            <a:pPr marL="0" lvl="0" indent="0" algn="l" rtl="0">
              <a:spcBef>
                <a:spcPts val="0"/>
              </a:spcBef>
              <a:spcAft>
                <a:spcPts val="0"/>
              </a:spcAft>
              <a:buNone/>
            </a:pPr>
            <a:endParaRPr lang="en-US" u="none" strike="noStrike">
              <a:latin typeface="Aptos" panose="020B0004020202020204" pitchFamily="34" charset="0"/>
            </a:endParaRPr>
          </a:p>
          <a:p>
            <a:pPr marL="0" lvl="0" indent="0" algn="l" rtl="0">
              <a:spcBef>
                <a:spcPts val="0"/>
              </a:spcBef>
              <a:spcAft>
                <a:spcPts val="0"/>
              </a:spcAft>
              <a:buNone/>
            </a:pPr>
            <a:r>
              <a:rPr lang="en-US" u="none" strike="noStrike">
                <a:latin typeface="Aptos" panose="020B0004020202020204" pitchFamily="34" charset="0"/>
              </a:rPr>
              <a:t>-----</a:t>
            </a:r>
          </a:p>
          <a:p>
            <a:pPr marL="0" lvl="0" indent="0" algn="l" rtl="0">
              <a:spcBef>
                <a:spcPts val="0"/>
              </a:spcBef>
              <a:spcAft>
                <a:spcPts val="0"/>
              </a:spcAft>
              <a:buNone/>
            </a:pPr>
            <a:endParaRPr lang="en-US" u="none" strike="noStrike">
              <a:latin typeface="Aptos" panose="020B0004020202020204" pitchFamily="34" charset="0"/>
            </a:endParaRPr>
          </a:p>
          <a:p>
            <a:pPr marL="0" lvl="0" indent="0" algn="l" rtl="0">
              <a:spcBef>
                <a:spcPts val="0"/>
              </a:spcBef>
              <a:spcAft>
                <a:spcPts val="0"/>
              </a:spcAft>
              <a:buNone/>
            </a:pPr>
            <a:endParaRPr lang="en-US" u="none" strike="noStrike">
              <a:latin typeface="Aptos" panose="020B0004020202020204" pitchFamily="34" charset="0"/>
            </a:endParaRPr>
          </a:p>
          <a:p>
            <a:pPr marL="0" lvl="0" indent="0" algn="l" rtl="0">
              <a:spcBef>
                <a:spcPts val="0"/>
              </a:spcBef>
              <a:spcAft>
                <a:spcPts val="0"/>
              </a:spcAft>
              <a:buNone/>
            </a:pPr>
            <a:r>
              <a:rPr lang="en-US" u="sng" strike="noStrike">
                <a:latin typeface="Aptos" panose="020B0004020202020204" pitchFamily="34" charset="0"/>
              </a:rPr>
              <a:t>Graphic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effectLst/>
              </a:rPr>
              <a:t>FAO. (2024). </a:t>
            </a:r>
            <a:r>
              <a:rPr lang="en-US" i="1">
                <a:effectLst/>
              </a:rPr>
              <a:t>The State of World Fisheries and Aquaculture 2024 </a:t>
            </a:r>
            <a:r>
              <a:rPr lang="en-US"/>
              <a:t>– </a:t>
            </a:r>
            <a:r>
              <a:rPr lang="en-US" i="1">
                <a:effectLst/>
              </a:rPr>
              <a:t>Blue Transformation in Action</a:t>
            </a:r>
            <a:r>
              <a:rPr lang="en-US">
                <a:effectLst/>
              </a:rPr>
              <a:t>. Food and Agriculture Organization of the United Nations. </a:t>
            </a:r>
            <a:r>
              <a:rPr lang="en-US">
                <a:effectLst/>
                <a:hlinkClick r:id="rId3"/>
              </a:rPr>
              <a:t>https://doi.org/10.4060/cd0683en</a:t>
            </a:r>
            <a:endParaRPr lang="en-US">
              <a:effectLst/>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27</a:t>
            </a:fld>
            <a:endParaRPr lang="en-US"/>
          </a:p>
        </p:txBody>
      </p:sp>
    </p:spTree>
    <p:extLst>
      <p:ext uri="{BB962C8B-B14F-4D97-AF65-F5344CB8AC3E}">
        <p14:creationId xmlns:p14="http://schemas.microsoft.com/office/powerpoint/2010/main" val="32760306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a:lnSpc>
                <a:spcPct val="107000"/>
              </a:lnSpc>
            </a:pPr>
            <a:r>
              <a:rPr lang="en-US">
                <a:ea typeface="Calibri" panose="020F0502020204030204" pitchFamily="34" charset="0"/>
                <a:cs typeface="Calibri"/>
              </a:rPr>
              <a:t>Measuring and tracking sustainability is complicated and challenging because there is activity that happens out on the open seas that is not easily tracked and recorded. The catch of a fishing fleet can be categorized into fish that are caught and sold (referred to as reported landings in the bottom portion of this graph) and fish that are discarded (the darkest line at the top of the chart). The third category is unreported landings (the middle section of this chart), which goes by the technical term "</a:t>
            </a:r>
            <a:r>
              <a:rPr lang="en-US" sz="1200">
                <a:effectLst/>
                <a:ea typeface="Calibri" panose="020F0502020204030204" pitchFamily="34" charset="0"/>
                <a:cs typeface="Calibri"/>
              </a:rPr>
              <a:t>Illegal, Unreported, and Unregulated</a:t>
            </a:r>
            <a:r>
              <a:rPr lang="en-US">
                <a:ea typeface="Calibri" panose="020F0502020204030204" pitchFamily="34" charset="0"/>
                <a:cs typeface="Calibri"/>
              </a:rPr>
              <a:t>"</a:t>
            </a:r>
            <a:r>
              <a:rPr lang="en-US" sz="1200">
                <a:effectLst/>
                <a:ea typeface="Calibri" panose="020F0502020204030204" pitchFamily="34" charset="0"/>
                <a:cs typeface="Calibri"/>
              </a:rPr>
              <a:t> fishing. </a:t>
            </a:r>
            <a:endParaRPr lang="en-US">
              <a:solidFill>
                <a:srgbClr val="000000"/>
              </a:solidFill>
              <a:ea typeface="Lato"/>
              <a:cs typeface="Calibri"/>
            </a:endParaRPr>
          </a:p>
          <a:p>
            <a:pPr>
              <a:lnSpc>
                <a:spcPct val="107000"/>
              </a:lnSpc>
            </a:pPr>
            <a:endParaRPr lang="en-US">
              <a:solidFill>
                <a:srgbClr val="333333"/>
              </a:solidFill>
              <a:latin typeface="Lato"/>
              <a:ea typeface="Lato"/>
              <a:cs typeface="Lato"/>
            </a:endParaRPr>
          </a:p>
          <a:p>
            <a:pPr>
              <a:lnSpc>
                <a:spcPct val="107000"/>
              </a:lnSpc>
            </a:pPr>
            <a:r>
              <a:rPr lang="en-US" b="0" i="0">
                <a:solidFill>
                  <a:srgbClr val="333333"/>
                </a:solidFill>
                <a:effectLst/>
                <a:latin typeface="Lato"/>
                <a:ea typeface="Lato"/>
                <a:cs typeface="Lato"/>
              </a:rPr>
              <a:t>IUU fishing includes all fishing that breaks fisheries laws or occurs outside the reach of fisheries laws and regulations. IUU might include fishing in a restricted area, with prohibited gear, over a quota, or fishing prohibited species</a:t>
            </a:r>
            <a:r>
              <a:rPr lang="en-US" sz="1200">
                <a:effectLst/>
                <a:ea typeface="Calibri" panose="020F0502020204030204" pitchFamily="34" charset="0"/>
                <a:cs typeface="Calibri"/>
              </a:rPr>
              <a:t>. IUU undermines national and regional efforts to manage fisheries sustainably, as well as efforts to conserve marine biodiversity.</a:t>
            </a:r>
            <a:r>
              <a:rPr lang="en-US">
                <a:ea typeface="Calibri" panose="020F0502020204030204" pitchFamily="34" charset="0"/>
                <a:cs typeface="Calibri"/>
              </a:rPr>
              <a:t> </a:t>
            </a:r>
            <a:endParaRPr lang="en-US">
              <a:cs typeface="Calibri"/>
            </a:endParaRPr>
          </a:p>
          <a:p>
            <a:pPr marL="0" marR="0">
              <a:lnSpc>
                <a:spcPct val="107000"/>
              </a:lnSpc>
              <a:spcBef>
                <a:spcPts val="0"/>
              </a:spcBef>
              <a:spcAft>
                <a:spcPts val="0"/>
              </a:spcAft>
            </a:pPr>
            <a:r>
              <a:rPr lang="en-US" sz="1200">
                <a:effectLst/>
                <a:ea typeface="Calibri" panose="020F0502020204030204" pitchFamily="34" charset="0"/>
                <a:cs typeface="Calibri"/>
              </a:rPr>
              <a:t> </a:t>
            </a:r>
          </a:p>
          <a:p>
            <a:pPr>
              <a:lnSpc>
                <a:spcPct val="107000"/>
              </a:lnSpc>
            </a:pPr>
            <a:r>
              <a:rPr lang="en-US" sz="1200">
                <a:effectLst/>
                <a:ea typeface="Calibri" panose="020F0502020204030204" pitchFamily="34" charset="0"/>
                <a:cs typeface="Calibri"/>
              </a:rPr>
              <a:t>When estimated volumes of illegal or unreported or unregulated catch are accounted for, the total volume of catch in a given year is likely much higher than what is reported. This has serious implications for fish stock management and ensuring sustainable resource management since stock management cannot easily be based on correct catch estimates.</a:t>
            </a:r>
            <a:r>
              <a:rPr lang="en-US">
                <a:ea typeface="Calibri" panose="020F0502020204030204" pitchFamily="34" charset="0"/>
                <a:cs typeface="Calibri"/>
              </a:rPr>
              <a:t> </a:t>
            </a:r>
            <a:endParaRPr lang="en-US" sz="1200">
              <a:effectLst/>
              <a:ea typeface="Calibri" panose="020F0502020204030204" pitchFamily="34" charset="0"/>
              <a:cs typeface="Calibri"/>
            </a:endParaRPr>
          </a:p>
          <a:p>
            <a:pPr marL="0" marR="0">
              <a:lnSpc>
                <a:spcPct val="107000"/>
              </a:lnSpc>
              <a:spcBef>
                <a:spcPts val="0"/>
              </a:spcBef>
              <a:spcAft>
                <a:spcPts val="0"/>
              </a:spcAft>
            </a:pPr>
            <a:endParaRPr lang="en-US" sz="1200">
              <a:effectLst/>
              <a:ea typeface="Calibri" panose="020F0502020204030204" pitchFamily="34" charset="0"/>
              <a:cs typeface="Times New Roman" panose="02020603050405020304" pitchFamily="18" charset="0"/>
            </a:endParaRPr>
          </a:p>
          <a:p>
            <a:pPr>
              <a:lnSpc>
                <a:spcPct val="107000"/>
              </a:lnSpc>
              <a:defRPr/>
            </a:pPr>
            <a:r>
              <a:rPr lang="en-US" sz="1200">
                <a:effectLst/>
                <a:ea typeface="Calibri" panose="020F0502020204030204" pitchFamily="34" charset="0"/>
                <a:cs typeface="Calibri"/>
              </a:rPr>
              <a:t>Fortunately, innovative technology is increasingly used as a tool to prevent illegal, unreported, and unregulated fishing. This includes using satellite data, mapping, observer cameras on board vessels and tracking beacons. And these are all used to better enforce the management tools that we know work.</a:t>
            </a:r>
            <a:r>
              <a:rPr lang="en-US">
                <a:ea typeface="Calibri" panose="020F0502020204030204" pitchFamily="34" charset="0"/>
                <a:cs typeface="Calibri"/>
              </a:rPr>
              <a:t> </a:t>
            </a:r>
          </a:p>
          <a:p>
            <a:pPr>
              <a:lnSpc>
                <a:spcPct val="107000"/>
              </a:lnSpc>
              <a:defRPr/>
            </a:pPr>
            <a:endParaRPr lang="en-US" sz="1200">
              <a:effectLst/>
              <a:ea typeface="Calibri" panose="020F0502020204030204" pitchFamily="34" charset="0"/>
              <a:cs typeface="Calibri"/>
            </a:endParaRPr>
          </a:p>
          <a:p>
            <a:pPr>
              <a:lnSpc>
                <a:spcPct val="107000"/>
              </a:lnSpc>
              <a:defRPr/>
            </a:pPr>
            <a:endParaRPr lang="en-US" sz="1200">
              <a:effectLst/>
              <a:ea typeface="Calibri" panose="020F0502020204030204" pitchFamily="34" charset="0"/>
              <a:cs typeface="Calibri"/>
            </a:endParaRPr>
          </a:p>
          <a:p>
            <a:pPr>
              <a:lnSpc>
                <a:spcPct val="107000"/>
              </a:lnSpc>
              <a:defRPr/>
            </a:pPr>
            <a:r>
              <a:rPr lang="en-US" sz="1200">
                <a:effectLst/>
                <a:ea typeface="Calibri" panose="020F0502020204030204" pitchFamily="34" charset="0"/>
                <a:cs typeface="Calibri"/>
              </a:rPr>
              <a:t>-----</a:t>
            </a:r>
          </a:p>
          <a:p>
            <a:pPr>
              <a:lnSpc>
                <a:spcPct val="107000"/>
              </a:lnSpc>
              <a:defRPr/>
            </a:pPr>
            <a:endParaRPr lang="en-US" sz="1200">
              <a:effectLst/>
              <a:ea typeface="Calibri" panose="020F0502020204030204" pitchFamily="34" charset="0"/>
              <a:cs typeface="Calibri"/>
            </a:endParaRPr>
          </a:p>
          <a:p>
            <a:pPr>
              <a:lnSpc>
                <a:spcPct val="107000"/>
              </a:lnSpc>
              <a:defRPr/>
            </a:pPr>
            <a:endParaRPr lang="en-US" sz="1200">
              <a:effectLst/>
              <a:ea typeface="Calibri" panose="020F0502020204030204" pitchFamily="34" charset="0"/>
              <a:cs typeface="Calibri"/>
            </a:endParaRPr>
          </a:p>
          <a:p>
            <a:pPr>
              <a:lnSpc>
                <a:spcPct val="107000"/>
              </a:lnSpc>
              <a:defRPr/>
            </a:pPr>
            <a:r>
              <a:rPr lang="en-US" sz="1200" u="sng">
                <a:effectLst/>
                <a:ea typeface="Calibri" panose="020F0502020204030204" pitchFamily="34" charset="0"/>
                <a:cs typeface="Calibri"/>
              </a:rPr>
              <a:t>Graphic</a:t>
            </a:r>
          </a:p>
          <a:p>
            <a:pPr marL="0" marR="0" lvl="0" indent="0" algn="l" defTabSz="457200" rtl="0" eaLnBrk="1" fontAlgn="auto" latinLnBrk="0" hangingPunct="1">
              <a:lnSpc>
                <a:spcPct val="107000"/>
              </a:lnSpc>
              <a:spcBef>
                <a:spcPts val="0"/>
              </a:spcBef>
              <a:spcAft>
                <a:spcPts val="0"/>
              </a:spcAft>
              <a:buClrTx/>
              <a:buSzTx/>
              <a:buFontTx/>
              <a:buNone/>
              <a:tabLst/>
              <a:defRPr/>
            </a:pPr>
            <a:r>
              <a:rPr lang="en-US">
                <a:effectLst/>
              </a:rPr>
              <a:t>Zeller, D., Cashion, T., Palomares, M., &amp; Pauly, D. (2017). Global marine fisheries discards: A synthesis of reconstructed data. </a:t>
            </a:r>
            <a:r>
              <a:rPr lang="en-US" i="1">
                <a:effectLst/>
              </a:rPr>
              <a:t>Fish and Fisheries</a:t>
            </a:r>
            <a:r>
              <a:rPr lang="en-US">
                <a:effectLst/>
              </a:rPr>
              <a:t>, </a:t>
            </a:r>
            <a:r>
              <a:rPr lang="en-US" i="1">
                <a:effectLst/>
              </a:rPr>
              <a:t>9</a:t>
            </a:r>
            <a:r>
              <a:rPr lang="en-US">
                <a:effectLst/>
              </a:rPr>
              <a:t>(2), 30–39. </a:t>
            </a:r>
            <a:r>
              <a:rPr lang="en-US">
                <a:effectLst/>
                <a:hlinkClick r:id="rId3"/>
              </a:rPr>
              <a:t>https://doi.org/10.1111/faf.12233</a:t>
            </a:r>
            <a:endParaRPr lang="en-US">
              <a:effectLst/>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28</a:t>
            </a:fld>
            <a:endParaRPr lang="en-US"/>
          </a:p>
        </p:txBody>
      </p:sp>
    </p:spTree>
    <p:extLst>
      <p:ext uri="{BB962C8B-B14F-4D97-AF65-F5344CB8AC3E}">
        <p14:creationId xmlns:p14="http://schemas.microsoft.com/office/powerpoint/2010/main" val="41300690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a:defRPr/>
            </a:pPr>
            <a:r>
              <a:rPr lang="en-US" sz="1000">
                <a:effectLst/>
                <a:ea typeface="Calibri" panose="020F0502020204030204" pitchFamily="34" charset="0"/>
                <a:cs typeface="Calibri"/>
              </a:rPr>
              <a:t>Bycatch is another issues related to discarded fish. M</a:t>
            </a:r>
            <a:r>
              <a:rPr lang="en-US" sz="1200" b="0" i="0">
                <a:solidFill>
                  <a:srgbClr val="000000"/>
                </a:solidFill>
                <a:effectLst/>
                <a:latin typeface="arial"/>
                <a:cs typeface="arial"/>
              </a:rPr>
              <a:t>any large-scale fishing techniques are highly efficient, catching huge volumes of fish at a time. But they may not be very selective or specific to a single target species. One of the greatest challenges of capture f</a:t>
            </a:r>
            <a:r>
              <a:rPr lang="en-US" b="0" i="0">
                <a:solidFill>
                  <a:srgbClr val="000000"/>
                </a:solidFill>
                <a:effectLst/>
                <a:latin typeface="Open Sans"/>
                <a:ea typeface="Open Sans"/>
                <a:cs typeface="Open Sans"/>
              </a:rPr>
              <a:t>isheries, besides overfishing, is bycatch. Each year, an estimated 10 million tons of aquatic species are caught or killed that fisheries do not want, cannot sell, or are not allowed to keep. </a:t>
            </a:r>
            <a:endParaRPr lang="en-US">
              <a:latin typeface="Open Sans"/>
              <a:ea typeface="Open Sans"/>
              <a:cs typeface="Open Sans"/>
            </a:endParaRPr>
          </a:p>
          <a:p>
            <a:pPr>
              <a:defRPr/>
            </a:pPr>
            <a:endParaRPr lang="en-US">
              <a:solidFill>
                <a:srgbClr val="000000"/>
              </a:solidFill>
              <a:latin typeface="Open Sans"/>
              <a:ea typeface="Open Sans"/>
              <a:cs typeface="Open Sans"/>
            </a:endParaRPr>
          </a:p>
          <a:p>
            <a:pPr>
              <a:defRPr/>
            </a:pPr>
            <a:r>
              <a:rPr lang="en-US" b="0" i="0">
                <a:solidFill>
                  <a:srgbClr val="000000"/>
                </a:solidFill>
                <a:effectLst/>
                <a:latin typeface="Open Sans"/>
                <a:ea typeface="Open Sans"/>
                <a:cs typeface="Open Sans"/>
              </a:rPr>
              <a:t>Bycatch can be fish, but also marine mammals, sea turtles, and seabirds that become hooked or entangled in fishing gear. </a:t>
            </a:r>
            <a:r>
              <a:rPr lang="en-US" b="0" i="0">
                <a:solidFill>
                  <a:srgbClr val="000000"/>
                </a:solidFill>
                <a:effectLst/>
                <a:latin typeface="arial"/>
                <a:cs typeface="arial"/>
              </a:rPr>
              <a:t>Larger scale fishing is the leading cause of marine species endangerment and death worldwide. In fact, bycatch is the leading cause of death to small whales, dolphins and other porpoises.</a:t>
            </a:r>
            <a:r>
              <a:rPr lang="en-US">
                <a:solidFill>
                  <a:srgbClr val="000000"/>
                </a:solidFill>
                <a:latin typeface="arial"/>
                <a:cs typeface="arial"/>
              </a:rPr>
              <a:t> </a:t>
            </a:r>
            <a:endParaRPr lang="en-US">
              <a:cs typeface="Calibri"/>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29</a:t>
            </a:fld>
            <a:endParaRPr lang="en-US"/>
          </a:p>
        </p:txBody>
      </p:sp>
    </p:spTree>
    <p:extLst>
      <p:ext uri="{BB962C8B-B14F-4D97-AF65-F5344CB8AC3E}">
        <p14:creationId xmlns:p14="http://schemas.microsoft.com/office/powerpoint/2010/main" val="1131806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t>The series is composed of four modules. The initial module in the series is an Introduction to Sustainable Food Systems. The second is Food Systems for All. The third is Module 3, Food and our Climate.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p>
          <a:p>
            <a:pPr marL="0" marR="0" lvl="0" indent="0" algn="l" defTabSz="457200" rtl="0" eaLnBrk="1" fontAlgn="auto" latinLnBrk="0" hangingPunct="1">
              <a:lnSpc>
                <a:spcPct val="100000"/>
              </a:lnSpc>
              <a:spcBef>
                <a:spcPts val="0"/>
              </a:spcBef>
              <a:spcAft>
                <a:spcPts val="0"/>
              </a:spcAft>
              <a:buClrTx/>
              <a:buSzTx/>
              <a:buFontTx/>
              <a:buNone/>
              <a:tabLst/>
              <a:defRPr/>
            </a:pPr>
            <a:r>
              <a:rPr lang="en-US"/>
              <a:t>Let’s get started with Module 4: Aquatic Foods, Nutrition, and Sustainability.</a:t>
            </a:r>
          </a:p>
        </p:txBody>
      </p:sp>
      <p:sp>
        <p:nvSpPr>
          <p:cNvPr id="4" name="Slide Number Placeholder 3"/>
          <p:cNvSpPr>
            <a:spLocks noGrp="1"/>
          </p:cNvSpPr>
          <p:nvPr>
            <p:ph type="sldNum" sz="quarter" idx="5"/>
          </p:nvPr>
        </p:nvSpPr>
        <p:spPr/>
        <p:txBody>
          <a:bodyPr/>
          <a:lstStyle/>
          <a:p>
            <a:fld id="{13D3DDD1-A2AC-0143-A10E-767D06A6F773}" type="slidenum">
              <a:rPr lang="en-US" smtClean="0"/>
              <a:pPr/>
              <a:t>3</a:t>
            </a:fld>
            <a:endParaRPr lang="en-US"/>
          </a:p>
        </p:txBody>
      </p:sp>
    </p:spTree>
    <p:extLst>
      <p:ext uri="{BB962C8B-B14F-4D97-AF65-F5344CB8AC3E}">
        <p14:creationId xmlns:p14="http://schemas.microsoft.com/office/powerpoint/2010/main" val="5363251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200">
                <a:effectLst/>
                <a:ea typeface="Calibri" panose="020F0502020204030204" pitchFamily="34" charset="0"/>
                <a:cs typeface="Times New Roman" panose="02020603050405020304" pitchFamily="18" charset="0"/>
              </a:rPr>
              <a:t>Human rights abuses have been documented across the seafood sector. The issue of IUU fishing- – Illegal, Unreported and Unregulated - is closely tied with human rights abuses of workers in the seafood sector. </a:t>
            </a:r>
          </a:p>
          <a:p>
            <a:pPr marL="0" marR="0">
              <a:lnSpc>
                <a:spcPct val="107000"/>
              </a:lnSpc>
              <a:spcBef>
                <a:spcPts val="0"/>
              </a:spcBef>
              <a:spcAft>
                <a:spcPts val="0"/>
              </a:spcAft>
            </a:pPr>
            <a:r>
              <a:rPr lang="en-US" sz="1200">
                <a:effectLst/>
                <a:ea typeface="Calibri" panose="020F0502020204030204" pitchFamily="34" charset="0"/>
                <a:cs typeface="Times New Roman" panose="02020603050405020304" pitchFamily="18" charset="0"/>
              </a:rPr>
              <a:t>The practice of transshipment in the capture fisheries sector is a driver of this problem. A cargo vessel meets a fishing fleet at sea, especially on the high seas far away from shore. The fishing vessel will offload their fish catch to the cargo ship, and the fishing vessel receives things like additional crew and supplies. This practice creates efficiencies by allowing fishing vessels to stay at sea longer, rather than making multiple trips back to port to unload their catch. However, it also obscures activities like illegal fishing, human trafficking, slavery, drug trades, and other nefarious activities. </a:t>
            </a:r>
          </a:p>
          <a:p>
            <a:endParaRPr lang="en-US" sz="1200">
              <a:effectLst/>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a:effectLst/>
                <a:ea typeface="Calibri" panose="020F0502020204030204" pitchFamily="34" charset="0"/>
                <a:cs typeface="Times New Roman" panose="02020603050405020304" pitchFamily="18" charset="0"/>
              </a:rPr>
              <a:t>Many country-level and international policies have been deployed to address human rights abuses in the seafood supply chains, and it remains a top concern in need of urgent action and resolution.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a:effectLst/>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a:effectLst/>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a:effectLst/>
                <a:ea typeface="Calibri" panose="020F0502020204030204" pitchFamily="34" charset="0"/>
                <a:cs typeface="Times New Roman" panose="02020603050405020304" pitchFamily="18"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a:effectLst/>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a:effectLst/>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u="sng">
                <a:effectLst/>
                <a:ea typeface="Calibri" panose="020F0502020204030204" pitchFamily="34" charset="0"/>
                <a:cs typeface="Times New Roman" panose="02020603050405020304" pitchFamily="18" charset="0"/>
              </a:rPr>
              <a:t>Information</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effectLst/>
              </a:rPr>
              <a:t>Mendoza, M., McDowell, R., Htusan, E., &amp; Mason, M. (2015). </a:t>
            </a:r>
            <a:r>
              <a:rPr lang="en-US" i="1">
                <a:effectLst/>
              </a:rPr>
              <a:t>AP Investigation: Are slaves catching the fish you buy?</a:t>
            </a:r>
            <a:r>
              <a:rPr lang="en-US">
                <a:effectLst/>
              </a:rPr>
              <a:t> The Associated Press. </a:t>
            </a:r>
            <a:r>
              <a:rPr lang="en-US">
                <a:effectLst/>
                <a:hlinkClick r:id="rId3"/>
              </a:rPr>
              <a:t>https://apnews.com/general-news-b9e0fc7155014ba78e07f1a022d90389</a:t>
            </a:r>
            <a:endParaRPr lang="en-US">
              <a:effectLst/>
            </a:endParaRPr>
          </a:p>
          <a:p>
            <a:endParaRPr lang="en-US"/>
          </a:p>
        </p:txBody>
      </p:sp>
      <p:sp>
        <p:nvSpPr>
          <p:cNvPr id="4" name="Slide Number Placeholder 3"/>
          <p:cNvSpPr>
            <a:spLocks noGrp="1"/>
          </p:cNvSpPr>
          <p:nvPr>
            <p:ph type="sldNum" sz="quarter" idx="5"/>
          </p:nvPr>
        </p:nvSpPr>
        <p:spPr/>
        <p:txBody>
          <a:bodyPr/>
          <a:lstStyle/>
          <a:p>
            <a:fld id="{13D3DDD1-A2AC-0143-A10E-767D06A6F773}" type="slidenum">
              <a:rPr lang="en-US" smtClean="0"/>
              <a:pPr/>
              <a:t>30</a:t>
            </a:fld>
            <a:endParaRPr lang="en-US"/>
          </a:p>
        </p:txBody>
      </p:sp>
    </p:spTree>
    <p:extLst>
      <p:ext uri="{BB962C8B-B14F-4D97-AF65-F5344CB8AC3E}">
        <p14:creationId xmlns:p14="http://schemas.microsoft.com/office/powerpoint/2010/main" val="35692042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lang="en-US" sz="1200" b="0" i="0">
                <a:effectLst/>
                <a:latin typeface="Merriweather" panose="00000500000000000000" pitchFamily="2" charset="0"/>
              </a:rPr>
              <a:t>As of 2022, approximately 61 million people are thought to be employed in some fashion in the production of aquatic foods – more in capture fisheries than aquaculture but that is changing as the aquaculture sector grows</a:t>
            </a:r>
            <a:r>
              <a:rPr lang="en-US" b="0" i="0">
                <a:solidFill>
                  <a:srgbClr val="000000"/>
                </a:solidFill>
                <a:effectLst/>
                <a:highlight>
                  <a:srgbClr val="FFFFFF"/>
                </a:highlight>
                <a:latin typeface="merriweather" panose="00000500000000000000" pitchFamily="2" charset="0"/>
              </a:rPr>
              <a:t>. </a:t>
            </a:r>
            <a:r>
              <a:rPr lang="en-US" sz="1200" b="0" i="0">
                <a:effectLst/>
                <a:latin typeface="Merriweather" panose="00000500000000000000" pitchFamily="2" charset="0"/>
              </a:rPr>
              <a:t>Most workers in the fishing industry are from Asia. </a:t>
            </a:r>
          </a:p>
          <a:p>
            <a:pPr marL="0" marR="0" lvl="0" indent="0" algn="l" defTabSz="457200" rtl="0" eaLnBrk="1" fontAlgn="auto" latinLnBrk="0" hangingPunct="1">
              <a:lnSpc>
                <a:spcPct val="107000"/>
              </a:lnSpc>
              <a:spcBef>
                <a:spcPts val="0"/>
              </a:spcBef>
              <a:spcAft>
                <a:spcPts val="0"/>
              </a:spcAft>
              <a:buClrTx/>
              <a:buSzTx/>
              <a:buFontTx/>
              <a:buNone/>
              <a:tabLst/>
              <a:defRPr/>
            </a:pPr>
            <a:endParaRPr lang="en-US" sz="1200" b="0" i="0">
              <a:effectLst/>
              <a:latin typeface="Merriweather" panose="00000500000000000000" pitchFamily="2" charset="0"/>
            </a:endParaRPr>
          </a:p>
          <a:p>
            <a:pPr>
              <a:lnSpc>
                <a:spcPct val="107000"/>
              </a:lnSpc>
            </a:pPr>
            <a:r>
              <a:rPr lang="en-US" sz="1200">
                <a:effectLst/>
                <a:ea typeface="Calibri" panose="020F0502020204030204" pitchFamily="34" charset="0"/>
                <a:cs typeface="Calibri"/>
              </a:rPr>
              <a:t>Capture fisheries have one of the highest occupational fatality rates in the world. Exact figures are hard to establish due to imperfect reporting, but conservative estimates put fatalities in fishing at more than 32,000 deaths per year.</a:t>
            </a:r>
            <a:r>
              <a:rPr lang="en-US">
                <a:ea typeface="Calibri" panose="020F0502020204030204" pitchFamily="34" charset="0"/>
                <a:cs typeface="Calibri"/>
              </a:rPr>
              <a:t> </a:t>
            </a:r>
            <a:endParaRPr lang="en-US" sz="1200">
              <a:effectLs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a:effectLst/>
                <a:ea typeface="Calibri" panose="020F0502020204030204" pitchFamily="34" charset="0"/>
                <a:cs typeface="Calibri"/>
              </a:rPr>
              <a:t> </a:t>
            </a:r>
          </a:p>
          <a:p>
            <a:pPr>
              <a:lnSpc>
                <a:spcPct val="107000"/>
              </a:lnSpc>
            </a:pPr>
            <a:r>
              <a:rPr lang="en-US" sz="1200">
                <a:effectLst/>
                <a:ea typeface="Calibri" panose="020F0502020204030204" pitchFamily="34" charset="0"/>
                <a:cs typeface="Calibri"/>
              </a:rPr>
              <a:t>Aquaculture workers similarly face dangerous conditions, since many workers are employed in precarious arrangements, and these workers are often drawn from vulnerable populations. </a:t>
            </a:r>
          </a:p>
          <a:p>
            <a:pPr>
              <a:lnSpc>
                <a:spcPct val="107000"/>
              </a:lnSpc>
            </a:pPr>
            <a:endParaRPr lang="en-US" sz="1200">
              <a:effectLst/>
              <a:ea typeface="Calibri" panose="020F0502020204030204" pitchFamily="34" charset="0"/>
              <a:cs typeface="Calibri"/>
            </a:endParaRPr>
          </a:p>
          <a:p>
            <a:pPr>
              <a:lnSpc>
                <a:spcPct val="107000"/>
              </a:lnSpc>
            </a:pPr>
            <a:r>
              <a:rPr lang="en-US" sz="1200">
                <a:effectLst/>
                <a:ea typeface="Calibri" panose="020F0502020204030204" pitchFamily="34" charset="0"/>
                <a:cs typeface="Calibri"/>
              </a:rPr>
              <a:t>The processing of seafood is also an area that has widespread occupational health and safety issues. Workers are exposed to high noise levels and facilities, which can result in hearing loss. Ergonomic hazards can cause musculoskeletal disorders, and chemicals and seafood allergens can increase the risk of occupational dermatitis and asthma.</a:t>
            </a:r>
            <a:r>
              <a:rPr lang="en-US">
                <a:ea typeface="Calibri" panose="020F0502020204030204" pitchFamily="34" charset="0"/>
                <a:cs typeface="Calibri"/>
              </a:rPr>
              <a:t> </a:t>
            </a:r>
            <a:endParaRPr lang="en-US" sz="1200">
              <a:effectLst/>
              <a:ea typeface="Calibri" panose="020F0502020204030204" pitchFamily="34" charset="0"/>
              <a:cs typeface="Calibri"/>
            </a:endParaRPr>
          </a:p>
          <a:p>
            <a:pPr marL="0" marR="0">
              <a:lnSpc>
                <a:spcPct val="107000"/>
              </a:lnSpc>
              <a:spcBef>
                <a:spcPts val="0"/>
              </a:spcBef>
              <a:spcAft>
                <a:spcPts val="0"/>
              </a:spcAft>
            </a:pPr>
            <a:endParaRPr lang="en-US" sz="1200">
              <a:effectLst/>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7000"/>
              </a:lnSpc>
              <a:spcBef>
                <a:spcPts val="0"/>
              </a:spcBef>
              <a:spcAft>
                <a:spcPts val="0"/>
              </a:spcAft>
              <a:buClrTx/>
              <a:buSzTx/>
              <a:buFontTx/>
              <a:buNone/>
              <a:tabLst/>
              <a:defRPr/>
            </a:pPr>
            <a:r>
              <a:rPr lang="en-US" sz="1200">
                <a:effectLst/>
                <a:ea typeface="Calibri" panose="020F0502020204030204" pitchFamily="34" charset="0"/>
                <a:cs typeface="Times New Roman" panose="02020603050405020304" pitchFamily="18" charset="0"/>
              </a:rPr>
              <a:t>The drivers and enablers of occupational health and safety issues are similar to the challenges facing many workers in land-based agriculture – lack of power, language barriers, many are migrant workers, and there are weak labor standards and lack of enforcement of the standards that do exist. In the U.S, and some other regions, s</a:t>
            </a:r>
            <a:r>
              <a:rPr lang="en-US">
                <a:cs typeface="Calibri"/>
              </a:rPr>
              <a:t>eafood-related companies track workplace injuries and develop solutions to minimize occupational hazards and worker injuries. But this does not happen everywhere. </a:t>
            </a:r>
          </a:p>
          <a:p>
            <a:pPr marL="0" marR="0" lvl="0" indent="0" algn="l" defTabSz="457200" rtl="0" eaLnBrk="1" fontAlgn="auto" latinLnBrk="0" hangingPunct="1">
              <a:lnSpc>
                <a:spcPct val="107000"/>
              </a:lnSpc>
              <a:spcBef>
                <a:spcPts val="0"/>
              </a:spcBef>
              <a:spcAft>
                <a:spcPts val="0"/>
              </a:spcAft>
              <a:buClrTx/>
              <a:buSzTx/>
              <a:buFontTx/>
              <a:buNone/>
              <a:tabLst/>
              <a:defRPr/>
            </a:pPr>
            <a:endParaRPr lang="en-US">
              <a:cs typeface="Calibri"/>
            </a:endParaRPr>
          </a:p>
          <a:p>
            <a:pPr marL="0" marR="0" lvl="0" indent="0" algn="l" defTabSz="457200" rtl="0" eaLnBrk="1" fontAlgn="auto" latinLnBrk="0" hangingPunct="1">
              <a:lnSpc>
                <a:spcPct val="107000"/>
              </a:lnSpc>
              <a:spcBef>
                <a:spcPts val="0"/>
              </a:spcBef>
              <a:spcAft>
                <a:spcPts val="0"/>
              </a:spcAft>
              <a:buClrTx/>
              <a:buSzTx/>
              <a:buFontTx/>
              <a:buNone/>
              <a:tabLst/>
              <a:defRPr/>
            </a:pPr>
            <a:r>
              <a:rPr lang="en-US">
                <a:cs typeface="Calibri"/>
              </a:rPr>
              <a:t>Data sources: https://www.fao.org/publications/fao-flagship-publications/the-state-of-world-fisheries-and-aquaculture/en (2024)</a:t>
            </a:r>
            <a:endParaRPr lang="en-US"/>
          </a:p>
        </p:txBody>
      </p:sp>
      <p:sp>
        <p:nvSpPr>
          <p:cNvPr id="4" name="Slide Number Placeholder 3"/>
          <p:cNvSpPr>
            <a:spLocks noGrp="1"/>
          </p:cNvSpPr>
          <p:nvPr>
            <p:ph type="sldNum" sz="quarter" idx="5"/>
          </p:nvPr>
        </p:nvSpPr>
        <p:spPr/>
        <p:txBody>
          <a:bodyPr/>
          <a:lstStyle/>
          <a:p>
            <a:fld id="{13D3DDD1-A2AC-0143-A10E-767D06A6F773}" type="slidenum">
              <a:rPr lang="en-US" smtClean="0"/>
              <a:pPr/>
              <a:t>31</a:t>
            </a:fld>
            <a:endParaRPr lang="en-US"/>
          </a:p>
        </p:txBody>
      </p:sp>
    </p:spTree>
    <p:extLst>
      <p:ext uri="{BB962C8B-B14F-4D97-AF65-F5344CB8AC3E}">
        <p14:creationId xmlns:p14="http://schemas.microsoft.com/office/powerpoint/2010/main" val="4303292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Aquaculture presents some specific challenges. When confining large numbers of animals in one location – whether on land or in water – there will be challenges. </a:t>
            </a:r>
          </a:p>
          <a:p>
            <a:endParaRPr lang="en-US"/>
          </a:p>
          <a:p>
            <a:r>
              <a:rPr lang="en-US"/>
              <a:t>One of the greatest of these stems from raising large numbers of fish in a controlled environment. This practice – like on land--  generally requires providing food. As aquaculture grows it is competing with land animals and wild fish for food. We’ll talk about that more on the next slide. </a:t>
            </a:r>
          </a:p>
          <a:p>
            <a:endParaRPr lang="en-US"/>
          </a:p>
          <a:p>
            <a:r>
              <a:rPr lang="en-US"/>
              <a:t>The second challenge is – like livestock raised in industrial food systems on land – animals raised in close confinement in the water outside of their natural environment will tend to get sick. So there is widespread use of antimicrobials in aquaculture. We’ll also look at this more closely in this section. </a:t>
            </a:r>
          </a:p>
          <a:p>
            <a:endParaRPr lang="en-US" sz="1200">
              <a:effectLst/>
              <a:ea typeface="Calibri" panose="020F0502020204030204" pitchFamily="34" charset="0"/>
              <a:cs typeface="Calibri"/>
            </a:endParaRPr>
          </a:p>
          <a:p>
            <a:r>
              <a:rPr lang="en-US" sz="1200">
                <a:effectLst/>
                <a:ea typeface="Calibri" panose="020F0502020204030204" pitchFamily="34" charset="0"/>
                <a:cs typeface="Calibri"/>
              </a:rPr>
              <a:t>Another challenge with aquaculture is fish escaping into the wild and, in some cases, breeding with native populations. That weakens the gene pool</a:t>
            </a:r>
            <a:r>
              <a:rPr lang="en-US">
                <a:ea typeface="Calibri" panose="020F0502020204030204" pitchFamily="34" charset="0"/>
                <a:cs typeface="Calibri"/>
              </a:rPr>
              <a:t>. </a:t>
            </a:r>
          </a:p>
          <a:p>
            <a:endParaRPr lang="en-US" baseline="0">
              <a:ea typeface="Calibri" panose="020F0502020204030204" pitchFamily="34" charset="0"/>
              <a:cs typeface="Calibri"/>
            </a:endParaRPr>
          </a:p>
          <a:p>
            <a:r>
              <a:rPr lang="en-US" baseline="0">
                <a:ea typeface="Calibri" panose="020F0502020204030204" pitchFamily="34" charset="0"/>
                <a:cs typeface="Calibri"/>
              </a:rPr>
              <a:t>Fish can also be infected by sea lice as shown in this image. Sea lice are parasites that attach to the fish and destroy tissue, causing illness and potentially death. </a:t>
            </a:r>
          </a:p>
          <a:p>
            <a:endParaRPr lang="en-US" baseline="0">
              <a:ea typeface="Calibri" panose="020F0502020204030204" pitchFamily="34" charset="0"/>
              <a:cs typeface="Calibri"/>
            </a:endParaRPr>
          </a:p>
          <a:p>
            <a:r>
              <a:rPr lang="en-US" baseline="0">
                <a:ea typeface="Calibri" panose="020F0502020204030204" pitchFamily="34" charset="0"/>
                <a:cs typeface="Calibri"/>
              </a:rPr>
              <a:t>The areas surrounding aquaculture sites can also suffer from nutrient contamination and water quality issues from the excess waste and the breakdown of fish feed. </a:t>
            </a:r>
          </a:p>
        </p:txBody>
      </p:sp>
      <p:sp>
        <p:nvSpPr>
          <p:cNvPr id="4" name="Slide Number Placeholder 3"/>
          <p:cNvSpPr>
            <a:spLocks noGrp="1"/>
          </p:cNvSpPr>
          <p:nvPr>
            <p:ph type="sldNum" sz="quarter" idx="5"/>
          </p:nvPr>
        </p:nvSpPr>
        <p:spPr/>
        <p:txBody>
          <a:bodyPr/>
          <a:lstStyle/>
          <a:p>
            <a:fld id="{13D3DDD1-A2AC-0143-A10E-767D06A6F773}" type="slidenum">
              <a:rPr lang="en-US" smtClean="0"/>
              <a:pPr/>
              <a:t>32</a:t>
            </a:fld>
            <a:endParaRPr lang="en-US"/>
          </a:p>
        </p:txBody>
      </p:sp>
    </p:spTree>
    <p:extLst>
      <p:ext uri="{BB962C8B-B14F-4D97-AF65-F5344CB8AC3E}">
        <p14:creationId xmlns:p14="http://schemas.microsoft.com/office/powerpoint/2010/main" val="27345066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a:lnSpc>
                <a:spcPct val="107000"/>
              </a:lnSpc>
            </a:pPr>
            <a:r>
              <a:rPr lang="en-US" sz="1200">
                <a:effectLst/>
                <a:ea typeface="Calibri" panose="020F0502020204030204" pitchFamily="34" charset="0"/>
                <a:cs typeface="Calibri"/>
              </a:rPr>
              <a:t>Let’s look more closely at the challenge of feeding a growing number of farmed fish. </a:t>
            </a:r>
          </a:p>
          <a:p>
            <a:pPr>
              <a:lnSpc>
                <a:spcPct val="107000"/>
              </a:lnSpc>
            </a:pPr>
            <a:endParaRPr lang="en-US" sz="1200">
              <a:effectLst/>
              <a:ea typeface="Calibri" panose="020F0502020204030204" pitchFamily="34" charset="0"/>
              <a:cs typeface="Times New Roman" panose="02020603050405020304" pitchFamily="18" charset="0"/>
            </a:endParaRPr>
          </a:p>
          <a:p>
            <a:pPr>
              <a:lnSpc>
                <a:spcPct val="107000"/>
              </a:lnSpc>
              <a:defRPr/>
            </a:pPr>
            <a:r>
              <a:rPr lang="en-US" sz="1200">
                <a:effectLst/>
                <a:ea typeface="Calibri" panose="020F0502020204030204" pitchFamily="34" charset="0"/>
                <a:cs typeface="Calibri"/>
              </a:rPr>
              <a:t>There are basically two different types of feed inputs. One is fish-based ingredients. A good example of these are fish meal and fish oil. So fish meal is a great protein source, and fish oil is a fat source. Fish meal and oil come from the smaller sized forage fish, such as anchoveta and sardines. Approximately 20% of seafood caught in the wild is used as aquaculture feed, mostly for large, carnivorous fish such as Atlantic salmon.</a:t>
            </a:r>
            <a:r>
              <a:rPr lang="en-US" sz="1200">
                <a:ea typeface="Calibri" panose="020F0502020204030204" pitchFamily="34" charset="0"/>
                <a:cs typeface="Calibri"/>
              </a:rPr>
              <a:t> </a:t>
            </a:r>
          </a:p>
          <a:p>
            <a:pPr>
              <a:lnSpc>
                <a:spcPct val="107000"/>
              </a:lnSpc>
              <a:defRPr/>
            </a:pPr>
            <a:r>
              <a:rPr lang="en-US" sz="1200">
                <a:ea typeface="Calibri" panose="020F0502020204030204" pitchFamily="34" charset="0"/>
                <a:cs typeface="Calibri"/>
              </a:rPr>
              <a:t> </a:t>
            </a:r>
            <a:endParaRPr lang="en-US" sz="1200">
              <a:effectLst/>
              <a:ea typeface="Calibri" panose="020F0502020204030204" pitchFamily="34" charset="0"/>
              <a:cs typeface="Calibri"/>
            </a:endParaRPr>
          </a:p>
          <a:p>
            <a:pPr marL="0" marR="0">
              <a:lnSpc>
                <a:spcPct val="107000"/>
              </a:lnSpc>
              <a:spcBef>
                <a:spcPts val="0"/>
              </a:spcBef>
              <a:spcAft>
                <a:spcPts val="0"/>
              </a:spcAft>
            </a:pPr>
            <a:r>
              <a:rPr lang="en-US" sz="1200">
                <a:effectLst/>
                <a:ea typeface="Calibri" panose="020F0502020204030204" pitchFamily="34" charset="0"/>
                <a:cs typeface="Calibri"/>
              </a:rPr>
              <a:t>The anchoveta fishery off the coast of Peru is one of the largest fisheries by volume in the world. And, not surprisingly, most of that catch goes to feed farmed fish and other animals. </a:t>
            </a:r>
            <a:r>
              <a:rPr lang="en-US" sz="1200" b="0" i="0">
                <a:solidFill>
                  <a:srgbClr val="292B2C"/>
                </a:solidFill>
                <a:effectLst/>
                <a:latin typeface="tenor sans"/>
              </a:rPr>
              <a:t>Beyond the sustainability of fish stocks, there are also food security concerns because m</a:t>
            </a:r>
            <a:r>
              <a:rPr lang="en-US" sz="1200" b="0" i="0">
                <a:solidFill>
                  <a:srgbClr val="000000"/>
                </a:solidFill>
                <a:effectLst/>
                <a:latin typeface="Source Serif Pro"/>
                <a:ea typeface="Source Serif Pro"/>
              </a:rPr>
              <a:t>uch of the fish used for this fishmeal in aquaculture in Europe and Asia comes from the seas around West Africa and Latin America where fishing is a critically important source of nutrition and economics.</a:t>
            </a:r>
          </a:p>
          <a:p>
            <a:pPr marL="0" marR="0">
              <a:lnSpc>
                <a:spcPct val="107000"/>
              </a:lnSpc>
              <a:spcBef>
                <a:spcPts val="0"/>
              </a:spcBef>
              <a:spcAft>
                <a:spcPts val="0"/>
              </a:spcAft>
            </a:pPr>
            <a:endParaRPr lang="en-US" sz="1200">
              <a:solidFill>
                <a:srgbClr val="000000"/>
              </a:solidFill>
              <a:effectLst/>
              <a:latin typeface="Source Serif Pro" panose="020B0604020202020204" pitchFamily="18" charset="0"/>
              <a:ea typeface="Calibri" panose="020F0502020204030204" pitchFamily="34" charset="0"/>
              <a:cs typeface="Times New Roman" panose="02020603050405020304" pitchFamily="18" charset="0"/>
            </a:endParaRPr>
          </a:p>
          <a:p>
            <a:pPr>
              <a:lnSpc>
                <a:spcPct val="107000"/>
              </a:lnSpc>
              <a:defRPr/>
            </a:pPr>
            <a:r>
              <a:rPr lang="en-US" sz="1200">
                <a:effectLst/>
                <a:ea typeface="Calibri" panose="020F0502020204030204" pitchFamily="34" charset="0"/>
                <a:cs typeface="Calibri"/>
              </a:rPr>
              <a:t>Because of sustainability concerns, the aquaculture industry is turning to plant-based aquaculture feed, such as soybean meal and oil. Feeding soybeans and other grains to fish is not without sustainability concerns, too, since it’s adding pressure on land-based agriculture, which is a primary driver of deforestation. It’s estimated that the land area the size of Virginia is being used to grow crops to feed aquaculture.</a:t>
            </a:r>
            <a:r>
              <a:rPr lang="en-US" sz="1200">
                <a:ea typeface="Calibri" panose="020F0502020204030204" pitchFamily="34" charset="0"/>
                <a:cs typeface="Calibri"/>
              </a:rPr>
              <a:t> </a:t>
            </a:r>
          </a:p>
          <a:p>
            <a:pPr>
              <a:lnSpc>
                <a:spcPct val="107000"/>
              </a:lnSpc>
              <a:defRPr/>
            </a:pPr>
            <a:endParaRPr lang="en-US" sz="1200">
              <a:effectLst/>
              <a:ea typeface="Calibri" panose="020F0502020204030204" pitchFamily="34" charset="0"/>
              <a:cs typeface="Calibri"/>
            </a:endParaRPr>
          </a:p>
          <a:p>
            <a:pPr marL="0" marR="0" lvl="0" indent="0" algn="l" defTabSz="457200" rtl="0" eaLnBrk="1" fontAlgn="auto" latinLnBrk="0" hangingPunct="1">
              <a:lnSpc>
                <a:spcPct val="107000"/>
              </a:lnSpc>
              <a:spcBef>
                <a:spcPts val="0"/>
              </a:spcBef>
              <a:spcAft>
                <a:spcPts val="0"/>
              </a:spcAft>
              <a:buClrTx/>
              <a:buSzTx/>
              <a:buFontTx/>
              <a:buNone/>
              <a:tabLst/>
              <a:defRPr/>
            </a:pPr>
            <a:r>
              <a:rPr lang="en-US" sz="1200"/>
              <a:t>In the next section, we’ll talk about the impacts of reducing or eliminating fish oil in feed on the ratio of omega 3 to 6 fats in the fish.  </a:t>
            </a:r>
          </a:p>
          <a:p>
            <a:pPr marL="0" marR="0" lvl="0" indent="0" algn="l" defTabSz="457200" rtl="0" eaLnBrk="1" fontAlgn="auto" latinLnBrk="0" hangingPunct="1">
              <a:lnSpc>
                <a:spcPct val="107000"/>
              </a:lnSpc>
              <a:spcBef>
                <a:spcPts val="0"/>
              </a:spcBef>
              <a:spcAft>
                <a:spcPts val="0"/>
              </a:spcAft>
              <a:buClrTx/>
              <a:buSzTx/>
              <a:buFontTx/>
              <a:buNone/>
              <a:tabLst/>
              <a:defRPr/>
            </a:pPr>
            <a:endParaRPr lang="en-US" sz="1200">
              <a:effectLst/>
              <a:ea typeface="Calibri" panose="020F0502020204030204" pitchFamily="34" charset="0"/>
              <a:cs typeface="Calibri"/>
            </a:endParaRPr>
          </a:p>
          <a:p>
            <a:pPr>
              <a:lnSpc>
                <a:spcPct val="107000"/>
              </a:lnSpc>
            </a:pPr>
            <a:r>
              <a:rPr lang="en-US" sz="1200">
                <a:effectLst/>
                <a:ea typeface="Calibri" panose="020F0502020204030204" pitchFamily="34" charset="0"/>
                <a:cs typeface="Calibri"/>
              </a:rPr>
              <a:t>There is research on using algae, fungi, bacteria, and other things like single-celled organisms and insects being raised as fish feed. But this is not yet being done at scale.</a:t>
            </a:r>
            <a:r>
              <a:rPr lang="en-US" sz="1200">
                <a:ea typeface="Calibri" panose="020F0502020204030204" pitchFamily="34" charset="0"/>
                <a:cs typeface="Calibri"/>
              </a:rPr>
              <a:t> </a:t>
            </a:r>
            <a:endParaRPr lang="en-US" sz="1200">
              <a:effectLst/>
              <a:ea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33</a:t>
            </a:fld>
            <a:endParaRPr lang="en-US"/>
          </a:p>
        </p:txBody>
      </p:sp>
    </p:spTree>
    <p:extLst>
      <p:ext uri="{BB962C8B-B14F-4D97-AF65-F5344CB8AC3E}">
        <p14:creationId xmlns:p14="http://schemas.microsoft.com/office/powerpoint/2010/main" val="9633919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a:defRPr/>
            </a:pPr>
            <a:r>
              <a:rPr lang="en-US"/>
              <a:t>Animal diseases are one of the largest concerns for the aquaculture sector.</a:t>
            </a:r>
            <a:r>
              <a:rPr lang="en-US">
                <a:cs typeface="Calibri"/>
              </a:rPr>
              <a:t> Sometimes sick animals need to be treated with medication, much like a doctor would treat human infections. Because fish live in large groups, it is not feasible to pull out individual sick animals out of the population, so the entire pond or net-pen is treated as a whole. Antibiotics are often fed to entire populations of farmed fish to prevent the rapid spread of illness in an environment where the fish are kept in very close quarters. This is very similar to the concerns about the widespread use of antibiotics in farmed animals raised in confinement. </a:t>
            </a:r>
          </a:p>
          <a:p>
            <a:pPr>
              <a:defRPr/>
            </a:pPr>
            <a:endParaRPr lang="en-US">
              <a:cs typeface="Calibri"/>
            </a:endParaRPr>
          </a:p>
          <a:p>
            <a:pPr>
              <a:defRPr/>
            </a:pPr>
            <a:r>
              <a:rPr lang="en-US" b="0" i="0">
                <a:solidFill>
                  <a:srgbClr val="1F1F1F"/>
                </a:solidFill>
                <a:effectLst/>
                <a:latin typeface="ElsevierGulliver"/>
              </a:rPr>
              <a:t>It is estimated that 6% of all antibiotics used globally are used in aquaculture. </a:t>
            </a:r>
            <a:endParaRPr lang="en-US"/>
          </a:p>
          <a:p>
            <a:pPr>
              <a:defRPr/>
            </a:pPr>
            <a:endParaRPr lang="en-US"/>
          </a:p>
          <a:p>
            <a:pPr>
              <a:defRPr/>
            </a:pPr>
            <a:r>
              <a:rPr lang="en-US"/>
              <a:t>Animal drugs are often given as medicated feed and any uneaten feed of fish waste can contain drugs or drug residues. These drugs or drug residues can settle in the sediments below a fish farm. Irresponsible antimicrobial use can lead to the development of antimicrobial resistant bacteria often called "superbugs". Antimicrobial use has led some companies in the US to limit or halt purchases of some types of fish.</a:t>
            </a:r>
            <a:endParaRPr lang="en-US">
              <a:cs typeface="Calibri"/>
            </a:endParaRPr>
          </a:p>
          <a:p>
            <a:endParaRPr lang="en-US"/>
          </a:p>
          <a:p>
            <a:r>
              <a:rPr lang="en-US" baseline="0"/>
              <a:t>The density of fish and other production practices, and environmental factors such as water quality can suppress or promote diseases</a:t>
            </a:r>
            <a:r>
              <a:rPr lang="en-US"/>
              <a:t>. In many higher income countries, vaccines are given to prevent disease which decreases the need for therapeutic treatments. </a:t>
            </a:r>
          </a:p>
          <a:p>
            <a:endParaRPr lang="en-US" baseline="0">
              <a:cs typeface="Calibri"/>
            </a:endParaRPr>
          </a:p>
          <a:p>
            <a:endParaRPr lang="en-US" baseline="0">
              <a:cs typeface="Calibri"/>
            </a:endParaRPr>
          </a:p>
          <a:p>
            <a:r>
              <a:rPr lang="en-US"/>
              <a:t>-----</a:t>
            </a:r>
          </a:p>
          <a:p>
            <a:endParaRPr lang="en-US"/>
          </a:p>
          <a:p>
            <a:endParaRPr lang="en-US"/>
          </a:p>
          <a:p>
            <a:r>
              <a:rPr lang="en-US" u="sng"/>
              <a:t>Graphic</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effectLst/>
              </a:rPr>
              <a:t>Muziasari, W. (2016). </a:t>
            </a:r>
            <a:r>
              <a:rPr lang="en-US" i="1">
                <a:effectLst/>
              </a:rPr>
              <a:t>Impact of Fish Farming on Antibiotic Resistome and Mobile Elements in Baltic Sea Sediment</a:t>
            </a:r>
            <a:r>
              <a:rPr lang="en-US">
                <a:effectLst/>
              </a:rPr>
              <a:t> [Academic Dissertation]. University of Helsinki Division of Microbiology and Biotechnology. </a:t>
            </a:r>
            <a:r>
              <a:rPr lang="en-US">
                <a:effectLst/>
                <a:hlinkClick r:id="rId3"/>
              </a:rPr>
              <a:t>https://helda.helsinki.fi/server/api/core/bitstreams/616b50f8-718a-437d-85c4-c0d27439e98e/content</a:t>
            </a:r>
            <a:endParaRPr lang="en-US">
              <a:effectLst/>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34</a:t>
            </a:fld>
            <a:endParaRPr lang="en-US"/>
          </a:p>
        </p:txBody>
      </p:sp>
    </p:spTree>
    <p:extLst>
      <p:ext uri="{BB962C8B-B14F-4D97-AF65-F5344CB8AC3E}">
        <p14:creationId xmlns:p14="http://schemas.microsoft.com/office/powerpoint/2010/main" val="37183324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648F4E-4B2E-9F1E-9BE5-AB6C99AD2C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EA3F6F-23B2-7F02-A81D-DCCBC53AD2B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AAB2776-DBF3-0913-84AC-F01B1417A96C}"/>
              </a:ext>
            </a:extLst>
          </p:cNvPr>
          <p:cNvSpPr>
            <a:spLocks noGrp="1"/>
          </p:cNvSpPr>
          <p:nvPr>
            <p:ph type="body" idx="1"/>
          </p:nvPr>
        </p:nvSpPr>
        <p:spPr/>
        <p:txBody>
          <a:bodyPr/>
          <a:lstStyle/>
          <a:p>
            <a:pPr>
              <a:lnSpc>
                <a:spcPct val="107000"/>
              </a:lnSpc>
            </a:pPr>
            <a:r>
              <a:rPr lang="en-US" sz="1200">
                <a:effectLst/>
                <a:ea typeface="Calibri" panose="020F0502020204030204" pitchFamily="34" charset="0"/>
                <a:cs typeface="Calibri"/>
              </a:rPr>
              <a:t>Climate change is another grand challenge that is relevant across the seafood sector, but particularly marine fisheries. As the global temperature rises, we’re experiencing ocean warming, where water temperatures are rising and driving fish species to migrate to cooler waters. Ocean acidification, which affects the pH of water, degrades the shells of mollusks and other sea life with calcified shells. We’re also </a:t>
            </a:r>
            <a:r>
              <a:rPr lang="en-US">
                <a:ea typeface="Calibri" panose="020F0502020204030204" pitchFamily="34" charset="0"/>
                <a:cs typeface="Calibri"/>
              </a:rPr>
              <a:t>seeing </a:t>
            </a:r>
            <a:r>
              <a:rPr lang="en-US"/>
              <a:t>more frequent and severe extreme weather events</a:t>
            </a:r>
            <a:r>
              <a:rPr lang="en-US">
                <a:cs typeface="Calibri"/>
              </a:rPr>
              <a:t> and</a:t>
            </a:r>
            <a:r>
              <a:rPr lang="en-US">
                <a:ea typeface="Calibri" panose="020F0502020204030204" pitchFamily="34" charset="0"/>
                <a:cs typeface="Calibri"/>
              </a:rPr>
              <a:t> eutrophication caused by nutrient pollution</a:t>
            </a:r>
            <a:r>
              <a:rPr lang="en-US" sz="1200">
                <a:effectLst/>
                <a:ea typeface="Calibri" panose="020F0502020204030204" pitchFamily="34" charset="0"/>
                <a:cs typeface="Calibri"/>
              </a:rPr>
              <a:t>, which </a:t>
            </a:r>
            <a:r>
              <a:rPr lang="en-US">
                <a:ea typeface="Calibri" panose="020F0502020204030204" pitchFamily="34" charset="0"/>
                <a:cs typeface="Calibri"/>
              </a:rPr>
              <a:t>decreases oxygen</a:t>
            </a:r>
            <a:r>
              <a:rPr lang="en-US" sz="1200">
                <a:effectLst/>
                <a:ea typeface="Calibri" panose="020F0502020204030204" pitchFamily="34" charset="0"/>
                <a:cs typeface="Calibri"/>
              </a:rPr>
              <a:t> levels in the water</a:t>
            </a:r>
            <a:r>
              <a:rPr lang="en-US">
                <a:ea typeface="Calibri" panose="020F0502020204030204" pitchFamily="34" charset="0"/>
                <a:cs typeface="Calibri"/>
              </a:rPr>
              <a:t> making it hard for fish to breath underwater</a:t>
            </a:r>
            <a:r>
              <a:rPr lang="en-US" sz="1200">
                <a:effectLst/>
                <a:ea typeface="Calibri" panose="020F0502020204030204" pitchFamily="34" charset="0"/>
                <a:cs typeface="Calibri"/>
              </a:rPr>
              <a:t>. </a:t>
            </a:r>
            <a:r>
              <a:rPr lang="en-US"/>
              <a:t>Overfishing and urbanization of coastlines and other factors are further degrading fisheries and fish habitat. </a:t>
            </a:r>
          </a:p>
          <a:p>
            <a:endParaRPr lang="en-US"/>
          </a:p>
          <a:p>
            <a:r>
              <a:rPr lang="en-US"/>
              <a:t>Ultimately these impacts affect marine ecosystems, the business of fishing, and food security, particularly for those who depend on seafood for nutrition and livelihoods. </a:t>
            </a:r>
          </a:p>
          <a:p>
            <a:endParaRPr lang="en-US"/>
          </a:p>
          <a:p>
            <a:endParaRPr lang="en-US"/>
          </a:p>
          <a:p>
            <a:r>
              <a:rPr lang="en-US"/>
              <a:t>-----</a:t>
            </a:r>
          </a:p>
          <a:p>
            <a:endParaRPr lang="en-US"/>
          </a:p>
          <a:p>
            <a:endParaRPr lang="en-US"/>
          </a:p>
          <a:p>
            <a:r>
              <a:rPr lang="en-US" u="sng"/>
              <a:t>Graphic</a:t>
            </a:r>
            <a:r>
              <a:rPr lang="en-US"/>
              <a: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t>Ocean &amp; Climate Platform. (2021). </a:t>
            </a:r>
            <a:r>
              <a:rPr lang="en-US" i="1"/>
              <a:t>Our infographics</a:t>
            </a:r>
            <a:r>
              <a:rPr lang="en-US"/>
              <a:t>. </a:t>
            </a:r>
            <a:r>
              <a:rPr lang="en-US">
                <a:hlinkClick r:id="rId3"/>
              </a:rPr>
              <a:t>https://i0.wp.com/ocean-climate.org/wp-content/uploads/2021/01/ocean-climate-climate-change-6.png?ssl=1</a:t>
            </a:r>
            <a:r>
              <a:rPr lang="en-US"/>
              <a:t> </a:t>
            </a:r>
            <a:endParaRPr lang="en-US">
              <a:effectLs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a:effectLst/>
              </a:rPr>
              <a:t>Also found in: IUCN. (2017). </a:t>
            </a:r>
            <a:r>
              <a:rPr lang="en-US" i="1">
                <a:effectLst/>
              </a:rPr>
              <a:t>The Ocean and Climate Change</a:t>
            </a:r>
            <a:r>
              <a:rPr lang="en-US">
                <a:effectLst/>
              </a:rPr>
              <a:t> (Issue Briefs). International Union for Conservation of Nature. </a:t>
            </a:r>
            <a:r>
              <a:rPr lang="en-US">
                <a:effectLst/>
                <a:hlinkClick r:id="rId4"/>
              </a:rPr>
              <a:t>https://iucn.org/sites/default/files/2022-07/the_ocean_and_climate_change_issues_brief-v2.pdf</a:t>
            </a:r>
            <a:endParaRPr lang="en-US">
              <a:effectLst/>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effectLst/>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effectLst/>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effectLst/>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effectLst/>
            </a:endParaRPr>
          </a:p>
        </p:txBody>
      </p:sp>
      <p:sp>
        <p:nvSpPr>
          <p:cNvPr id="4" name="Slide Number Placeholder 3">
            <a:extLst>
              <a:ext uri="{FF2B5EF4-FFF2-40B4-BE49-F238E27FC236}">
                <a16:creationId xmlns:a16="http://schemas.microsoft.com/office/drawing/2014/main" id="{0CAC8E7B-C5CF-A270-0242-4E4FED146513}"/>
              </a:ext>
            </a:extLst>
          </p:cNvPr>
          <p:cNvSpPr>
            <a:spLocks noGrp="1"/>
          </p:cNvSpPr>
          <p:nvPr>
            <p:ph type="sldNum" sz="quarter" idx="5"/>
          </p:nvPr>
        </p:nvSpPr>
        <p:spPr/>
        <p:txBody>
          <a:bodyPr/>
          <a:lstStyle/>
          <a:p>
            <a:fld id="{13D3DDD1-A2AC-0143-A10E-767D06A6F773}" type="slidenum">
              <a:rPr lang="en-US" smtClean="0"/>
              <a:pPr/>
              <a:t>36</a:t>
            </a:fld>
            <a:endParaRPr lang="en-US"/>
          </a:p>
        </p:txBody>
      </p:sp>
    </p:spTree>
    <p:extLst>
      <p:ext uri="{BB962C8B-B14F-4D97-AF65-F5344CB8AC3E}">
        <p14:creationId xmlns:p14="http://schemas.microsoft.com/office/powerpoint/2010/main" val="7235398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How much does the seafood sector contribute to climate change? </a:t>
            </a:r>
          </a:p>
          <a:p>
            <a:endParaRPr lang="en-US"/>
          </a:p>
          <a:p>
            <a:r>
              <a:rPr lang="en-US"/>
              <a:t>Here we can see the estimated greenhouse gas emissions per kilogram of different types of seafood based on an analysis of many different studies. </a:t>
            </a:r>
            <a:r>
              <a:rPr lang="en-US" b="0" i="0">
                <a:solidFill>
                  <a:srgbClr val="1D3D63"/>
                </a:solidFill>
                <a:effectLst/>
                <a:latin typeface="Lato"/>
                <a:ea typeface="Lato"/>
                <a:cs typeface="Lato"/>
              </a:rPr>
              <a:t>These results include all inputs into production, such as fish feed and fuel use in fisheries. It does not include processing, transport to retail, packaging or cooking. </a:t>
            </a:r>
          </a:p>
          <a:p>
            <a:endParaRPr lang="en-US" b="0" i="0">
              <a:solidFill>
                <a:srgbClr val="1D3D63"/>
              </a:solidFill>
              <a:effectLst/>
              <a:latin typeface="Lato"/>
              <a:ea typeface="Lato"/>
              <a:cs typeface="Lato"/>
            </a:endParaRPr>
          </a:p>
          <a:p>
            <a:r>
              <a:rPr lang="en-US" sz="1200" b="0" i="0" kern="1200">
                <a:solidFill>
                  <a:schemeClr val="tx1"/>
                </a:solidFill>
                <a:effectLst/>
                <a:latin typeface="Aptos" panose="020B0004020202020204" pitchFamily="34" charset="0"/>
                <a:ea typeface="+mn-ea"/>
                <a:cs typeface="+mn-cs"/>
              </a:rPr>
              <a:t>Wild flounder and lobster rank high primarily </a:t>
            </a:r>
            <a:r>
              <a:rPr lang="en-US"/>
              <a:t>due to the</a:t>
            </a:r>
            <a:r>
              <a:rPr lang="en-US" b="0"/>
              <a:t> </a:t>
            </a:r>
            <a:r>
              <a:rPr lang="en-US" b="0">
                <a:effectLst/>
              </a:rPr>
              <a:t>fuel-intensive methods used to catch them</a:t>
            </a:r>
            <a:r>
              <a:rPr lang="en-US" b="0"/>
              <a:t> and the transportation to market</a:t>
            </a:r>
            <a:r>
              <a:rPr lang="en-US" sz="1200" b="0" i="0" kern="1200">
                <a:solidFill>
                  <a:schemeClr val="tx1"/>
                </a:solidFill>
                <a:effectLst/>
                <a:latin typeface="Aptos" panose="020B0004020202020204" pitchFamily="34" charset="0"/>
                <a:ea typeface="+mn-ea"/>
                <a:cs typeface="+mn-cs"/>
              </a:rPr>
              <a:t>. </a:t>
            </a:r>
            <a:r>
              <a:rPr lang="en-US">
                <a:solidFill>
                  <a:srgbClr val="1D3D63"/>
                </a:solidFill>
                <a:latin typeface="Lato"/>
                <a:ea typeface="Lato"/>
                <a:cs typeface="Lato"/>
              </a:rPr>
              <a:t>There can be wide </a:t>
            </a:r>
            <a:r>
              <a:rPr lang="en-US" b="0" i="0">
                <a:solidFill>
                  <a:srgbClr val="1D3D63"/>
                </a:solidFill>
                <a:effectLst/>
                <a:latin typeface="Lato"/>
                <a:ea typeface="Lato"/>
                <a:cs typeface="Lato"/>
              </a:rPr>
              <a:t>variability, however, </a:t>
            </a:r>
            <a:r>
              <a:rPr lang="en-US">
                <a:solidFill>
                  <a:srgbClr val="1D3D63"/>
                </a:solidFill>
                <a:latin typeface="Lato"/>
                <a:ea typeface="Lato"/>
                <a:cs typeface="Lato"/>
              </a:rPr>
              <a:t>within</a:t>
            </a:r>
            <a:r>
              <a:rPr lang="en-US" b="0" i="0">
                <a:solidFill>
                  <a:srgbClr val="1D3D63"/>
                </a:solidFill>
                <a:effectLst/>
                <a:latin typeface="Lato"/>
                <a:ea typeface="Lato"/>
                <a:cs typeface="Lato"/>
              </a:rPr>
              <a:t> the </a:t>
            </a:r>
            <a:r>
              <a:rPr lang="en-US">
                <a:solidFill>
                  <a:srgbClr val="1D3D63"/>
                </a:solidFill>
                <a:latin typeface="Lato"/>
                <a:ea typeface="Lato"/>
                <a:cs typeface="Lato"/>
              </a:rPr>
              <a:t>same </a:t>
            </a:r>
            <a:r>
              <a:rPr lang="en-US" b="0" i="0">
                <a:solidFill>
                  <a:srgbClr val="1D3D63"/>
                </a:solidFill>
                <a:effectLst/>
                <a:latin typeface="Lato"/>
                <a:ea typeface="Lato"/>
                <a:cs typeface="Lato"/>
              </a:rPr>
              <a:t>species, particularly for capture fisheries. The impact of wild salmon, for example, can range from 2 to 17 kilograms of CO2 equivalents depending on where and how it’s caught, whereas the carbon footprint of farmed salmon ranges only from about four to six kilograms. This adds to the complexity </a:t>
            </a:r>
            <a:r>
              <a:rPr lang="en-US">
                <a:solidFill>
                  <a:srgbClr val="1D3D63"/>
                </a:solidFill>
                <a:latin typeface="Lato"/>
                <a:ea typeface="Lato"/>
                <a:cs typeface="Lato"/>
              </a:rPr>
              <a:t>for seafood</a:t>
            </a:r>
            <a:r>
              <a:rPr lang="en-US" b="0" i="0">
                <a:solidFill>
                  <a:srgbClr val="1D3D63"/>
                </a:solidFill>
                <a:effectLst/>
                <a:latin typeface="Lato"/>
                <a:ea typeface="Lato"/>
                <a:cs typeface="Lato"/>
              </a:rPr>
              <a:t> </a:t>
            </a:r>
            <a:r>
              <a:rPr lang="en-US">
                <a:solidFill>
                  <a:srgbClr val="1D3D63"/>
                </a:solidFill>
                <a:latin typeface="Lato"/>
                <a:ea typeface="Lato"/>
                <a:cs typeface="Lato"/>
              </a:rPr>
              <a:t>buyers</a:t>
            </a:r>
            <a:r>
              <a:rPr lang="en-US" b="0" i="0">
                <a:solidFill>
                  <a:srgbClr val="1D3D63"/>
                </a:solidFill>
                <a:effectLst/>
                <a:latin typeface="Lato"/>
                <a:ea typeface="Lato"/>
                <a:cs typeface="Lato"/>
              </a:rPr>
              <a:t> when trying to make decisions about sustainable seafood, and why labels and traceability are so important.</a:t>
            </a:r>
            <a:r>
              <a:rPr lang="en-US">
                <a:solidFill>
                  <a:srgbClr val="1D3D63"/>
                </a:solidFill>
                <a:latin typeface="Lato"/>
                <a:ea typeface="Lato"/>
                <a:cs typeface="Lato"/>
              </a:rPr>
              <a:t> </a:t>
            </a:r>
          </a:p>
          <a:p>
            <a:endParaRPr lang="en-US">
              <a:solidFill>
                <a:srgbClr val="1D3D63"/>
              </a:solidFill>
              <a:latin typeface="Lato"/>
              <a:ea typeface="Lato"/>
              <a:cs typeface="Lato"/>
            </a:endParaRPr>
          </a:p>
          <a:p>
            <a:endParaRPr lang="en-US">
              <a:solidFill>
                <a:srgbClr val="1D3D63"/>
              </a:solidFill>
              <a:latin typeface="Lato"/>
              <a:ea typeface="Lato"/>
              <a:cs typeface="Lato"/>
            </a:endParaRPr>
          </a:p>
          <a:p>
            <a:r>
              <a:rPr lang="en-US">
                <a:solidFill>
                  <a:srgbClr val="1D3D63"/>
                </a:solidFill>
                <a:latin typeface="Lato"/>
                <a:ea typeface="Lato"/>
                <a:cs typeface="Lato"/>
              </a:rPr>
              <a:t>-----</a:t>
            </a:r>
          </a:p>
          <a:p>
            <a:endParaRPr lang="en-US">
              <a:solidFill>
                <a:srgbClr val="1D3D63"/>
              </a:solidFill>
              <a:latin typeface="Lato"/>
              <a:ea typeface="Lato"/>
              <a:cs typeface="Lato"/>
            </a:endParaRPr>
          </a:p>
          <a:p>
            <a:endParaRPr lang="en-US">
              <a:solidFill>
                <a:srgbClr val="1D3D63"/>
              </a:solidFill>
              <a:latin typeface="Lato"/>
              <a:ea typeface="Lato"/>
              <a:cs typeface="Lato"/>
            </a:endParaRPr>
          </a:p>
          <a:p>
            <a:r>
              <a:rPr lang="en-US" u="sng">
                <a:solidFill>
                  <a:srgbClr val="1D3D63"/>
                </a:solidFill>
                <a:latin typeface="Lato"/>
                <a:ea typeface="Lato"/>
                <a:cs typeface="Lato"/>
              </a:rPr>
              <a:t>Graphic</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effectLst/>
              </a:rPr>
              <a:t>Ritchie, H., &amp; Roser, M. (2021). </a:t>
            </a:r>
            <a:r>
              <a:rPr lang="en-US" i="1">
                <a:effectLst/>
              </a:rPr>
              <a:t>Fish and Overfishing</a:t>
            </a:r>
            <a:r>
              <a:rPr lang="en-US">
                <a:effectLst/>
              </a:rPr>
              <a:t>. Our World in Data. </a:t>
            </a:r>
            <a:r>
              <a:rPr lang="en-US">
                <a:effectLst/>
                <a:hlinkClick r:id="rId3"/>
              </a:rPr>
              <a:t>https://ourworldindata.org/fish-and-overfishing#environmental-footprint-of-fishing</a:t>
            </a:r>
            <a:endParaRPr lang="en-US">
              <a:effectLst/>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37</a:t>
            </a:fld>
            <a:endParaRPr lang="en-US"/>
          </a:p>
        </p:txBody>
      </p:sp>
    </p:spTree>
    <p:extLst>
      <p:ext uri="{BB962C8B-B14F-4D97-AF65-F5344CB8AC3E}">
        <p14:creationId xmlns:p14="http://schemas.microsoft.com/office/powerpoint/2010/main" val="10031428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effectLst/>
                <a:latin typeface="Helvetica Neue" panose="02000503000000020004" pitchFamily="2" charset="0"/>
              </a:rPr>
              <a:t>In a 2025 study, researchers from the Center for a Livable studied the greenhouse gas and water footprints of the most commonly consumed seafood species in the U.S. </a:t>
            </a:r>
          </a:p>
          <a:p>
            <a:endParaRPr lang="en-US">
              <a:effectLst/>
              <a:latin typeface="Helvetica Neue" panose="02000503000000020004" pitchFamily="2" charset="0"/>
            </a:endParaRPr>
          </a:p>
          <a:p>
            <a:r>
              <a:rPr lang="en-US">
                <a:effectLst/>
                <a:latin typeface="Helvetica Neue" panose="02000503000000020004" pitchFamily="2" charset="0"/>
              </a:rPr>
              <a:t>This figure displays the GHGE per kg Of different types of seafood. </a:t>
            </a:r>
          </a:p>
          <a:p>
            <a:endParaRPr lang="en-US">
              <a:effectLst/>
              <a:latin typeface="Helvetica Neue" panose="02000503000000020004" pitchFamily="2"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a:solidFill>
                  <a:srgbClr val="000000"/>
                </a:solidFill>
                <a:effectLst/>
              </a:rPr>
              <a:t>Note that products with the lowest </a:t>
            </a:r>
            <a:r>
              <a:rPr lang="en-US" sz="1200" err="1">
                <a:solidFill>
                  <a:srgbClr val="000000"/>
                </a:solidFill>
                <a:effectLst/>
              </a:rPr>
              <a:t>GHGe</a:t>
            </a:r>
            <a:r>
              <a:rPr lang="en-US" sz="1200">
                <a:solidFill>
                  <a:srgbClr val="000000"/>
                </a:solidFill>
                <a:effectLst/>
              </a:rPr>
              <a:t> were canned, fresh, and frozen sockeye salmon, frozen pollock, canned and frozen tuna, and frozen Atlantic salmon.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a:solidFill>
                <a:srgbClr val="000000"/>
              </a:solidFill>
              <a:effectLs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a:solidFill>
                  <a:srgbClr val="000000"/>
                </a:solidFill>
                <a:effectLst/>
              </a:rPr>
              <a:t>All wild caught species had lower blue water use that farmed products, as would be expected.</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a:solidFill>
                <a:srgbClr val="000000"/>
              </a:solidFill>
              <a:effectLst/>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a:solidFill>
                <a:srgbClr val="000000"/>
              </a:solidFill>
              <a:effectLs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a:solidFill>
                  <a:srgbClr val="000000"/>
                </a:solidFill>
                <a:effectLst/>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a:solidFill>
                <a:srgbClr val="000000"/>
              </a:solidFill>
              <a:effectLst/>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a:solidFill>
                <a:srgbClr val="000000"/>
              </a:solidFill>
              <a:effectLs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u="sng">
                <a:solidFill>
                  <a:srgbClr val="000000"/>
                </a:solidFill>
                <a:effectLst/>
              </a:rPr>
              <a:t>Graphic</a:t>
            </a:r>
            <a:endParaRPr lang="en-US" sz="1200">
              <a:solidFill>
                <a:srgbClr val="000000"/>
              </a:solidFill>
              <a:effectLs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a:effectLst/>
              </a:rPr>
              <a:t>Love, D., Brown, M., </a:t>
            </a:r>
            <a:r>
              <a:rPr lang="en-US" err="1">
                <a:effectLst/>
              </a:rPr>
              <a:t>Viglia</a:t>
            </a:r>
            <a:r>
              <a:rPr lang="en-US">
                <a:effectLst/>
              </a:rPr>
              <a:t>, S., Asche, F., Fry, J., Garlock, T., Jenkins, L., Nguyen, L., Anderson, J., Nussbaumer, E., &amp; Neff, R. (2025). Environmental impacts and food loss and waste in the U.S. aquatic food system. </a:t>
            </a:r>
            <a:r>
              <a:rPr lang="en-US" i="1">
                <a:effectLst/>
              </a:rPr>
              <a:t>Global Environmental Change</a:t>
            </a:r>
            <a:r>
              <a:rPr lang="en-US">
                <a:effectLst/>
              </a:rPr>
              <a:t>, </a:t>
            </a:r>
            <a:r>
              <a:rPr lang="en-US" i="1">
                <a:effectLst/>
              </a:rPr>
              <a:t>90</a:t>
            </a:r>
            <a:r>
              <a:rPr lang="en-US">
                <a:effectLst/>
              </a:rPr>
              <a:t>. </a:t>
            </a:r>
            <a:r>
              <a:rPr lang="en-US">
                <a:effectLst/>
                <a:hlinkClick r:id="rId3"/>
              </a:rPr>
              <a:t>https://www.sciencedirect.com/science/article/pii/S0959378025000019</a:t>
            </a:r>
            <a:endParaRPr lang="en-US">
              <a:effectLst/>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38</a:t>
            </a:fld>
            <a:endParaRPr lang="en-US"/>
          </a:p>
        </p:txBody>
      </p:sp>
    </p:spTree>
    <p:extLst>
      <p:ext uri="{BB962C8B-B14F-4D97-AF65-F5344CB8AC3E}">
        <p14:creationId xmlns:p14="http://schemas.microsoft.com/office/powerpoint/2010/main" val="293404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effectLst/>
                <a:latin typeface="Helvetica Neue" panose="02000503000000020004" pitchFamily="2" charset="0"/>
              </a:rPr>
              <a:t>In a 2025 study, researchers from the Center for a Livable studied the greenhouse gas and water footprints of the most commonly consumed seafood species in the U.S. </a:t>
            </a:r>
          </a:p>
          <a:p>
            <a:endParaRPr lang="en-US">
              <a:effectLst/>
              <a:latin typeface="Helvetica Neue" panose="02000503000000020004" pitchFamily="2"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a:solidFill>
                  <a:srgbClr val="000000"/>
                </a:solidFill>
                <a:effectLst/>
              </a:rPr>
              <a:t>Note that products with the lowest </a:t>
            </a:r>
            <a:r>
              <a:rPr lang="en-US" sz="1200" err="1">
                <a:solidFill>
                  <a:srgbClr val="000000"/>
                </a:solidFill>
                <a:effectLst/>
              </a:rPr>
              <a:t>GHGe</a:t>
            </a:r>
            <a:r>
              <a:rPr lang="en-US" sz="1200">
                <a:solidFill>
                  <a:srgbClr val="000000"/>
                </a:solidFill>
                <a:effectLst/>
              </a:rPr>
              <a:t> were canned, fresh, and frozen sockeye salmon, frozen pollock, canned and frozen tuna, and frozen Atlantic salmon.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a:solidFill>
                <a:srgbClr val="000000"/>
              </a:solidFill>
              <a:effectLs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a:solidFill>
                  <a:srgbClr val="000000"/>
                </a:solidFill>
                <a:effectLst/>
              </a:rPr>
              <a:t>All wild caught species had lower blue water use that farmed products, as would be expected.</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a:solidFill>
                <a:srgbClr val="000000"/>
              </a:solidFill>
              <a:effectLst/>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a:solidFill>
                <a:srgbClr val="000000"/>
              </a:solidFill>
              <a:effectLs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a:solidFill>
                  <a:srgbClr val="000000"/>
                </a:solidFill>
                <a:effectLst/>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a:solidFill>
                <a:srgbClr val="000000"/>
              </a:solidFill>
              <a:effectLst/>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a:solidFill>
                <a:srgbClr val="000000"/>
              </a:solidFill>
              <a:effectLs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u="sng">
                <a:solidFill>
                  <a:srgbClr val="000000"/>
                </a:solidFill>
                <a:effectLst/>
              </a:rPr>
              <a:t>Graphic</a:t>
            </a:r>
            <a:r>
              <a:rPr lang="en-US" sz="1200">
                <a:solidFill>
                  <a:srgbClr val="000000"/>
                </a:solidFill>
                <a:effectLst/>
              </a:rPr>
              <a: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effectLst/>
              </a:rPr>
              <a:t>Love, D., Brown, M., </a:t>
            </a:r>
            <a:r>
              <a:rPr lang="en-US" err="1">
                <a:effectLst/>
              </a:rPr>
              <a:t>Viglia</a:t>
            </a:r>
            <a:r>
              <a:rPr lang="en-US">
                <a:effectLst/>
              </a:rPr>
              <a:t>, S., Asche, F., Fry, J., Garlock, T., Jenkins, L., Nguyen, L., Anderson, J., Nussbaumer, E., &amp; Neff, R. (2025). Environmental impacts and food loss and waste in the U.S. aquatic food system. </a:t>
            </a:r>
            <a:r>
              <a:rPr lang="en-US" i="1">
                <a:effectLst/>
              </a:rPr>
              <a:t>Global Environmental Change</a:t>
            </a:r>
            <a:r>
              <a:rPr lang="en-US">
                <a:effectLst/>
              </a:rPr>
              <a:t>, </a:t>
            </a:r>
            <a:r>
              <a:rPr lang="en-US" i="1">
                <a:effectLst/>
              </a:rPr>
              <a:t>90</a:t>
            </a:r>
            <a:r>
              <a:rPr lang="en-US">
                <a:effectLst/>
              </a:rPr>
              <a:t>. </a:t>
            </a:r>
            <a:r>
              <a:rPr lang="en-US">
                <a:effectLst/>
                <a:hlinkClick r:id="rId3"/>
              </a:rPr>
              <a:t>https://www.sciencedirect.com/science/article/pii/S0959378025000019</a:t>
            </a:r>
            <a:endParaRPr lang="en-US">
              <a:effectLst/>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39</a:t>
            </a:fld>
            <a:endParaRPr lang="en-US"/>
          </a:p>
        </p:txBody>
      </p:sp>
    </p:spTree>
    <p:extLst>
      <p:ext uri="{BB962C8B-B14F-4D97-AF65-F5344CB8AC3E}">
        <p14:creationId xmlns:p14="http://schemas.microsoft.com/office/powerpoint/2010/main" val="37588894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b="0"/>
              <a:t>We’ll end this section with an emerging issue that is only beginning to get the research attention it deserves. Microplastics, which are tiny plastic particles, are a growing environmental threat in the world’s oceans. Microplastic comes from plastic trash like disposable water and soda bottles that are not recycled, discarded fishing gear, and industrial runoff. </a:t>
            </a:r>
            <a:r>
              <a:rPr lang="en-US"/>
              <a:t>It is estimated that </a:t>
            </a:r>
            <a:r>
              <a:rPr lang="en-US" b="0"/>
              <a:t>over 170 trillion plastic particles, weighing approximately 2.3 million tons, are floating in the world’s oceans. Additionally, around 11 million metric tons of plastic waste enter the ocean every year, and this number could nearly triple by 2040 without significant intervention. </a:t>
            </a:r>
          </a:p>
          <a:p>
            <a:endParaRPr lang="en-US" b="0"/>
          </a:p>
          <a:p>
            <a:r>
              <a:rPr lang="en-US" b="0"/>
              <a:t>These particles accumulate in marine ecosystems, where they are ingested by plankton, fish, shellfish, and other seafood species, leading to potential health risks throughout the food chain. Microplastics can disrupt marine life by causing physical damage, disrupting feeding behaviors, and exposing organisms to toxic chemicals that leach from plastics. There are increasing concerns about the potential impacts on consuming seafood contaminated with microplastics. The widespread presence of microplastics in marine food webs underscores the urgent need for reducing plastic pollution, improving waste management, and developing sustainable alternatives to protect ocean health and food safety.</a:t>
            </a:r>
          </a:p>
          <a:p>
            <a:endParaRPr lang="en-US" b="0"/>
          </a:p>
          <a:p>
            <a:endParaRPr lang="en-US" b="0"/>
          </a:p>
          <a:p>
            <a:r>
              <a:rPr lang="en-US" b="0"/>
              <a:t>-----</a:t>
            </a:r>
          </a:p>
          <a:p>
            <a:endParaRPr lang="en-US" b="0"/>
          </a:p>
          <a:p>
            <a:endParaRPr lang="en-US" b="0"/>
          </a:p>
          <a:p>
            <a:r>
              <a:rPr lang="en-US" b="0" u="sng"/>
              <a:t>Graphic</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effectLst/>
              </a:rPr>
              <a:t>Orayeva, J. (2020). </a:t>
            </a:r>
            <a:r>
              <a:rPr lang="en-US" i="1">
                <a:effectLst/>
              </a:rPr>
              <a:t>World Oceans Day 2020: New IAEA Research Records Dramatic Increase in Microplastic Pollution in Eastern Tropical Pacific Ocean</a:t>
            </a:r>
            <a:r>
              <a:rPr lang="en-US">
                <a:effectLst/>
              </a:rPr>
              <a:t>. International Atomic Energy Agency; IAEA. </a:t>
            </a:r>
            <a:r>
              <a:rPr lang="en-US">
                <a:effectLst/>
                <a:hlinkClick r:id="rId3"/>
              </a:rPr>
              <a:t>https://www.iaea.org/newscenter/news/world-oceans-day-2020-new-iaea-research-records-dramatic-increase-in-microplastic-pollution-in-eastern-tropical-pacific-ocean</a:t>
            </a:r>
            <a:endParaRPr lang="en-US">
              <a:effectLst/>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40</a:t>
            </a:fld>
            <a:endParaRPr lang="en-US"/>
          </a:p>
        </p:txBody>
      </p:sp>
    </p:spTree>
    <p:extLst>
      <p:ext uri="{BB962C8B-B14F-4D97-AF65-F5344CB8AC3E}">
        <p14:creationId xmlns:p14="http://schemas.microsoft.com/office/powerpoint/2010/main" val="36644622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a:t>The Johns Hopkins Center for a Livable Future is an inter-disciplinary academic center at the Johns Hopkins Bloomberg School of Public Health. The Center is engaged in education, research and practice at the intersection of public health, diet, food production and ecosystem health, which are all influenced by and connected to population growth, climate, resource depletion and equity. The Center collaborates with researchers, community groups and advocates at the local, state, national and international level and provides technical assistance to partner organizations. The Center’s vision is a healthier, sustainable and resilient food system for all. </a:t>
            </a:r>
          </a:p>
          <a:p>
            <a:pPr marL="0" lvl="0" indent="0" algn="l" rtl="0">
              <a:spcBef>
                <a:spcPts val="0"/>
              </a:spcBef>
              <a:spcAft>
                <a:spcPts val="0"/>
              </a:spcAft>
              <a:buNone/>
            </a:pPr>
            <a:endParaRPr lang="en-US"/>
          </a:p>
          <a:p>
            <a:pPr marL="0" lvl="0" indent="0" algn="l" rtl="0">
              <a:spcBef>
                <a:spcPts val="0"/>
              </a:spcBef>
              <a:spcAft>
                <a:spcPts val="0"/>
              </a:spcAft>
              <a:buNone/>
            </a:pPr>
            <a:r>
              <a:rPr lang="en-US"/>
              <a:t>This lecture series is based on the expertise and teaching resources of many faculty and staff at the Center, our collaborators across Johns Hopkins University and our many non-academic partners. We graciously acknowledge their work and thank them for allowing us to share it with you. </a:t>
            </a:r>
          </a:p>
        </p:txBody>
      </p:sp>
      <p:sp>
        <p:nvSpPr>
          <p:cNvPr id="4" name="Slide Number Placeholder 3"/>
          <p:cNvSpPr>
            <a:spLocks noGrp="1"/>
          </p:cNvSpPr>
          <p:nvPr>
            <p:ph type="sldNum" sz="quarter" idx="5"/>
          </p:nvPr>
        </p:nvSpPr>
        <p:spPr/>
        <p:txBody>
          <a:bodyPr/>
          <a:lstStyle/>
          <a:p>
            <a:fld id="{13D3DDD1-A2AC-0143-A10E-767D06A6F773}" type="slidenum">
              <a:rPr lang="en-US" smtClean="0"/>
              <a:pPr/>
              <a:t>4</a:t>
            </a:fld>
            <a:endParaRPr lang="en-US"/>
          </a:p>
        </p:txBody>
      </p:sp>
    </p:spTree>
    <p:extLst>
      <p:ext uri="{BB962C8B-B14F-4D97-AF65-F5344CB8AC3E}">
        <p14:creationId xmlns:p14="http://schemas.microsoft.com/office/powerpoint/2010/main" val="33427983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t>Now let’s look at the aquatic foods that we eat in the U.S. and the nutritional considerations that are important to keep in mind.</a:t>
            </a:r>
          </a:p>
        </p:txBody>
      </p:sp>
      <p:sp>
        <p:nvSpPr>
          <p:cNvPr id="4" name="Slide Number Placeholder 3"/>
          <p:cNvSpPr>
            <a:spLocks noGrp="1"/>
          </p:cNvSpPr>
          <p:nvPr>
            <p:ph type="sldNum" sz="quarter" idx="5"/>
          </p:nvPr>
        </p:nvSpPr>
        <p:spPr/>
        <p:txBody>
          <a:bodyPr/>
          <a:lstStyle/>
          <a:p>
            <a:fld id="{13D3DDD1-A2AC-0143-A10E-767D06A6F773}" type="slidenum">
              <a:rPr lang="en-US" smtClean="0"/>
              <a:pPr/>
              <a:t>42</a:t>
            </a:fld>
            <a:endParaRPr lang="en-US"/>
          </a:p>
        </p:txBody>
      </p:sp>
    </p:spTree>
    <p:extLst>
      <p:ext uri="{BB962C8B-B14F-4D97-AF65-F5344CB8AC3E}">
        <p14:creationId xmlns:p14="http://schemas.microsoft.com/office/powerpoint/2010/main" val="6806954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a:effectLst/>
                <a:ea typeface="Calibri" panose="020F0502020204030204" pitchFamily="34" charset="0"/>
                <a:cs typeface="Times New Roman" panose="02020603050405020304" pitchFamily="18" charset="0"/>
              </a:rPr>
              <a:t>The current body of evidence indicates there are benefits of aquatic food consumption –including for all-cause mortality and heart, but the evidence is also mixed – we’ll get to some of the reasons why later in this section.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a:effectLst/>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a:effectLst/>
                <a:ea typeface="Calibri" panose="020F0502020204030204" pitchFamily="34" charset="0"/>
                <a:cs typeface="Times New Roman" panose="02020603050405020304" pitchFamily="18" charset="0"/>
              </a:rPr>
              <a:t>There are components of fish that seem to enhance the absorption of micronutrients from other parts of the meal. It’s not discussed often, but the research indicates this is one important benefit of even a small intake of fish.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a:effectLst/>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a:effectLst/>
                <a:ea typeface="Calibri" panose="020F0502020204030204" pitchFamily="34" charset="0"/>
                <a:cs typeface="Times New Roman" panose="02020603050405020304" pitchFamily="18" charset="0"/>
              </a:rPr>
              <a:t>There’s evidence that fish consumption has benefits for cognitive development and improved birth outcomes, but there are also risks depending on type of fish.</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a:effectLst/>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a:effectLst/>
                <a:ea typeface="Calibri" panose="020F0502020204030204" pitchFamily="34" charset="0"/>
                <a:cs typeface="Times New Roman" panose="02020603050405020304" pitchFamily="18" charset="0"/>
              </a:rPr>
              <a:t>Part of the mixed evidence on nutrition is related to the reality that aquatic food is a widely diverse category with</a:t>
            </a:r>
            <a:r>
              <a:rPr lang="en-US"/>
              <a:t> more than 2,500 species that are captured or cultivated in the oceans, rivers, lakes and ponds, and each species differs in its nutritional profile.</a:t>
            </a:r>
            <a:endParaRPr lang="en-US" sz="1200">
              <a:effectLs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43</a:t>
            </a:fld>
            <a:endParaRPr lang="en-US"/>
          </a:p>
        </p:txBody>
      </p:sp>
    </p:spTree>
    <p:extLst>
      <p:ext uri="{BB962C8B-B14F-4D97-AF65-F5344CB8AC3E}">
        <p14:creationId xmlns:p14="http://schemas.microsoft.com/office/powerpoint/2010/main" val="468967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lang="en-US" sz="1200"/>
              <a:t>Overall, fish and other aquatic foods are an important source of protein but  also</a:t>
            </a:r>
            <a:r>
              <a:rPr lang="en-US" sz="1200">
                <a:cs typeface="Calibri"/>
              </a:rPr>
              <a:t> </a:t>
            </a:r>
            <a:r>
              <a:rPr lang="en-US" sz="1200">
                <a:effectLst/>
                <a:ea typeface="Calibri" panose="020F0502020204030204" pitchFamily="34" charset="0"/>
                <a:cs typeface="Calibri"/>
              </a:rPr>
              <a:t>have several other </a:t>
            </a:r>
            <a:r>
              <a:rPr lang="en-US" sz="1200">
                <a:ea typeface="Calibri" panose="020F0502020204030204" pitchFamily="34" charset="0"/>
                <a:cs typeface="Calibri"/>
              </a:rPr>
              <a:t>important</a:t>
            </a:r>
            <a:r>
              <a:rPr lang="en-US" sz="1200">
                <a:effectLst/>
                <a:ea typeface="Calibri" panose="020F0502020204030204" pitchFamily="34" charset="0"/>
                <a:cs typeface="Calibri"/>
              </a:rPr>
              <a:t> nutritional attributes that make aquatic foods desirable from a human nutrition and health</a:t>
            </a:r>
            <a:r>
              <a:rPr lang="en-US" sz="1200">
                <a:ea typeface="Calibri" panose="020F0502020204030204" pitchFamily="34" charset="0"/>
                <a:cs typeface="Calibri"/>
              </a:rPr>
              <a:t> </a:t>
            </a:r>
            <a:r>
              <a:rPr lang="en-US" sz="1200">
                <a:effectLst/>
                <a:ea typeface="Calibri" panose="020F0502020204030204" pitchFamily="34" charset="0"/>
                <a:cs typeface="Calibri"/>
              </a:rPr>
              <a:t>perspective.</a:t>
            </a:r>
          </a:p>
          <a:p>
            <a:pPr marL="0" marR="0" lvl="0" indent="0" algn="l" defTabSz="457200" rtl="0" eaLnBrk="1" fontAlgn="auto" latinLnBrk="0" hangingPunct="1">
              <a:lnSpc>
                <a:spcPct val="107000"/>
              </a:lnSpc>
              <a:spcBef>
                <a:spcPts val="0"/>
              </a:spcBef>
              <a:spcAft>
                <a:spcPts val="0"/>
              </a:spcAft>
              <a:buClrTx/>
              <a:buSzTx/>
              <a:buFontTx/>
              <a:buNone/>
              <a:tabLst/>
              <a:defRPr/>
            </a:pPr>
            <a:endParaRPr lang="en-US" sz="1200">
              <a:effectLst/>
              <a:ea typeface="Calibri" panose="020F0502020204030204" pitchFamily="34" charset="0"/>
              <a:cs typeface="Calibri"/>
            </a:endParaRPr>
          </a:p>
          <a:p>
            <a:pPr marL="0" marR="0" lvl="0" indent="0" algn="l" defTabSz="457200" rtl="0" eaLnBrk="1" fontAlgn="auto" latinLnBrk="0" hangingPunct="1">
              <a:lnSpc>
                <a:spcPct val="107000"/>
              </a:lnSpc>
              <a:spcBef>
                <a:spcPts val="0"/>
              </a:spcBef>
              <a:spcAft>
                <a:spcPts val="0"/>
              </a:spcAft>
              <a:buClrTx/>
              <a:buSzTx/>
              <a:buFontTx/>
              <a:buNone/>
              <a:tabLst/>
              <a:defRPr/>
            </a:pPr>
            <a:r>
              <a:rPr lang="en-US" sz="1200">
                <a:effectLst/>
                <a:ea typeface="Calibri" panose="020F0502020204030204" pitchFamily="34" charset="0"/>
                <a:cs typeface="Calibri"/>
              </a:rPr>
              <a:t>The overall fat and saturated fat content of seafood is lower than most red meats and fattier servings of poultry (dark meat and skin). The fattiest fish have similar total fat content as lean meats. </a:t>
            </a:r>
          </a:p>
          <a:p>
            <a:pPr marL="0" marR="0" lvl="0" indent="0" algn="l" defTabSz="457200" rtl="0" eaLnBrk="1" fontAlgn="auto" latinLnBrk="0" hangingPunct="1">
              <a:lnSpc>
                <a:spcPct val="107000"/>
              </a:lnSpc>
              <a:spcBef>
                <a:spcPts val="0"/>
              </a:spcBef>
              <a:spcAft>
                <a:spcPts val="0"/>
              </a:spcAft>
              <a:buClrTx/>
              <a:buSzTx/>
              <a:buFontTx/>
              <a:buNone/>
              <a:tabLst/>
              <a:defRPr/>
            </a:pPr>
            <a:endParaRPr lang="en-US" sz="1200">
              <a:effectLst/>
              <a:ea typeface="Calibri" panose="020F0502020204030204" pitchFamily="34" charset="0"/>
              <a:cs typeface="Calibri"/>
            </a:endParaRPr>
          </a:p>
          <a:p>
            <a:pPr marL="0" marR="0" lvl="0" indent="0" algn="l" defTabSz="457200" rtl="0" eaLnBrk="1" fontAlgn="auto" latinLnBrk="0" hangingPunct="1">
              <a:lnSpc>
                <a:spcPct val="107000"/>
              </a:lnSpc>
              <a:spcBef>
                <a:spcPts val="0"/>
              </a:spcBef>
              <a:spcAft>
                <a:spcPts val="0"/>
              </a:spcAft>
              <a:buClrTx/>
              <a:buSzTx/>
              <a:buFontTx/>
              <a:buNone/>
              <a:tabLst/>
              <a:defRPr/>
            </a:pPr>
            <a:r>
              <a:rPr lang="en-US" sz="1200">
                <a:effectLst/>
                <a:highlight>
                  <a:srgbClr val="FFFF00"/>
                </a:highlight>
                <a:ea typeface="Calibri" panose="020F0502020204030204" pitchFamily="34" charset="0"/>
                <a:cs typeface="Calibri"/>
              </a:rPr>
              <a:t>Fish  are one of the few natural sources of long-chain polyunsaturated omega-3 fatty acids in the human diet, which are </a:t>
            </a:r>
            <a:r>
              <a:rPr lang="en-US" sz="1200">
                <a:effectLst/>
                <a:highlight>
                  <a:srgbClr val="FFFF00"/>
                </a:highlight>
                <a:ea typeface="Calibri" panose="020F0502020204030204" pitchFamily="34" charset="0"/>
                <a:cs typeface="Times New Roman" panose="02020603050405020304" pitchFamily="18" charset="0"/>
              </a:rPr>
              <a:t>an important part of our cell membranes.</a:t>
            </a:r>
            <a:r>
              <a:rPr lang="en-US" sz="1200"/>
              <a:t> The three main omega-3 fatty acids are alpha-linolenic acid (ALA), eicosatetraenoic acid (EPA), and docosahexaenoic acid (DHA).</a:t>
            </a:r>
            <a:r>
              <a:rPr lang="en-US" sz="1200">
                <a:effectLst/>
                <a:highlight>
                  <a:srgbClr val="FFFF00"/>
                </a:highlight>
                <a:ea typeface="Calibri" panose="020F0502020204030204" pitchFamily="34" charset="0"/>
                <a:cs typeface="Times New Roman" panose="02020603050405020304" pitchFamily="18" charset="0"/>
              </a:rPr>
              <a:t> ALA is found in nuts, seeds and plant oils, such as flax, soy and canola oils as well as seafood. But, DHA and EPA are found only in fish and other seafood. We're particularly interested in the health benefits of consuming EPA and DHA – the longer chain fatty acids – because humans do not efficiently convert ALA – the shorter-chain fatty acids – to the longer-chain fatty acids DHA and EPA.</a:t>
            </a:r>
          </a:p>
          <a:p>
            <a:pPr marL="0" marR="0" lvl="0" indent="0" algn="l" defTabSz="457200" rtl="0" eaLnBrk="1" fontAlgn="auto" latinLnBrk="0" hangingPunct="1">
              <a:lnSpc>
                <a:spcPct val="107000"/>
              </a:lnSpc>
              <a:spcBef>
                <a:spcPts val="0"/>
              </a:spcBef>
              <a:spcAft>
                <a:spcPts val="0"/>
              </a:spcAft>
              <a:buClrTx/>
              <a:buSzTx/>
              <a:buFontTx/>
              <a:buNone/>
              <a:tabLst/>
              <a:defRPr/>
            </a:pPr>
            <a:endParaRPr lang="en-US" sz="1200">
              <a:effectLst/>
              <a:highlight>
                <a:srgbClr val="FFFF00"/>
              </a:highlight>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7000"/>
              </a:lnSpc>
              <a:spcBef>
                <a:spcPts val="0"/>
              </a:spcBef>
              <a:spcAft>
                <a:spcPts val="0"/>
              </a:spcAft>
              <a:buClrTx/>
              <a:buSzTx/>
              <a:buFontTx/>
              <a:buNone/>
              <a:tabLst/>
              <a:defRPr/>
            </a:pPr>
            <a:r>
              <a:rPr lang="en-US" sz="1200">
                <a:effectLst/>
                <a:highlight>
                  <a:srgbClr val="FFFF00"/>
                </a:highlight>
                <a:ea typeface="Calibri" panose="020F0502020204030204" pitchFamily="34" charset="0"/>
                <a:cs typeface="Calibri"/>
              </a:rPr>
              <a:t>Omega-3 fatty acids from seafood are associated with multiple important health benefits, such as improving heart health through management of cholesterol, triglycerides and blood pressure, supporting fetal brain development, and possibly fighting inflammation and supporting mental health</a:t>
            </a:r>
            <a:r>
              <a:rPr lang="en-US" sz="1200">
                <a:effectLst/>
                <a:ea typeface="Calibri" panose="020F0502020204030204" pitchFamily="34" charset="0"/>
                <a:cs typeface="Calibri"/>
              </a:rPr>
              <a:t>. </a:t>
            </a:r>
          </a:p>
          <a:p>
            <a:pPr marL="0" marR="0" lvl="0" indent="0" algn="l" defTabSz="457200" rtl="0" eaLnBrk="1" fontAlgn="auto" latinLnBrk="0" hangingPunct="1">
              <a:lnSpc>
                <a:spcPct val="107000"/>
              </a:lnSpc>
              <a:spcBef>
                <a:spcPts val="0"/>
              </a:spcBef>
              <a:spcAft>
                <a:spcPts val="0"/>
              </a:spcAft>
              <a:buClrTx/>
              <a:buSzTx/>
              <a:buFontTx/>
              <a:buNone/>
              <a:tabLst/>
              <a:defRPr/>
            </a:pPr>
            <a:endParaRPr lang="en-US" sz="1200">
              <a:effectLst/>
              <a:ea typeface="Calibri" panose="020F0502020204030204" pitchFamily="34" charset="0"/>
              <a:cs typeface="Calibri"/>
            </a:endParaRPr>
          </a:p>
          <a:p>
            <a:pPr marL="0" marR="0" lvl="0" indent="0" algn="l" defTabSz="457200" rtl="0" eaLnBrk="1" fontAlgn="auto" latinLnBrk="0" hangingPunct="1">
              <a:lnSpc>
                <a:spcPct val="107000"/>
              </a:lnSpc>
              <a:spcBef>
                <a:spcPts val="0"/>
              </a:spcBef>
              <a:spcAft>
                <a:spcPts val="0"/>
              </a:spcAft>
              <a:buClrTx/>
              <a:buSzTx/>
              <a:buFontTx/>
              <a:buNone/>
              <a:tabLst/>
              <a:defRPr/>
            </a:pPr>
            <a:r>
              <a:rPr lang="en-US" sz="1200">
                <a:effectLst/>
                <a:ea typeface="Calibri" panose="020F0502020204030204" pitchFamily="34" charset="0"/>
                <a:cs typeface="Calibri"/>
              </a:rPr>
              <a:t>Though micronutrients vary by type of species and how it’s consumed, seafood is a good, reliable source of Iron, zinc and calcium and vitamin A – which are particularly important during growth and development as well as overall health. </a:t>
            </a:r>
          </a:p>
          <a:p>
            <a:pPr marL="0" marR="0" lvl="0" indent="0" algn="l" defTabSz="457200" rtl="0" eaLnBrk="1" fontAlgn="auto" latinLnBrk="0" hangingPunct="1">
              <a:lnSpc>
                <a:spcPct val="107000"/>
              </a:lnSpc>
              <a:spcBef>
                <a:spcPts val="0"/>
              </a:spcBef>
              <a:spcAft>
                <a:spcPts val="0"/>
              </a:spcAft>
              <a:buClrTx/>
              <a:buSzTx/>
              <a:buFontTx/>
              <a:buNone/>
              <a:tabLst/>
              <a:defRPr/>
            </a:pPr>
            <a:endParaRPr lang="en-US" sz="1200">
              <a:ea typeface="Calibri" panose="020F0502020204030204" pitchFamily="34" charset="0"/>
              <a:cs typeface="Calibri"/>
            </a:endParaRPr>
          </a:p>
          <a:p>
            <a:pPr marL="0" marR="0" lvl="0" indent="0" algn="l" defTabSz="457200" rtl="0" eaLnBrk="1" fontAlgn="auto" latinLnBrk="0" hangingPunct="1">
              <a:lnSpc>
                <a:spcPct val="107000"/>
              </a:lnSpc>
              <a:spcBef>
                <a:spcPts val="0"/>
              </a:spcBef>
              <a:spcAft>
                <a:spcPts val="0"/>
              </a:spcAft>
              <a:buClrTx/>
              <a:buSzTx/>
              <a:buFontTx/>
              <a:buNone/>
              <a:tabLst/>
              <a:defRPr/>
            </a:pPr>
            <a:endParaRPr lang="en-US" sz="1200">
              <a:ea typeface="Calibri" panose="020F0502020204030204" pitchFamily="34" charset="0"/>
              <a:cs typeface="Calibri"/>
            </a:endParaRPr>
          </a:p>
          <a:p>
            <a:pPr marL="0" marR="0" lvl="0" indent="0" algn="l" defTabSz="457200" rtl="0" eaLnBrk="1" fontAlgn="auto" latinLnBrk="0" hangingPunct="1">
              <a:lnSpc>
                <a:spcPct val="107000"/>
              </a:lnSpc>
              <a:spcBef>
                <a:spcPts val="0"/>
              </a:spcBef>
              <a:spcAft>
                <a:spcPts val="0"/>
              </a:spcAft>
              <a:buClrTx/>
              <a:buSzTx/>
              <a:buFontTx/>
              <a:buNone/>
              <a:tabLst/>
              <a:defRPr/>
            </a:pPr>
            <a:r>
              <a:rPr lang="en-US" sz="1200">
                <a:ea typeface="Calibri" panose="020F0502020204030204" pitchFamily="34" charset="0"/>
                <a:cs typeface="Calibri"/>
              </a:rPr>
              <a:t>-----</a:t>
            </a:r>
          </a:p>
          <a:p>
            <a:pPr marL="0" marR="0" lvl="0" indent="0" algn="l" defTabSz="457200" rtl="0" eaLnBrk="1" fontAlgn="auto" latinLnBrk="0" hangingPunct="1">
              <a:lnSpc>
                <a:spcPct val="107000"/>
              </a:lnSpc>
              <a:spcBef>
                <a:spcPts val="0"/>
              </a:spcBef>
              <a:spcAft>
                <a:spcPts val="0"/>
              </a:spcAft>
              <a:buClrTx/>
              <a:buSzTx/>
              <a:buFontTx/>
              <a:buNone/>
              <a:tabLst/>
              <a:defRPr/>
            </a:pPr>
            <a:endParaRPr lang="en-US" sz="1200">
              <a:ea typeface="Calibri" panose="020F0502020204030204" pitchFamily="34" charset="0"/>
              <a:cs typeface="Calibri"/>
            </a:endParaRPr>
          </a:p>
          <a:p>
            <a:pPr marL="0" marR="0" lvl="0" indent="0" algn="l" defTabSz="457200" rtl="0" eaLnBrk="1" fontAlgn="auto" latinLnBrk="0" hangingPunct="1">
              <a:lnSpc>
                <a:spcPct val="107000"/>
              </a:lnSpc>
              <a:spcBef>
                <a:spcPts val="0"/>
              </a:spcBef>
              <a:spcAft>
                <a:spcPts val="0"/>
              </a:spcAft>
              <a:buClrTx/>
              <a:buSzTx/>
              <a:buFontTx/>
              <a:buNone/>
              <a:tabLst/>
              <a:defRPr/>
            </a:pPr>
            <a:endParaRPr lang="en-US" sz="1200">
              <a:ea typeface="Calibri" panose="020F0502020204030204" pitchFamily="34" charset="0"/>
              <a:cs typeface="Calibri"/>
            </a:endParaRPr>
          </a:p>
          <a:p>
            <a:pPr marL="0" marR="0" lvl="0" indent="0" algn="l" defTabSz="457200" rtl="0" eaLnBrk="1" fontAlgn="auto" latinLnBrk="0" hangingPunct="1">
              <a:lnSpc>
                <a:spcPct val="107000"/>
              </a:lnSpc>
              <a:spcBef>
                <a:spcPts val="0"/>
              </a:spcBef>
              <a:spcAft>
                <a:spcPts val="0"/>
              </a:spcAft>
              <a:buClrTx/>
              <a:buSzTx/>
              <a:buFontTx/>
              <a:buNone/>
              <a:tabLst/>
              <a:defRPr/>
            </a:pPr>
            <a:r>
              <a:rPr lang="en-US" sz="1200" u="sng">
                <a:ea typeface="Calibri" panose="020F0502020204030204" pitchFamily="34" charset="0"/>
                <a:cs typeface="Calibri"/>
              </a:rPr>
              <a:t>Information</a:t>
            </a:r>
          </a:p>
          <a:p>
            <a:pPr marL="0" marR="0" lvl="0" indent="0" algn="l" defTabSz="457200" rtl="0" eaLnBrk="1" fontAlgn="auto" latinLnBrk="0" hangingPunct="1">
              <a:lnSpc>
                <a:spcPct val="107000"/>
              </a:lnSpc>
              <a:spcBef>
                <a:spcPts val="0"/>
              </a:spcBef>
              <a:spcAft>
                <a:spcPts val="0"/>
              </a:spcAft>
              <a:buClrTx/>
              <a:buSzTx/>
              <a:buFontTx/>
              <a:buNone/>
              <a:tabLst/>
              <a:defRPr/>
            </a:pPr>
            <a:r>
              <a:rPr lang="en-US" sz="1200">
                <a:effectLst/>
              </a:rPr>
              <a:t>Maire, E., Graham, N. A. J., MacNeil, M. A., Lam, V. W. Y., Robinson, J. P. W., Cheung, W. W. L., &amp; Hicks, C. C. (2021). Micronutrient supply from global marine fisheries under climate change and overfishing. </a:t>
            </a:r>
            <a:r>
              <a:rPr lang="en-US" sz="1200" i="1">
                <a:effectLst/>
              </a:rPr>
              <a:t>Current Biology</a:t>
            </a:r>
            <a:r>
              <a:rPr lang="en-US" sz="1200">
                <a:effectLst/>
              </a:rPr>
              <a:t>, </a:t>
            </a:r>
            <a:r>
              <a:rPr lang="en-US" sz="1200" i="1">
                <a:effectLst/>
              </a:rPr>
              <a:t>31</a:t>
            </a:r>
            <a:r>
              <a:rPr lang="en-US" sz="1200">
                <a:effectLst/>
              </a:rPr>
              <a:t>(18), 4132-4138.e3. </a:t>
            </a:r>
            <a:r>
              <a:rPr lang="en-US" sz="1200">
                <a:effectLst/>
                <a:hlinkClick r:id="rId3"/>
              </a:rPr>
              <a:t>https://doi.org/10.1016/j.cub.2021.06.067</a:t>
            </a:r>
            <a:endParaRPr lang="en-US" sz="1200">
              <a:effectLst/>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44</a:t>
            </a:fld>
            <a:endParaRPr lang="en-US"/>
          </a:p>
        </p:txBody>
      </p:sp>
    </p:spTree>
    <p:extLst>
      <p:ext uri="{BB962C8B-B14F-4D97-AF65-F5344CB8AC3E}">
        <p14:creationId xmlns:p14="http://schemas.microsoft.com/office/powerpoint/2010/main" val="395101574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This slides lists some of the mechanisms through which it is thought that Omega-3 fatty acids may work to affect CVD outcomes. </a:t>
            </a:r>
          </a:p>
          <a:p>
            <a:endParaRPr lang="en-US"/>
          </a:p>
          <a:p>
            <a:r>
              <a:rPr lang="en-US"/>
              <a:t>(</a:t>
            </a:r>
            <a:r>
              <a:rPr lang="en-US" u="sng"/>
              <a:t>Changes in Circulating Blood Lipids</a:t>
            </a:r>
            <a:r>
              <a:rPr lang="en-US">
                <a:sym typeface="Wingdings" pitchFamily="2" charset="2"/>
              </a:rPr>
              <a:t>) </a:t>
            </a:r>
            <a:r>
              <a:rPr lang="en-US"/>
              <a:t> Omega-3 fatty acids significantly lower triglyceride levels and may increase high-density lipoprotein (HDL) cholesterol, improving the overall lipid profile and reducing atherosclerotic plaque formation.</a:t>
            </a:r>
          </a:p>
          <a:p>
            <a:endParaRPr lang="en-US"/>
          </a:p>
          <a:p>
            <a:r>
              <a:rPr lang="en-US"/>
              <a:t>(</a:t>
            </a:r>
            <a:r>
              <a:rPr lang="en-US" u="sng"/>
              <a:t>Reduced Blood Pressure and Systemic Vascular Resistance</a:t>
            </a:r>
            <a:r>
              <a:rPr lang="en-US"/>
              <a:t>) Omega-3s contribute to lower systolic and diastolic blood pressure by promoting vasodilation through nitric oxide production. This reduction in blood pressure and vascular resistance is vital for managing hypertension and minimizing cardiovascular risks.</a:t>
            </a:r>
          </a:p>
          <a:p>
            <a:endParaRPr lang="en-US"/>
          </a:p>
          <a:p>
            <a:r>
              <a:rPr lang="en-US" u="sng"/>
              <a:t>(Improved Arterial Wall Compliance</a:t>
            </a:r>
            <a:r>
              <a:rPr lang="en-US"/>
              <a:t>) Omega-3s enhance arterial compliance, allowing blood vessels to expand and contract effectively, which is essential for maintaining proper blood flow and reducing vascular damage.</a:t>
            </a:r>
          </a:p>
          <a:p>
            <a:endParaRPr lang="en-US"/>
          </a:p>
          <a:p>
            <a:r>
              <a:rPr lang="en-US" u="sng"/>
              <a:t>(Lower Platelet Aggregation, Reduced Endothelial Cell Dysfunction, and Decreased Plaque Inflammation</a:t>
            </a:r>
            <a:r>
              <a:rPr lang="en-US"/>
              <a:t>) Omega-3s exhibit anti-inflammatory effects, decreasing platelet aggregation and improving endothelial function. They stabilize atherosclerotic plaques, lowering the risk of rupture and subsequent cardiovascular events.</a:t>
            </a:r>
          </a:p>
        </p:txBody>
      </p:sp>
      <p:sp>
        <p:nvSpPr>
          <p:cNvPr id="4" name="Slide Number Placeholder 3"/>
          <p:cNvSpPr>
            <a:spLocks noGrp="1"/>
          </p:cNvSpPr>
          <p:nvPr>
            <p:ph type="sldNum" sz="quarter" idx="5"/>
          </p:nvPr>
        </p:nvSpPr>
        <p:spPr/>
        <p:txBody>
          <a:bodyPr/>
          <a:lstStyle/>
          <a:p>
            <a:fld id="{13D3DDD1-A2AC-0143-A10E-767D06A6F773}" type="slidenum">
              <a:rPr lang="en-US" smtClean="0"/>
              <a:pPr/>
              <a:t>45</a:t>
            </a:fld>
            <a:endParaRPr lang="en-US"/>
          </a:p>
        </p:txBody>
      </p:sp>
    </p:spTree>
    <p:extLst>
      <p:ext uri="{BB962C8B-B14F-4D97-AF65-F5344CB8AC3E}">
        <p14:creationId xmlns:p14="http://schemas.microsoft.com/office/powerpoint/2010/main" val="5668588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B0D1F2-7368-45A9-AC8A-67D922952E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0A54FA-7205-6712-4C8E-99719819DD6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89A740A-D9DD-CDAB-EA85-74004D28687B}"/>
              </a:ext>
            </a:extLst>
          </p:cNvPr>
          <p:cNvSpPr>
            <a:spLocks noGrp="1"/>
          </p:cNvSpPr>
          <p:nvPr>
            <p:ph type="body" idx="1"/>
          </p:nvPr>
        </p:nvSpPr>
        <p:spPr/>
        <p:txBody>
          <a:bodyPr/>
          <a:lstStyle/>
          <a:p>
            <a:r>
              <a:rPr lang="en-US" dirty="0">
                <a:latin typeface="Calibri" charset="0"/>
                <a:ea typeface="ＭＳ Ｐゴシック" charset="0"/>
                <a:cs typeface="ＭＳ Ｐゴシック" charset="0"/>
              </a:rPr>
              <a:t>Many studies have examined fish intake with varied results. </a:t>
            </a:r>
          </a:p>
          <a:p>
            <a:endParaRPr lang="en-US" dirty="0">
              <a:latin typeface="Calibri" charset="0"/>
              <a:ea typeface="ＭＳ Ｐゴシック" charset="0"/>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Calibri" charset="0"/>
                <a:ea typeface="ＭＳ Ｐゴシック" charset="0"/>
                <a:cs typeface="ＭＳ Ｐゴシック" charset="0"/>
              </a:rPr>
              <a:t>This 2016 study is a meta-analysis of twelve prospective cohort studies that have looked at fish consumption and related it to all-cause mortality.  The associations in most of the studies that were pooled into this meta-analysis did adjust for confounders like smoking and alcohol consumption. Even with some moderate heterogeneity in some of the studies, t</a:t>
            </a:r>
            <a:r>
              <a:rPr lang="en-US" dirty="0"/>
              <a:t>he results indicated that a higher intake of fish was associated with about a 6% significantly lower risk of all-cause mortality, and this is higher when compared to those who never consume fish. The numbers here indicate that the findings were significant. </a:t>
            </a:r>
            <a:endParaRPr lang="en-US" dirty="0">
              <a:latin typeface="Calibri" charset="0"/>
              <a:ea typeface="ＭＳ Ｐゴシック" charset="0"/>
              <a:cs typeface="ＭＳ Ｐゴシック" charset="0"/>
            </a:endParaRPr>
          </a:p>
          <a:p>
            <a:endParaRPr lang="en-US" dirty="0">
              <a:latin typeface="Calibri" charset="0"/>
              <a:ea typeface="ＭＳ Ｐゴシック" charset="0"/>
              <a:cs typeface="ＭＳ Ｐゴシック" charset="0"/>
            </a:endParaRPr>
          </a:p>
          <a:p>
            <a:r>
              <a:rPr lang="en-US" dirty="0">
                <a:latin typeface="Calibri" charset="0"/>
                <a:ea typeface="ＭＳ Ｐゴシック" charset="0"/>
                <a:cs typeface="ＭＳ Ｐゴシック" charset="0"/>
              </a:rPr>
              <a:t>This study found an overall risk of death was lowest among those who eat around 60-80 grams of fish per day. That is about 14 ounces/week, or 3.5 to 4-ounce servings/week. The effects begin to drop as fish consumption declines. </a:t>
            </a:r>
          </a:p>
          <a:p>
            <a:endParaRPr lang="en-US" dirty="0">
              <a:latin typeface="Calibri" charset="0"/>
              <a:ea typeface="ＭＳ Ｐゴシック" charset="0"/>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Calibri" charset="0"/>
                <a:ea typeface="ＭＳ Ｐゴシック" charset="0"/>
                <a:cs typeface="ＭＳ Ｐゴシック" charset="0"/>
              </a:rPr>
              <a:t>A couple of caveats with this type of study. In the field of nutrition, a lot of what we know comes from observational studies. Observational studies are studies where we follow a cohort of a healthy population, usually at baseline. And we study what they eat, usually over time and then see what their health outcomes are. And then we can try to understand what the risk is associated with a given exposure. Most of the studies have used food frequency questionnaires to study fish consumption, some with greater detail than others.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latin typeface="Calibri" charset="0"/>
              <a:ea typeface="ＭＳ Ｐゴシック" charset="0"/>
              <a:cs typeface="ＭＳ Ｐゴシック" charset="0"/>
            </a:endParaRPr>
          </a:p>
          <a:p>
            <a:r>
              <a:rPr lang="en-US" dirty="0">
                <a:latin typeface="Calibri" charset="0"/>
                <a:ea typeface="ＭＳ Ｐゴシック" charset="0"/>
                <a:cs typeface="ＭＳ Ｐゴシック" charset="0"/>
              </a:rPr>
              <a:t>It is not surprising that research finds that fish consumption is associated with lower all-cause mortality. It is rich in omega-3 PUFAS, which we know are beneficial for good health. Fish can also be a good source of vitamins, protein and trace elements. But it’s also important to consider that higher fish consumption is often associated with healthier dietary patterns and a higher socioeconomic status, which are also associated with better healthcare and lower mortality. </a:t>
            </a:r>
            <a:endParaRPr lang="en-US" sz="1200" dirty="0">
              <a:ea typeface="Calibri" panose="020F0502020204030204" pitchFamily="34" charset="0"/>
              <a:cs typeface="Calibri"/>
            </a:endParaRPr>
          </a:p>
          <a:p>
            <a:pPr marL="0" marR="0" lvl="0" indent="0" algn="l" defTabSz="457200" rtl="0" eaLnBrk="1" fontAlgn="auto" latinLnBrk="0" hangingPunct="1">
              <a:lnSpc>
                <a:spcPct val="107000"/>
              </a:lnSpc>
              <a:spcBef>
                <a:spcPts val="0"/>
              </a:spcBef>
              <a:spcAft>
                <a:spcPts val="0"/>
              </a:spcAft>
              <a:buClrTx/>
              <a:buSzTx/>
              <a:buFontTx/>
              <a:buNone/>
              <a:tabLst/>
              <a:defRPr/>
            </a:pPr>
            <a:endParaRPr lang="en-US" sz="1200" dirty="0">
              <a:ea typeface="Calibri" panose="020F0502020204030204" pitchFamily="34" charset="0"/>
              <a:cs typeface="Calibri"/>
            </a:endParaRPr>
          </a:p>
          <a:p>
            <a:pPr marL="0" marR="0" lvl="0" indent="0" algn="l" defTabSz="457200" rtl="0" eaLnBrk="1" fontAlgn="auto" latinLnBrk="0" hangingPunct="1">
              <a:lnSpc>
                <a:spcPct val="107000"/>
              </a:lnSpc>
              <a:spcBef>
                <a:spcPts val="0"/>
              </a:spcBef>
              <a:spcAft>
                <a:spcPts val="0"/>
              </a:spcAft>
              <a:buClrTx/>
              <a:buSzTx/>
              <a:buFontTx/>
              <a:buNone/>
              <a:tabLst/>
              <a:defRPr/>
            </a:pPr>
            <a:endParaRPr lang="en-US" sz="1200" dirty="0">
              <a:ea typeface="Calibri" panose="020F0502020204030204" pitchFamily="34" charset="0"/>
              <a:cs typeface="Calibri"/>
            </a:endParaRPr>
          </a:p>
          <a:p>
            <a:pPr marL="0" marR="0" lvl="0" indent="0" algn="l" defTabSz="457200" rtl="0" eaLnBrk="1" fontAlgn="auto" latinLnBrk="0" hangingPunct="1">
              <a:lnSpc>
                <a:spcPct val="107000"/>
              </a:lnSpc>
              <a:spcBef>
                <a:spcPts val="0"/>
              </a:spcBef>
              <a:spcAft>
                <a:spcPts val="0"/>
              </a:spcAft>
              <a:buClrTx/>
              <a:buSzTx/>
              <a:buFontTx/>
              <a:buNone/>
              <a:tabLst/>
              <a:defRPr/>
            </a:pPr>
            <a:r>
              <a:rPr lang="en-US" sz="1200" dirty="0">
                <a:ea typeface="Calibri" panose="020F0502020204030204" pitchFamily="34" charset="0"/>
                <a:cs typeface="Calibri"/>
              </a:rPr>
              <a:t>-----</a:t>
            </a:r>
          </a:p>
          <a:p>
            <a:pPr marL="0" marR="0" lvl="0" indent="0" algn="l" defTabSz="457200" rtl="0" eaLnBrk="1" fontAlgn="auto" latinLnBrk="0" hangingPunct="1">
              <a:lnSpc>
                <a:spcPct val="107000"/>
              </a:lnSpc>
              <a:spcBef>
                <a:spcPts val="0"/>
              </a:spcBef>
              <a:spcAft>
                <a:spcPts val="0"/>
              </a:spcAft>
              <a:buClrTx/>
              <a:buSzTx/>
              <a:buFontTx/>
              <a:buNone/>
              <a:tabLst/>
              <a:defRPr/>
            </a:pPr>
            <a:endParaRPr lang="en-US" sz="1200" dirty="0">
              <a:ea typeface="Calibri" panose="020F0502020204030204" pitchFamily="34" charset="0"/>
              <a:cs typeface="Calibri"/>
            </a:endParaRPr>
          </a:p>
          <a:p>
            <a:pPr marL="0" marR="0" lvl="0" indent="0" algn="l" defTabSz="457200" rtl="0" eaLnBrk="1" fontAlgn="auto" latinLnBrk="0" hangingPunct="1">
              <a:lnSpc>
                <a:spcPct val="107000"/>
              </a:lnSpc>
              <a:spcBef>
                <a:spcPts val="0"/>
              </a:spcBef>
              <a:spcAft>
                <a:spcPts val="0"/>
              </a:spcAft>
              <a:buClrTx/>
              <a:buSzTx/>
              <a:buFontTx/>
              <a:buNone/>
              <a:tabLst/>
              <a:defRPr/>
            </a:pPr>
            <a:endParaRPr lang="en-US" sz="1200" dirty="0">
              <a:ea typeface="Calibri" panose="020F0502020204030204" pitchFamily="34" charset="0"/>
              <a:cs typeface="Calibri"/>
            </a:endParaRPr>
          </a:p>
          <a:p>
            <a:pPr marL="0" marR="0" lvl="0" indent="0" algn="l" defTabSz="457200" rtl="0" eaLnBrk="1" fontAlgn="auto" latinLnBrk="0" hangingPunct="1">
              <a:lnSpc>
                <a:spcPct val="107000"/>
              </a:lnSpc>
              <a:spcBef>
                <a:spcPts val="0"/>
              </a:spcBef>
              <a:spcAft>
                <a:spcPts val="0"/>
              </a:spcAft>
              <a:buClrTx/>
              <a:buSzTx/>
              <a:buFontTx/>
              <a:buNone/>
              <a:tabLst/>
              <a:defRPr/>
            </a:pPr>
            <a:r>
              <a:rPr lang="en-US" sz="1200" u="sng" dirty="0">
                <a:ea typeface="Calibri" panose="020F0502020204030204" pitchFamily="34" charset="0"/>
                <a:cs typeface="Calibri"/>
              </a:rPr>
              <a:t>Note</a:t>
            </a:r>
          </a:p>
          <a:p>
            <a:pPr marL="0" marR="0" lvl="0" indent="0" algn="l" defTabSz="457200" rtl="0" eaLnBrk="1" fontAlgn="auto" latinLnBrk="0" hangingPunct="1">
              <a:lnSpc>
                <a:spcPct val="107000"/>
              </a:lnSpc>
              <a:spcBef>
                <a:spcPts val="0"/>
              </a:spcBef>
              <a:spcAft>
                <a:spcPts val="0"/>
              </a:spcAft>
              <a:buClrTx/>
              <a:buSzTx/>
              <a:buFontTx/>
              <a:buNone/>
              <a:tabLst/>
              <a:defRPr/>
            </a:pPr>
            <a:r>
              <a:rPr lang="en-US" dirty="0">
                <a:latin typeface="+mn-lt"/>
                <a:ea typeface="Tahoma"/>
                <a:cs typeface="Calibri"/>
              </a:rPr>
              <a:t>Compared with never consumers, consumption of 60 g of fish per day was associated with a </a:t>
            </a:r>
            <a:r>
              <a:rPr lang="en-US" b="1" dirty="0">
                <a:latin typeface="+mn-lt"/>
                <a:ea typeface="Tahoma"/>
                <a:cs typeface="Calibri"/>
              </a:rPr>
              <a:t>12% reduction in risk of total death</a:t>
            </a:r>
            <a:r>
              <a:rPr lang="en-US" dirty="0">
                <a:latin typeface="+mn-lt"/>
                <a:ea typeface="Tahoma"/>
                <a:cs typeface="Calibri"/>
              </a:rPr>
              <a:t> </a:t>
            </a:r>
            <a:r>
              <a:rPr lang="en-US" dirty="0">
                <a:latin typeface="+mn-lt"/>
                <a:ea typeface="Tahoma"/>
                <a:cs typeface="Calibri"/>
                <a:sym typeface="Wingdings" pitchFamily="2" charset="2"/>
              </a:rPr>
              <a:t> (</a:t>
            </a:r>
            <a:r>
              <a:rPr lang="en-US" dirty="0">
                <a:latin typeface="+mn-lt"/>
                <a:ea typeface="Tahoma"/>
                <a:cs typeface="Calibri"/>
              </a:rPr>
              <a:t>RR=0.88, 95% CI: 0.83, 0.93)</a:t>
            </a:r>
          </a:p>
          <a:p>
            <a:pPr marL="0" marR="0" lvl="0" indent="0" algn="l" defTabSz="457200" rtl="0" eaLnBrk="1" fontAlgn="auto" latinLnBrk="0" hangingPunct="1">
              <a:lnSpc>
                <a:spcPct val="107000"/>
              </a:lnSpc>
              <a:spcBef>
                <a:spcPts val="0"/>
              </a:spcBef>
              <a:spcAft>
                <a:spcPts val="0"/>
              </a:spcAft>
              <a:buClrTx/>
              <a:buSzTx/>
              <a:buFontTx/>
              <a:buNone/>
              <a:tabLst/>
              <a:defRPr/>
            </a:pPr>
            <a:r>
              <a:rPr lang="en-US" dirty="0">
                <a:latin typeface="+mn-lt"/>
                <a:ea typeface="Tahoma"/>
                <a:cs typeface="Calibri"/>
              </a:rPr>
              <a:t>Compared with the lowest category, the highest category of fish intake was associated with about a </a:t>
            </a:r>
            <a:r>
              <a:rPr lang="en-US" b="1" dirty="0">
                <a:latin typeface="+mn-lt"/>
                <a:ea typeface="Tahoma"/>
                <a:cs typeface="Calibri"/>
              </a:rPr>
              <a:t>6% lower risk of all-cause mortality</a:t>
            </a:r>
            <a:r>
              <a:rPr lang="en-US" dirty="0">
                <a:latin typeface="+mn-lt"/>
                <a:ea typeface="Tahoma"/>
                <a:cs typeface="Calibri"/>
              </a:rPr>
              <a:t> </a:t>
            </a:r>
            <a:r>
              <a:rPr lang="it-IT" dirty="0">
                <a:latin typeface="+mn-lt"/>
                <a:ea typeface="Tahoma"/>
                <a:cs typeface="Calibri"/>
                <a:sym typeface="Wingdings" pitchFamily="2" charset="2"/>
              </a:rPr>
              <a:t> </a:t>
            </a:r>
            <a:r>
              <a:rPr lang="it-IT" dirty="0">
                <a:latin typeface="+mn-lt"/>
                <a:ea typeface="Tahoma"/>
                <a:cs typeface="Calibri"/>
              </a:rPr>
              <a:t>(RR=0.94, 95% CI: 0.90, 0.98; </a:t>
            </a:r>
            <a:r>
              <a:rPr lang="it-IT" i="1" dirty="0">
                <a:latin typeface="+mn-lt"/>
                <a:ea typeface="Tahoma"/>
                <a:cs typeface="Calibri"/>
              </a:rPr>
              <a:t>I</a:t>
            </a:r>
            <a:r>
              <a:rPr lang="it-IT" i="1" baseline="30000" dirty="0">
                <a:latin typeface="+mn-lt"/>
                <a:ea typeface="Tahoma"/>
                <a:cs typeface="Calibri"/>
              </a:rPr>
              <a:t>2</a:t>
            </a:r>
            <a:r>
              <a:rPr lang="it-IT" dirty="0">
                <a:latin typeface="+mn-lt"/>
                <a:ea typeface="Tahoma"/>
                <a:cs typeface="Calibri"/>
              </a:rPr>
              <a:t>=39.1%, </a:t>
            </a:r>
            <a:r>
              <a:rPr lang="it-IT" i="1" dirty="0" err="1">
                <a:latin typeface="+mn-lt"/>
                <a:ea typeface="Tahoma"/>
                <a:cs typeface="Calibri"/>
              </a:rPr>
              <a:t>P</a:t>
            </a:r>
            <a:r>
              <a:rPr lang="it-IT" dirty="0">
                <a:latin typeface="+mn-lt"/>
                <a:ea typeface="Tahoma"/>
                <a:cs typeface="Calibri"/>
              </a:rPr>
              <a:t>=0.06)</a:t>
            </a:r>
            <a:endParaRPr lang="en-US" dirty="0">
              <a:latin typeface="+mn-lt"/>
              <a:ea typeface="Tahoma"/>
              <a:cs typeface="Calibri"/>
            </a:endParaRPr>
          </a:p>
          <a:p>
            <a:pPr marL="0" marR="0" lvl="0" indent="0" algn="l" defTabSz="457200" rtl="0" eaLnBrk="1" fontAlgn="auto" latinLnBrk="0" hangingPunct="1">
              <a:lnSpc>
                <a:spcPct val="107000"/>
              </a:lnSpc>
              <a:spcBef>
                <a:spcPts val="0"/>
              </a:spcBef>
              <a:spcAft>
                <a:spcPts val="0"/>
              </a:spcAft>
              <a:buClrTx/>
              <a:buSzTx/>
              <a:buFontTx/>
              <a:buNone/>
              <a:tabLst/>
              <a:defRPr/>
            </a:pPr>
            <a:endParaRPr lang="en-US" sz="1200" dirty="0">
              <a:ea typeface="Calibri" panose="020F0502020204030204" pitchFamily="34" charset="0"/>
              <a:cs typeface="Calibri"/>
            </a:endParaRPr>
          </a:p>
          <a:p>
            <a:pPr marL="0" marR="0" lvl="0" indent="0" algn="l" defTabSz="457200" rtl="0" eaLnBrk="1" fontAlgn="auto" latinLnBrk="0" hangingPunct="1">
              <a:lnSpc>
                <a:spcPct val="107000"/>
              </a:lnSpc>
              <a:spcBef>
                <a:spcPts val="0"/>
              </a:spcBef>
              <a:spcAft>
                <a:spcPts val="0"/>
              </a:spcAft>
              <a:buClrTx/>
              <a:buSzTx/>
              <a:buFontTx/>
              <a:buNone/>
              <a:tabLst/>
              <a:defRPr/>
            </a:pPr>
            <a:r>
              <a:rPr lang="en-US" sz="1200" u="sng" dirty="0">
                <a:ea typeface="Calibri" panose="020F0502020204030204" pitchFamily="34" charset="0"/>
                <a:cs typeface="Calibri"/>
              </a:rPr>
              <a:t>Information</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effectLst/>
              </a:rPr>
              <a:t>Zhao, L., Sun, J., Yang, Y., Ma, X., Wang, Y., &amp; Xiang, Y. (2016). Fish consumption and all-cause mortality: A meta-analysis of cohort studies. </a:t>
            </a:r>
            <a:r>
              <a:rPr lang="en-US" i="1" dirty="0">
                <a:effectLst/>
              </a:rPr>
              <a:t>European Journal of Clinical Nutrition</a:t>
            </a:r>
            <a:r>
              <a:rPr lang="en-US" dirty="0">
                <a:effectLst/>
              </a:rPr>
              <a:t>, </a:t>
            </a:r>
            <a:r>
              <a:rPr lang="en-US" i="1" dirty="0">
                <a:effectLst/>
              </a:rPr>
              <a:t>70</a:t>
            </a:r>
            <a:r>
              <a:rPr lang="en-US" dirty="0">
                <a:effectLst/>
              </a:rPr>
              <a:t>(2), 155–161. </a:t>
            </a:r>
            <a:r>
              <a:rPr lang="en-US" dirty="0">
                <a:effectLst/>
                <a:hlinkClick r:id="rId3"/>
              </a:rPr>
              <a:t>https://doi.org/10.1038/ejcn.2015.72</a:t>
            </a:r>
            <a:endParaRPr lang="en-US" dirty="0">
              <a:effectLst/>
            </a:endParaRPr>
          </a:p>
          <a:p>
            <a:endParaRPr lang="en-US" dirty="0"/>
          </a:p>
        </p:txBody>
      </p:sp>
      <p:sp>
        <p:nvSpPr>
          <p:cNvPr id="4" name="Slide Number Placeholder 3">
            <a:extLst>
              <a:ext uri="{FF2B5EF4-FFF2-40B4-BE49-F238E27FC236}">
                <a16:creationId xmlns:a16="http://schemas.microsoft.com/office/drawing/2014/main" id="{45EB575D-2C8E-B1D1-27AE-28A376B36597}"/>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D3DDD1-A2AC-0143-A10E-767D06A6F77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081765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A larger study looked at the the impact of fish consumption for those with a prior history of CVD compared to those with no prior history. The results of the meta-analysis showed that only those with a history of CVD had significant results.</a:t>
            </a:r>
          </a:p>
          <a:p>
            <a:endParaRPr lang="en-US" dirty="0"/>
          </a:p>
          <a:p>
            <a:r>
              <a:rPr lang="en-US" dirty="0"/>
              <a:t>Notably, one of the study cohorts looked specifically at types of fish consumed which they categorized into 3 groups: high to moderate omega-3 fish, low omega 3 fish, and shellfish. </a:t>
            </a:r>
          </a:p>
          <a:p>
            <a:r>
              <a:rPr lang="en-US" dirty="0"/>
              <a:t>The data was from the Origin study, which was an RCT focused on 12,000 people aged 63.5 years at baseline </a:t>
            </a:r>
            <a:r>
              <a:rPr lang="en-US" b="1" dirty="0"/>
              <a:t>with</a:t>
            </a:r>
            <a:r>
              <a:rPr lang="en-US" dirty="0"/>
              <a:t> cardiovascular risk factors and impaired fasting glucose or diabetes. They nested a detailed FFQ in as part of their study.  The results are pictured here. </a:t>
            </a:r>
          </a:p>
          <a:p>
            <a:endParaRPr lang="en-US" dirty="0"/>
          </a:p>
          <a:p>
            <a:r>
              <a:rPr lang="en-US" dirty="0"/>
              <a:t>And here you see benefits for total mortality, major CVD of about 4-7% lower risk of mortality for each 5 g/day consumption of fish.</a:t>
            </a:r>
          </a:p>
          <a:p>
            <a:r>
              <a:rPr lang="en-US" dirty="0"/>
              <a:t>Fish with higher amounts of omega</a:t>
            </a:r>
            <a:r>
              <a:rPr lang="el-GR" dirty="0"/>
              <a:t>-3 </a:t>
            </a:r>
            <a:r>
              <a:rPr lang="en-US" dirty="0"/>
              <a:t>fatty acids were strongly associated with a lower risk of CVD (per 5-g increment of intake), whereas other fish were neutral</a:t>
            </a:r>
          </a:p>
          <a:p>
            <a:r>
              <a:rPr lang="en-US" dirty="0"/>
              <a:t>Similar protective associations of high omega</a:t>
            </a:r>
            <a:r>
              <a:rPr lang="el-GR" dirty="0"/>
              <a:t>-3 </a:t>
            </a:r>
            <a:r>
              <a:rPr lang="en-US" dirty="0"/>
              <a:t>fish were found for sudden cardiac death, per 5-g increment of intake;( </a:t>
            </a:r>
            <a:r>
              <a:rPr lang="en-US" i="1" dirty="0"/>
              <a:t>P</a:t>
            </a:r>
            <a:r>
              <a:rPr lang="en-US" dirty="0"/>
              <a:t> &lt; .001), whereas other types of fish were found to be neutral  (</a:t>
            </a:r>
            <a:r>
              <a:rPr lang="en-US" i="1" dirty="0"/>
              <a:t>P</a:t>
            </a:r>
            <a:r>
              <a:rPr lang="en-US" dirty="0"/>
              <a:t> = .69).</a:t>
            </a:r>
          </a:p>
          <a:p>
            <a:endParaRPr lang="en-US" dirty="0"/>
          </a:p>
          <a:p>
            <a:r>
              <a:rPr lang="en-US" dirty="0"/>
              <a:t>These type of findings require confirmation from randomized clinical trials evaluating the effects of increasing fish consumption (especially oily fish) on the clinical outcomes of people with vascular disease. However, they do show that fish with higher levels of omega-3 fatty acids may play a role in desired outcomes. </a:t>
            </a:r>
          </a:p>
          <a:p>
            <a:pPr marL="0" marR="0" lvl="0" indent="0" algn="l" defTabSz="457200" rtl="0" eaLnBrk="1" fontAlgn="auto" latinLnBrk="0" hangingPunct="1">
              <a:lnSpc>
                <a:spcPct val="107000"/>
              </a:lnSpc>
              <a:spcBef>
                <a:spcPts val="0"/>
              </a:spcBef>
              <a:spcAft>
                <a:spcPts val="0"/>
              </a:spcAft>
              <a:buClrTx/>
              <a:buSzTx/>
              <a:buFontTx/>
              <a:buNone/>
              <a:tabLst/>
              <a:defRPr/>
            </a:pPr>
            <a:endParaRPr lang="en-US" sz="1200" dirty="0">
              <a:ea typeface="Calibri" panose="020F0502020204030204" pitchFamily="34" charset="0"/>
              <a:cs typeface="Calibri"/>
            </a:endParaRPr>
          </a:p>
          <a:p>
            <a:pPr marL="0" marR="0" lvl="0" indent="0" algn="l" defTabSz="457200" rtl="0" eaLnBrk="1" fontAlgn="auto" latinLnBrk="0" hangingPunct="1">
              <a:lnSpc>
                <a:spcPct val="107000"/>
              </a:lnSpc>
              <a:spcBef>
                <a:spcPts val="0"/>
              </a:spcBef>
              <a:spcAft>
                <a:spcPts val="0"/>
              </a:spcAft>
              <a:buClrTx/>
              <a:buSzTx/>
              <a:buFontTx/>
              <a:buNone/>
              <a:tabLst/>
              <a:defRPr/>
            </a:pPr>
            <a:endParaRPr lang="en-US" sz="1200" dirty="0">
              <a:ea typeface="Calibri" panose="020F0502020204030204" pitchFamily="34" charset="0"/>
              <a:cs typeface="Calibri"/>
            </a:endParaRPr>
          </a:p>
          <a:p>
            <a:pPr marL="0" marR="0" lvl="0" indent="0" algn="l" defTabSz="457200" rtl="0" eaLnBrk="1" fontAlgn="auto" latinLnBrk="0" hangingPunct="1">
              <a:lnSpc>
                <a:spcPct val="107000"/>
              </a:lnSpc>
              <a:spcBef>
                <a:spcPts val="0"/>
              </a:spcBef>
              <a:spcAft>
                <a:spcPts val="0"/>
              </a:spcAft>
              <a:buClrTx/>
              <a:buSzTx/>
              <a:buFontTx/>
              <a:buNone/>
              <a:tabLst/>
              <a:defRPr/>
            </a:pPr>
            <a:r>
              <a:rPr lang="en-US" sz="1200" dirty="0">
                <a:ea typeface="Calibri" panose="020F0502020204030204" pitchFamily="34" charset="0"/>
                <a:cs typeface="Calibri"/>
              </a:rPr>
              <a:t>-----</a:t>
            </a:r>
          </a:p>
          <a:p>
            <a:pPr marL="0" marR="0" lvl="0" indent="0" algn="l" defTabSz="457200" rtl="0" eaLnBrk="1" fontAlgn="auto" latinLnBrk="0" hangingPunct="1">
              <a:lnSpc>
                <a:spcPct val="107000"/>
              </a:lnSpc>
              <a:spcBef>
                <a:spcPts val="0"/>
              </a:spcBef>
              <a:spcAft>
                <a:spcPts val="0"/>
              </a:spcAft>
              <a:buClrTx/>
              <a:buSzTx/>
              <a:buFontTx/>
              <a:buNone/>
              <a:tabLst/>
              <a:defRPr/>
            </a:pPr>
            <a:endParaRPr lang="en-US" sz="1200" dirty="0">
              <a:ea typeface="Calibri" panose="020F0502020204030204" pitchFamily="34" charset="0"/>
              <a:cs typeface="Calibri"/>
            </a:endParaRPr>
          </a:p>
          <a:p>
            <a:pPr marL="0" marR="0" lvl="0" indent="0" algn="l" defTabSz="457200" rtl="0" eaLnBrk="1" fontAlgn="auto" latinLnBrk="0" hangingPunct="1">
              <a:lnSpc>
                <a:spcPct val="107000"/>
              </a:lnSpc>
              <a:spcBef>
                <a:spcPts val="0"/>
              </a:spcBef>
              <a:spcAft>
                <a:spcPts val="0"/>
              </a:spcAft>
              <a:buClrTx/>
              <a:buSzTx/>
              <a:buFontTx/>
              <a:buNone/>
              <a:tabLst/>
              <a:defRPr/>
            </a:pPr>
            <a:endParaRPr lang="en-US" sz="1200" dirty="0">
              <a:ea typeface="Calibri" panose="020F0502020204030204" pitchFamily="34" charset="0"/>
              <a:cs typeface="Calibri"/>
            </a:endParaRPr>
          </a:p>
          <a:p>
            <a:pPr marL="0" marR="0" lvl="0" indent="0" algn="l" defTabSz="457200" rtl="0" eaLnBrk="1" fontAlgn="auto" latinLnBrk="0" hangingPunct="1">
              <a:lnSpc>
                <a:spcPct val="107000"/>
              </a:lnSpc>
              <a:spcBef>
                <a:spcPts val="0"/>
              </a:spcBef>
              <a:spcAft>
                <a:spcPts val="0"/>
              </a:spcAft>
              <a:buClrTx/>
              <a:buSzTx/>
              <a:buFontTx/>
              <a:buNone/>
              <a:tabLst/>
              <a:defRPr/>
            </a:pPr>
            <a:r>
              <a:rPr lang="en-US" sz="1200" u="sng" dirty="0">
                <a:ea typeface="Calibri" panose="020F0502020204030204" pitchFamily="34" charset="0"/>
                <a:cs typeface="Calibri"/>
              </a:rPr>
              <a:t>Data</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effectLst/>
              </a:rPr>
              <a:t>Mohan, D., Mente, A., Dehghan, M., Rangarajan, S., O’Donnell, M., Hu, W., Dagenais, G., Wielgosz, A., Lear, S., Wei, L., Diaz, R., </a:t>
            </a:r>
            <a:r>
              <a:rPr lang="en-US" dirty="0" err="1">
                <a:effectLst/>
              </a:rPr>
              <a:t>Avezum</a:t>
            </a:r>
            <a:r>
              <a:rPr lang="en-US" dirty="0">
                <a:effectLst/>
              </a:rPr>
              <a:t>, A., Lopez-Jaramillo, P., Lanas, F., Swaminathan, S., Kaur, M., Vijayakumar, K., Mohan, V., Gupta, R., … PURE, O., TRANSCEND, and ORIGIN investigators. (2021). Associations of Fish Consumption With Risk of Cardiovascular Disease and Mortality Among Individuals With or Without Vascular Disease From 58 Countries. </a:t>
            </a:r>
            <a:r>
              <a:rPr lang="en-US" i="1" dirty="0">
                <a:effectLst/>
              </a:rPr>
              <a:t>JAMA Internal Medicine</a:t>
            </a:r>
            <a:r>
              <a:rPr lang="en-US" dirty="0">
                <a:effectLst/>
              </a:rPr>
              <a:t>, </a:t>
            </a:r>
            <a:r>
              <a:rPr lang="en-US" i="1" dirty="0">
                <a:effectLst/>
              </a:rPr>
              <a:t>181</a:t>
            </a:r>
            <a:r>
              <a:rPr lang="en-US" dirty="0">
                <a:effectLst/>
              </a:rPr>
              <a:t>(5), 631–649. </a:t>
            </a:r>
            <a:r>
              <a:rPr lang="en-US" dirty="0">
                <a:effectLst/>
                <a:hlinkClick r:id="rId3"/>
              </a:rPr>
              <a:t>https://doi.org/10.1001/jamainternmed.2021.0036</a:t>
            </a:r>
            <a:endParaRPr lang="en-US" dirty="0">
              <a:effectLst/>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47</a:t>
            </a:fld>
            <a:endParaRPr lang="en-US"/>
          </a:p>
        </p:txBody>
      </p:sp>
    </p:spTree>
    <p:extLst>
      <p:ext uri="{BB962C8B-B14F-4D97-AF65-F5344CB8AC3E}">
        <p14:creationId xmlns:p14="http://schemas.microsoft.com/office/powerpoint/2010/main" val="35245575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effectLst/>
                <a:ea typeface="Calibri" panose="020F0502020204030204" pitchFamily="34" charset="0"/>
                <a:cs typeface="Times New Roman" panose="02020603050405020304" pitchFamily="18" charset="0"/>
              </a:rPr>
              <a:t>There is a positive association between fish consumption and pregnancy, including outcomes such as language and communication development of the children of mothers who consume fish.</a:t>
            </a:r>
            <a:r>
              <a:rPr lang="en-US" sz="1800" dirty="0"/>
              <a:t> Consumption during pregnancy may also be related to reduced risk of hypertensive disorders and preterm birth. </a:t>
            </a:r>
            <a:r>
              <a:rPr lang="en-US" sz="1200" dirty="0">
                <a:effectLst/>
                <a:ea typeface="Calibri" panose="020F0502020204030204" pitchFamily="34" charset="0"/>
                <a:cs typeface="Times New Roman" panose="02020603050405020304" pitchFamily="18" charset="0"/>
              </a:rPr>
              <a:t>Beyond the omega-3 and 6 fatty acids, nutrients considered essential during pregnancy that come from fish include iron, iodine and choline. The data is not abundant, but it does support the recommendation to consume 8 to 10 ounces of fish per week.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effectLst/>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effectLst/>
                <a:ea typeface="Calibri" panose="020F0502020204030204" pitchFamily="34" charset="0"/>
                <a:cs typeface="Times New Roman" panose="02020603050405020304" pitchFamily="18" charset="0"/>
              </a:rPr>
              <a:t>However, some types of larger predator fish should be avoided because of the risk of mercury contamination, including shark, swordfish, orange roughly and some tuna. </a:t>
            </a:r>
          </a:p>
        </p:txBody>
      </p:sp>
      <p:sp>
        <p:nvSpPr>
          <p:cNvPr id="4" name="Slide Number Placeholder 3"/>
          <p:cNvSpPr>
            <a:spLocks noGrp="1"/>
          </p:cNvSpPr>
          <p:nvPr>
            <p:ph type="sldNum" sz="quarter" idx="5"/>
          </p:nvPr>
        </p:nvSpPr>
        <p:spPr/>
        <p:txBody>
          <a:bodyPr/>
          <a:lstStyle/>
          <a:p>
            <a:fld id="{13D3DDD1-A2AC-0143-A10E-767D06A6F773}" type="slidenum">
              <a:rPr lang="en-US" smtClean="0"/>
              <a:pPr/>
              <a:t>48</a:t>
            </a:fld>
            <a:endParaRPr lang="en-US"/>
          </a:p>
        </p:txBody>
      </p:sp>
    </p:spTree>
    <p:extLst>
      <p:ext uri="{BB962C8B-B14F-4D97-AF65-F5344CB8AC3E}">
        <p14:creationId xmlns:p14="http://schemas.microsoft.com/office/powerpoint/2010/main" val="396523046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Aquatic foods are a highly diverse food group supplying a variety of important nutrients across different species. </a:t>
            </a:r>
          </a:p>
          <a:p>
            <a:endParaRPr lang="en-US"/>
          </a:p>
          <a:p>
            <a:r>
              <a:rPr lang="en-US"/>
              <a:t>Relative to land-based animal-source foods (beef, pork, poultry), aquatic foods have much more variation in nutrients. </a:t>
            </a:r>
          </a:p>
          <a:p>
            <a:endParaRPr lang="en-US"/>
          </a:p>
          <a:p>
            <a:r>
              <a:rPr lang="en-US"/>
              <a:t>Researchers in this 2021 Nature study created a comprehensive database of nutrients across over 3700 aquatic foods globally. As shown in this figure looking at omega-3 fatty acids, Vitamins A and B12, Calcium, iodine and zinc, the top 7 categories of nutrient rich animal source foods are all aquatic foods, including pelagic fish, bivalves and salomids such as trout, salmon and whitefish. </a:t>
            </a:r>
          </a:p>
          <a:p>
            <a:endParaRPr lang="en-US"/>
          </a:p>
          <a:p>
            <a:r>
              <a:rPr lang="en-US"/>
              <a:t>The main message is to consume a variety of aquatic foods. From small pelagic fish high in calcium, to oysters and bivalves high in Vitamin D, there is value in moving beyond the limited species we typically consume in the U.S.</a:t>
            </a:r>
          </a:p>
          <a:p>
            <a:endParaRPr lang="en-US"/>
          </a:p>
          <a:p>
            <a:endParaRPr lang="en-US"/>
          </a:p>
          <a:p>
            <a:r>
              <a:rPr lang="en-US"/>
              <a:t>-----</a:t>
            </a:r>
          </a:p>
          <a:p>
            <a:endParaRPr lang="en-US"/>
          </a:p>
          <a:p>
            <a:endParaRPr lang="en-US"/>
          </a:p>
          <a:p>
            <a:r>
              <a:rPr lang="en-US" u="sng"/>
              <a:t>Graphic</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effectLst/>
              </a:rPr>
              <a:t>Golden, C., Koehn, Z., Shepon, A., Passarelli, S., Free, C., Viana, D., Matthey, H., Eurich, J., Gephart, J., Fluet-Chouinard, E., Nyboer, E., Lynch, A., Kjellevold, M., Bromage, S., Charlebois, P., Barange, M., Vannuccini, S., Cao, L., Kleisner, K., … Thilsted, S. (2021). Aquatic foods to nourish nations. </a:t>
            </a:r>
            <a:r>
              <a:rPr lang="en-US" i="1">
                <a:effectLst/>
              </a:rPr>
              <a:t>Nature</a:t>
            </a:r>
            <a:r>
              <a:rPr lang="en-US">
                <a:effectLst/>
              </a:rPr>
              <a:t>, </a:t>
            </a:r>
            <a:r>
              <a:rPr lang="en-US" i="1">
                <a:effectLst/>
              </a:rPr>
              <a:t>598</a:t>
            </a:r>
            <a:r>
              <a:rPr lang="en-US">
                <a:effectLst/>
              </a:rPr>
              <a:t>, 315–320. </a:t>
            </a:r>
            <a:r>
              <a:rPr lang="en-US">
                <a:effectLst/>
                <a:hlinkClick r:id="rId3"/>
              </a:rPr>
              <a:t>https://doi.org/10.1038/s41586-021-03917-1</a:t>
            </a:r>
            <a:endParaRPr lang="en-US">
              <a:effectLst/>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49</a:t>
            </a:fld>
            <a:endParaRPr lang="en-US"/>
          </a:p>
        </p:txBody>
      </p:sp>
    </p:spTree>
    <p:extLst>
      <p:ext uri="{BB962C8B-B14F-4D97-AF65-F5344CB8AC3E}">
        <p14:creationId xmlns:p14="http://schemas.microsoft.com/office/powerpoint/2010/main" val="97309492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b="0" i="0">
                <a:solidFill>
                  <a:srgbClr val="666666"/>
                </a:solidFill>
                <a:effectLst/>
                <a:latin typeface="proxima-nova"/>
              </a:rPr>
              <a:t>Compared to many other countries, however,  the U.S. eats less seafood per capita, and a lower diversity or variety of seafood. The top </a:t>
            </a:r>
            <a:r>
              <a:rPr lang="en-US">
                <a:solidFill>
                  <a:srgbClr val="666666"/>
                </a:solidFill>
                <a:latin typeface="proxima-nova"/>
              </a:rPr>
              <a:t>species consumed in</a:t>
            </a:r>
            <a:r>
              <a:rPr lang="en-US" b="0" i="0">
                <a:solidFill>
                  <a:srgbClr val="666666"/>
                </a:solidFill>
                <a:effectLst/>
                <a:latin typeface="proxima-nova"/>
              </a:rPr>
              <a:t> the U.S. are shrimp, </a:t>
            </a:r>
            <a:r>
              <a:rPr lang="en-US">
                <a:solidFill>
                  <a:srgbClr val="666666"/>
                </a:solidFill>
                <a:latin typeface="proxima-nova"/>
              </a:rPr>
              <a:t>salmon,</a:t>
            </a:r>
            <a:r>
              <a:rPr lang="en-US" b="0" i="0">
                <a:solidFill>
                  <a:srgbClr val="666666"/>
                </a:solidFill>
                <a:effectLst/>
                <a:latin typeface="proxima-nova"/>
              </a:rPr>
              <a:t> tuna, </a:t>
            </a:r>
            <a:r>
              <a:rPr lang="en-US">
                <a:solidFill>
                  <a:srgbClr val="666666"/>
                </a:solidFill>
                <a:latin typeface="proxima-nova"/>
              </a:rPr>
              <a:t>tilapia, catfish and Alaska pollock</a:t>
            </a:r>
            <a:r>
              <a:rPr lang="en-US" b="0" i="0">
                <a:solidFill>
                  <a:srgbClr val="666666"/>
                </a:solidFill>
                <a:effectLst/>
                <a:latin typeface="proxima-nova"/>
              </a:rPr>
              <a:t>. That last one might surprise you. How often do you buy Alaska pollock at the grocery store? If you eat a McDonald’s fillet o’ fish, you are eating Alaska Pollock. Pollock is often used in many frozen white fish products – along with cod, hake or haddock. </a:t>
            </a:r>
          </a:p>
          <a:p>
            <a:endParaRPr lang="en-US" b="0" i="0">
              <a:solidFill>
                <a:srgbClr val="666666"/>
              </a:solidFill>
              <a:effectLst/>
              <a:latin typeface="proxima-nova"/>
            </a:endParaRPr>
          </a:p>
          <a:p>
            <a:r>
              <a:rPr lang="en-US" b="0" i="0">
                <a:solidFill>
                  <a:srgbClr val="666666"/>
                </a:solidFill>
                <a:effectLst/>
                <a:latin typeface="proxima-nova"/>
              </a:rPr>
              <a:t>Some are wild caught and some are from aquaculture. </a:t>
            </a:r>
            <a:r>
              <a:rPr lang="en-US">
                <a:solidFill>
                  <a:srgbClr val="666666"/>
                </a:solidFill>
                <a:latin typeface="proxima-nova"/>
              </a:rPr>
              <a:t>The trend is towards consumers eating more farmed species, which largely come from other countries. The US </a:t>
            </a:r>
            <a:r>
              <a:rPr lang="en-US" b="0" i="0">
                <a:solidFill>
                  <a:srgbClr val="666666"/>
                </a:solidFill>
                <a:effectLst/>
                <a:latin typeface="proxima-nova"/>
              </a:rPr>
              <a:t>is the world’s largest seafood importer in terms of value, and second largest by quantity after China</a:t>
            </a:r>
            <a:r>
              <a:rPr lang="en-US">
                <a:solidFill>
                  <a:srgbClr val="666666"/>
                </a:solidFill>
                <a:latin typeface="proxima-nova"/>
              </a:rPr>
              <a:t>. </a:t>
            </a:r>
            <a:endParaRPr lang="en-US" b="0" i="0">
              <a:solidFill>
                <a:srgbClr val="4D4D4D"/>
              </a:solidFill>
              <a:effectLst/>
              <a:latin typeface="proxima-nova"/>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50</a:t>
            </a:fld>
            <a:endParaRPr lang="en-US"/>
          </a:p>
        </p:txBody>
      </p:sp>
    </p:spTree>
    <p:extLst>
      <p:ext uri="{BB962C8B-B14F-4D97-AF65-F5344CB8AC3E}">
        <p14:creationId xmlns:p14="http://schemas.microsoft.com/office/powerpoint/2010/main" val="154297096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Micronutrient value of aquatic foods depends on what part of the fish we eat. In this image from a 2020 analysis, whole fish were substantially more nutrient dense than fillets, especially with regard to vitamin A, iodine, zinc, calcium, and iron.</a:t>
            </a:r>
          </a:p>
          <a:p>
            <a:endParaRPr lang="en-US"/>
          </a:p>
          <a:p>
            <a:pPr marL="0" marR="0" lvl="0" indent="0" algn="l" defTabSz="457200" rtl="0" eaLnBrk="1" fontAlgn="auto" latinLnBrk="0" hangingPunct="1">
              <a:lnSpc>
                <a:spcPct val="100000"/>
              </a:lnSpc>
              <a:spcBef>
                <a:spcPts val="0"/>
              </a:spcBef>
              <a:spcAft>
                <a:spcPts val="0"/>
              </a:spcAft>
              <a:buClrTx/>
              <a:buSzTx/>
              <a:buFontTx/>
              <a:buNone/>
              <a:tabLst/>
              <a:defRPr/>
            </a:pPr>
            <a:r>
              <a:rPr lang="en-US"/>
              <a:t>For other vitamins and the omega-3 fatty acids (not pictured here), the variance is greater by type of species with whole fish generally more nutrient rich. However, sardines and anchovies were the most nutrient dense species sampled, highlighting the nutrient contribution of smaller, oily and typically more affordable species of fish.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p>
          <a:p>
            <a:pPr marL="0" marR="0" lvl="0" indent="0" algn="l" defTabSz="457200" rtl="0" eaLnBrk="1" fontAlgn="auto" latinLnBrk="0" hangingPunct="1">
              <a:lnSpc>
                <a:spcPct val="100000"/>
              </a:lnSpc>
              <a:spcBef>
                <a:spcPts val="0"/>
              </a:spcBef>
              <a:spcAft>
                <a:spcPts val="0"/>
              </a:spcAft>
              <a:buClrTx/>
              <a:buSzTx/>
              <a:buFontTx/>
              <a:buNone/>
              <a:tabLst/>
              <a:defRPr/>
            </a:pPr>
            <a:endParaRPr lang="en-US"/>
          </a:p>
          <a:p>
            <a:pPr marL="0" marR="0" lvl="0" indent="0" algn="l" defTabSz="457200" rtl="0" eaLnBrk="1" fontAlgn="auto" latinLnBrk="0" hangingPunct="1">
              <a:lnSpc>
                <a:spcPct val="100000"/>
              </a:lnSpc>
              <a:spcBef>
                <a:spcPts val="0"/>
              </a:spcBef>
              <a:spcAft>
                <a:spcPts val="0"/>
              </a:spcAft>
              <a:buClrTx/>
              <a:buSzTx/>
              <a:buFontTx/>
              <a:buNone/>
              <a:tabLst/>
              <a:defRPr/>
            </a:pPr>
            <a:r>
              <a:rPr lang="en-US"/>
              <a: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p>
          <a:p>
            <a:pPr marL="0" marR="0" lvl="0" indent="0" algn="l" defTabSz="457200" rtl="0" eaLnBrk="1" fontAlgn="auto" latinLnBrk="0" hangingPunct="1">
              <a:lnSpc>
                <a:spcPct val="100000"/>
              </a:lnSpc>
              <a:spcBef>
                <a:spcPts val="0"/>
              </a:spcBef>
              <a:spcAft>
                <a:spcPts val="0"/>
              </a:spcAft>
              <a:buClrTx/>
              <a:buSzTx/>
              <a:buFontTx/>
              <a:buNone/>
              <a:tabLst/>
              <a:defRPr/>
            </a:pPr>
            <a:endParaRPr lang="en-US"/>
          </a:p>
          <a:p>
            <a:pPr marL="0" marR="0" lvl="0" indent="0" algn="l" defTabSz="457200" rtl="0" eaLnBrk="1" fontAlgn="auto" latinLnBrk="0" hangingPunct="1">
              <a:lnSpc>
                <a:spcPct val="100000"/>
              </a:lnSpc>
              <a:spcBef>
                <a:spcPts val="0"/>
              </a:spcBef>
              <a:spcAft>
                <a:spcPts val="0"/>
              </a:spcAft>
              <a:buClrTx/>
              <a:buSzTx/>
              <a:buFontTx/>
              <a:buNone/>
              <a:tabLst/>
              <a:defRPr/>
            </a:pPr>
            <a:r>
              <a:rPr lang="en-US" u="sng"/>
              <a:t>Graphic</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effectLst/>
              </a:rPr>
              <a:t>Aakre, I., Bøkevoll, A., Chaira, J., Bouthir, F. Z., Frantzen, S., Kausland, A., &amp; Kjellevold, M. (2020). Variation in Nutrient Composition of Seafood from North West Africa: Implications for Food and Nutrition Security. </a:t>
            </a:r>
            <a:r>
              <a:rPr lang="en-US" i="1">
                <a:effectLst/>
              </a:rPr>
              <a:t>Foods</a:t>
            </a:r>
            <a:r>
              <a:rPr lang="en-US">
                <a:effectLst/>
              </a:rPr>
              <a:t>, </a:t>
            </a:r>
            <a:r>
              <a:rPr lang="en-US" i="1">
                <a:effectLst/>
              </a:rPr>
              <a:t>9</a:t>
            </a:r>
            <a:r>
              <a:rPr lang="en-US">
                <a:effectLst/>
              </a:rPr>
              <a:t>(10), Article 10. </a:t>
            </a:r>
            <a:r>
              <a:rPr lang="en-US">
                <a:effectLst/>
                <a:hlinkClick r:id="rId3"/>
              </a:rPr>
              <a:t>https://doi.org/10.3390/foods9101516</a:t>
            </a:r>
            <a:endParaRPr lang="en-US">
              <a:effectLst/>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51</a:t>
            </a:fld>
            <a:endParaRPr lang="en-US"/>
          </a:p>
        </p:txBody>
      </p:sp>
    </p:spTree>
    <p:extLst>
      <p:ext uri="{BB962C8B-B14F-4D97-AF65-F5344CB8AC3E}">
        <p14:creationId xmlns:p14="http://schemas.microsoft.com/office/powerpoint/2010/main" val="42605262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a:spcBef>
                <a:spcPts val="0"/>
              </a:spcBef>
            </a:pPr>
            <a:r>
              <a:rPr lang="en-US" sz="2000" b="1">
                <a:solidFill>
                  <a:schemeClr val="bg1"/>
                </a:solidFill>
                <a:latin typeface="Montserrat"/>
                <a:ea typeface="Montserrat"/>
                <a:cs typeface="Montserrat"/>
                <a:sym typeface="Montserrat"/>
              </a:rPr>
              <a:t>Food + Planet </a:t>
            </a:r>
            <a:r>
              <a:rPr lang="en-US" sz="1200">
                <a:solidFill>
                  <a:schemeClr val="bg1"/>
                </a:solidFill>
                <a:latin typeface="Montserrat"/>
                <a:ea typeface="Montserrat"/>
                <a:cs typeface="Montserrat"/>
                <a:sym typeface="Montserrat"/>
              </a:rPr>
              <a:t>is a collective, visionary 501c3 founded by four registered dietitians with varied experience in the food system. Our aim is to empower healthcare professionals to be leaders in sustainable food systems. We envision a science and practice of nutrition that honors nature as the foundation of health through the four dimensions of sustainability: Sociocultural, Economic, Planetary and of course, Nutrition. </a:t>
            </a:r>
          </a:p>
        </p:txBody>
      </p:sp>
      <p:sp>
        <p:nvSpPr>
          <p:cNvPr id="4" name="Slide Number Placeholder 3"/>
          <p:cNvSpPr>
            <a:spLocks noGrp="1"/>
          </p:cNvSpPr>
          <p:nvPr>
            <p:ph type="sldNum" sz="quarter" idx="5"/>
          </p:nvPr>
        </p:nvSpPr>
        <p:spPr/>
        <p:txBody>
          <a:bodyPr/>
          <a:lstStyle/>
          <a:p>
            <a:fld id="{13D3DDD1-A2AC-0143-A10E-767D06A6F773}" type="slidenum">
              <a:rPr lang="en-US" smtClean="0"/>
              <a:pPr/>
              <a:t>5</a:t>
            </a:fld>
            <a:endParaRPr lang="en-US"/>
          </a:p>
        </p:txBody>
      </p:sp>
    </p:spTree>
    <p:extLst>
      <p:ext uri="{BB962C8B-B14F-4D97-AF65-F5344CB8AC3E}">
        <p14:creationId xmlns:p14="http://schemas.microsoft.com/office/powerpoint/2010/main" val="1085385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algn="l">
              <a:spcAft>
                <a:spcPts val="750"/>
              </a:spcAft>
            </a:pPr>
            <a:r>
              <a:rPr lang="en-US" b="0" i="0">
                <a:solidFill>
                  <a:srgbClr val="333333"/>
                </a:solidFill>
                <a:effectLst/>
                <a:latin typeface="proxima-nova"/>
              </a:rPr>
              <a:t>Let’s explore the question, Does the production method matter for nutrition? If you look at the picture, you see, they look very different. </a:t>
            </a:r>
          </a:p>
          <a:p>
            <a:pPr algn="l">
              <a:spcAft>
                <a:spcPts val="750"/>
              </a:spcAft>
            </a:pPr>
            <a:endParaRPr lang="en-US" b="0" i="0">
              <a:solidFill>
                <a:srgbClr val="333333"/>
              </a:solidFill>
              <a:effectLst/>
              <a:latin typeface="proxima-nova"/>
            </a:endParaRPr>
          </a:p>
          <a:p>
            <a:pPr algn="l">
              <a:spcAft>
                <a:spcPts val="750"/>
              </a:spcAft>
            </a:pPr>
            <a:r>
              <a:rPr lang="en-US" b="0" i="0">
                <a:solidFill>
                  <a:srgbClr val="333333"/>
                </a:solidFill>
                <a:effectLst/>
                <a:latin typeface="proxima-nova"/>
              </a:rPr>
              <a:t>Wild salmon on the RIGHT  is very lean. The farmed salmon on the LEFT is a fattier fish. All farmed salmon do all day is swim in circles in their pen. They don't put on muscle tissue like a wild salmon does.</a:t>
            </a:r>
          </a:p>
          <a:p>
            <a:pPr algn="l">
              <a:spcAft>
                <a:spcPts val="750"/>
              </a:spcAft>
            </a:pPr>
            <a:endParaRPr lang="en-US" b="0" i="0">
              <a:solidFill>
                <a:srgbClr val="333333"/>
              </a:solidFill>
              <a:effectLst/>
              <a:latin typeface="proxima-nova"/>
            </a:endParaRPr>
          </a:p>
          <a:p>
            <a:pPr algn="l">
              <a:spcAft>
                <a:spcPts val="750"/>
              </a:spcAft>
            </a:pPr>
            <a:r>
              <a:rPr lang="en-US" b="0" i="0">
                <a:solidFill>
                  <a:srgbClr val="333333"/>
                </a:solidFill>
                <a:effectLst/>
                <a:latin typeface="proxima-nova"/>
              </a:rPr>
              <a:t>What makes such a huge difference, however, is the feed. </a:t>
            </a:r>
          </a:p>
          <a:p>
            <a:pPr algn="l">
              <a:spcAft>
                <a:spcPts val="750"/>
              </a:spcAft>
            </a:pPr>
            <a:endParaRPr lang="en-US" b="0" i="0">
              <a:effectLst/>
              <a:latin typeface="__PT_Serif_14e21f"/>
            </a:endParaRPr>
          </a:p>
          <a:p>
            <a:pPr algn="l">
              <a:spcAft>
                <a:spcPts val="750"/>
              </a:spcAft>
            </a:pPr>
            <a:r>
              <a:rPr lang="en-US" b="0" i="0">
                <a:solidFill>
                  <a:srgbClr val="333333"/>
                </a:solidFill>
                <a:effectLst/>
                <a:latin typeface="proxima-nova"/>
              </a:rPr>
              <a:t>The two sources of protein and fat most commonly found in fish feed are plant-based crops and fish-based ingredients. The farmed salmon diet includes crops, soybean meal, cottonseed meal, corn, and distiller, grain and oats, and also oils pressed from the seed. So this gives these farmed animals a much different nutritional profile.</a:t>
            </a:r>
          </a:p>
          <a:p>
            <a:pPr algn="l">
              <a:spcAft>
                <a:spcPts val="750"/>
              </a:spcAft>
            </a:pPr>
            <a:endParaRPr lang="en-US" b="0" i="0">
              <a:solidFill>
                <a:srgbClr val="333333"/>
              </a:solidFill>
              <a:effectLst/>
              <a:latin typeface="proxima-nova"/>
            </a:endParaRPr>
          </a:p>
          <a:p>
            <a:pPr algn="l">
              <a:spcAft>
                <a:spcPts val="750"/>
              </a:spcAft>
            </a:pPr>
            <a:r>
              <a:rPr lang="en-US" b="0" i="0">
                <a:solidFill>
                  <a:srgbClr val="333333"/>
                </a:solidFill>
                <a:effectLst/>
                <a:latin typeface="proxima-nova"/>
              </a:rPr>
              <a:t>How does the nutrition profile stack up? </a:t>
            </a:r>
          </a:p>
          <a:p>
            <a:pPr algn="l">
              <a:spcAft>
                <a:spcPts val="750"/>
              </a:spcAft>
            </a:pPr>
            <a:endParaRPr lang="en-US" b="0" i="0">
              <a:solidFill>
                <a:srgbClr val="333333"/>
              </a:solidFill>
              <a:effectLst/>
              <a:latin typeface="proxima-nova"/>
            </a:endParaRPr>
          </a:p>
          <a:p>
            <a:pPr algn="l">
              <a:spcAft>
                <a:spcPts val="750"/>
              </a:spcAft>
            </a:pPr>
            <a:r>
              <a:rPr lang="en-US" b="0" i="0">
                <a:solidFill>
                  <a:srgbClr val="333333"/>
                </a:solidFill>
                <a:effectLst/>
                <a:latin typeface="proxima-nova"/>
              </a:rPr>
              <a:t>Wild and farmed salmon have about the same protein, but the fat content is quite variable. Wild salmon can have anywhere from 4 to 8 grams of fat per 100 grams, while farmed salmon is closer to 13 grams per 100 grams. As noted earlier, the ratio of Omega 3 to 6 fatty acids vary in farm raised fish based on the feed they are given. </a:t>
            </a:r>
            <a:r>
              <a:rPr lang="en-US"/>
              <a:t>Farmed salmon can be lower in n-3 and higher n-6 from the vegetable oil in the feed. But overall, both farmed and wild salmon have very high levels of fatty acids. Much higher than generic whitefish or shrimp, for example.</a:t>
            </a:r>
            <a:endParaRPr lang="en-US" b="0" i="0">
              <a:solidFill>
                <a:srgbClr val="333333"/>
              </a:solidFill>
              <a:effectLst/>
              <a:latin typeface="proxima-nova"/>
            </a:endParaRPr>
          </a:p>
          <a:p>
            <a:pPr algn="l">
              <a:spcAft>
                <a:spcPts val="750"/>
              </a:spcAft>
            </a:pPr>
            <a:endParaRPr lang="en-US" b="0" i="0">
              <a:solidFill>
                <a:srgbClr val="333333"/>
              </a:solidFill>
              <a:effectLst/>
              <a:latin typeface="proxima-nova"/>
            </a:endParaRPr>
          </a:p>
          <a:p>
            <a:pPr algn="l">
              <a:spcAft>
                <a:spcPts val="750"/>
              </a:spcAft>
            </a:pPr>
            <a:r>
              <a:rPr lang="en-US" b="0" i="0">
                <a:solidFill>
                  <a:srgbClr val="333333"/>
                </a:solidFill>
                <a:effectLst/>
                <a:latin typeface="proxima-nova"/>
              </a:rPr>
              <a:t>Wild salmon also has slightly more iron and are </a:t>
            </a:r>
            <a:r>
              <a:rPr lang="en-US" b="0" i="0">
                <a:effectLst/>
                <a:latin typeface="__PT_Serif_14e21f"/>
              </a:rPr>
              <a:t>darker in color. Wild salmon get their color by eating shrimp and krill. But farm-raised salmon generally have carotenoids added to their feed, either natural forms from ground-up crustaceans or synthetic forms created in a lab.</a:t>
            </a:r>
          </a:p>
          <a:p>
            <a:pPr algn="l">
              <a:spcAft>
                <a:spcPts val="750"/>
              </a:spcAft>
            </a:pPr>
            <a:endParaRPr lang="en-US" b="0" i="0">
              <a:effectLst/>
              <a:latin typeface="__PT_Serif_14e21f"/>
            </a:endParaRPr>
          </a:p>
          <a:p>
            <a:pPr algn="l">
              <a:spcAft>
                <a:spcPts val="750"/>
              </a:spcAft>
            </a:pPr>
            <a:r>
              <a:rPr lang="en-US" b="0" i="0">
                <a:effectLst/>
                <a:latin typeface="__PT_Serif_14e21f"/>
              </a:rPr>
              <a:t>Nutrient data: </a:t>
            </a:r>
          </a:p>
          <a:p>
            <a:pPr algn="l">
              <a:spcAft>
                <a:spcPts val="750"/>
              </a:spcAft>
            </a:pPr>
            <a:r>
              <a:rPr lang="en-US" b="0" i="0">
                <a:effectLst/>
                <a:latin typeface="__PT_Serif_14e21f"/>
              </a:rPr>
              <a:t>https://</a:t>
            </a:r>
            <a:r>
              <a:rPr lang="en-US" b="0" i="0" err="1">
                <a:effectLst/>
                <a:latin typeface="__PT_Serif_14e21f"/>
              </a:rPr>
              <a:t>fdc.nal.usda.gov</a:t>
            </a:r>
            <a:r>
              <a:rPr lang="en-US" b="0" i="0">
                <a:effectLst/>
                <a:latin typeface="__PT_Serif_14e21f"/>
              </a:rPr>
              <a:t>/food-details/173686/nutrients – Wild caught Atlantic salmon, raw 100g</a:t>
            </a:r>
          </a:p>
          <a:p>
            <a:pPr algn="l">
              <a:spcAft>
                <a:spcPts val="750"/>
              </a:spcAft>
            </a:pPr>
            <a:r>
              <a:rPr lang="en-US" b="0" i="0">
                <a:effectLst/>
                <a:latin typeface="__PT_Serif_14e21f"/>
              </a:rPr>
              <a:t>https://</a:t>
            </a:r>
            <a:r>
              <a:rPr lang="en-US" b="0" i="0" err="1">
                <a:effectLst/>
                <a:latin typeface="__PT_Serif_14e21f"/>
              </a:rPr>
              <a:t>fdc.nal.usda.gov</a:t>
            </a:r>
            <a:r>
              <a:rPr lang="en-US" b="0" i="0">
                <a:effectLst/>
                <a:latin typeface="__PT_Serif_14e21f"/>
              </a:rPr>
              <a:t>/food-details/2684441/nutrients - Farm raised Atlantic salmon, raw 100g</a:t>
            </a:r>
          </a:p>
          <a:p>
            <a:pPr algn="l">
              <a:spcAft>
                <a:spcPts val="750"/>
              </a:spcAft>
            </a:pPr>
            <a:endParaRPr lang="en-US" b="0" i="0">
              <a:effectLst/>
              <a:latin typeface="__PT_Serif_14e21f"/>
            </a:endParaRPr>
          </a:p>
          <a:p>
            <a:pPr marL="0" marR="0" lvl="0" indent="0" algn="l" defTabSz="457200" rtl="0" eaLnBrk="1" fontAlgn="auto" latinLnBrk="0" hangingPunct="1">
              <a:lnSpc>
                <a:spcPct val="100000"/>
              </a:lnSpc>
              <a:spcBef>
                <a:spcPts val="0"/>
              </a:spcBef>
              <a:spcAft>
                <a:spcPts val="750"/>
              </a:spcAft>
              <a:buClrTx/>
              <a:buSzTx/>
              <a:buFontTx/>
              <a:buNone/>
              <a:tabLst/>
              <a:defRPr/>
            </a:pPr>
            <a:r>
              <a:rPr lang="en-US" b="0" i="0">
                <a:effectLst/>
                <a:latin typeface="__PT_Serif_14e21f"/>
              </a:rPr>
              <a:t>More detailed nutrition comparison: https://</a:t>
            </a:r>
            <a:r>
              <a:rPr lang="en-US" b="0" i="0" err="1">
                <a:effectLst/>
                <a:latin typeface="__PT_Serif_14e21f"/>
              </a:rPr>
              <a:t>www.sciencedirect.com</a:t>
            </a:r>
            <a:r>
              <a:rPr lang="en-US" b="0" i="0">
                <a:effectLst/>
                <a:latin typeface="__PT_Serif_14e21f"/>
              </a:rPr>
              <a:t>/science/article/</a:t>
            </a:r>
            <a:r>
              <a:rPr lang="en-US" b="0" i="0" err="1">
                <a:effectLst/>
                <a:latin typeface="__PT_Serif_14e21f"/>
              </a:rPr>
              <a:t>pii</a:t>
            </a:r>
            <a:r>
              <a:rPr lang="en-US" b="0" i="0">
                <a:effectLst/>
                <a:latin typeface="__PT_Serif_14e21f"/>
              </a:rPr>
              <a:t>/S2666154320300375</a:t>
            </a:r>
          </a:p>
          <a:p>
            <a:pPr algn="l">
              <a:spcAft>
                <a:spcPts val="750"/>
              </a:spcAft>
            </a:pPr>
            <a:endParaRPr lang="en-US" b="0" i="0">
              <a:effectLst/>
              <a:latin typeface="__PT_Serif_14e21f"/>
            </a:endParaRPr>
          </a:p>
          <a:p>
            <a:pPr algn="l">
              <a:spcAft>
                <a:spcPts val="750"/>
              </a:spcAft>
            </a:pPr>
            <a:endParaRPr lang="en-US" b="0" i="0">
              <a:effectLst/>
              <a:latin typeface="__PT_Serif_14e21f"/>
            </a:endParaRPr>
          </a:p>
          <a:p>
            <a:pPr algn="l">
              <a:spcAft>
                <a:spcPts val="750"/>
              </a:spcAft>
            </a:pPr>
            <a:endParaRPr lang="en-US" b="0" i="0">
              <a:effectLst/>
              <a:latin typeface="__PT_Serif_14e21f"/>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52</a:t>
            </a:fld>
            <a:endParaRPr lang="en-US"/>
          </a:p>
        </p:txBody>
      </p:sp>
    </p:spTree>
    <p:extLst>
      <p:ext uri="{BB962C8B-B14F-4D97-AF65-F5344CB8AC3E}">
        <p14:creationId xmlns:p14="http://schemas.microsoft.com/office/powerpoint/2010/main" val="222848258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a:effectLst/>
                <a:ea typeface="Calibri" panose="020F0502020204030204" pitchFamily="34" charset="0"/>
                <a:cs typeface="Times New Roman" panose="02020603050405020304" pitchFamily="18" charset="0"/>
              </a:rPr>
              <a:t>Like the recommendations for pregnant women, the evidence about the nutrition and health benefits of consuming fish and seafood is nuanced.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000">
              <a:effectLst/>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000">
                <a:effectLst/>
                <a:ea typeface="Calibri" panose="020F0502020204030204" pitchFamily="34" charset="0"/>
                <a:cs typeface="Times New Roman" panose="02020603050405020304" pitchFamily="18" charset="0"/>
              </a:rPr>
              <a:t>Unlike chicken, pork, beef or milk, there is tremendous diversity in seafood species and many different factors affect the nutrition profiles of each. Fish is also consumed in different forms – from grilled with light herbs to breaded and fried. Some studies also look at fish oil supplementation together with fish consumption, which may influence the outcome. </a:t>
            </a:r>
          </a:p>
          <a:p>
            <a:endParaRPr lang="en-US" sz="1000">
              <a:effectLst/>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000">
                <a:effectLst/>
                <a:ea typeface="Calibri" panose="020F0502020204030204" pitchFamily="34" charset="0"/>
                <a:cs typeface="Times New Roman" panose="02020603050405020304" pitchFamily="18" charset="0"/>
              </a:rPr>
              <a:t>Observational studies are also subject to confounding. Fish consumption is often associated with many other positive lifestyle factors that would likely be associated with better health outcomes. </a:t>
            </a:r>
            <a:r>
              <a:rPr lang="en-US" sz="1200">
                <a:effectLst/>
                <a:ea typeface="Calibri" panose="020F0502020204030204" pitchFamily="34" charset="0"/>
                <a:cs typeface="Times New Roman" panose="02020603050405020304" pitchFamily="18" charset="0"/>
              </a:rPr>
              <a:t>Another important concept is that fish confer nutrition benefits directly from the fish itself, but also as a substitute for something less healthy. So, if you’re trading seafood for two pieces of pepperoni pizza, that is very likely a double bonus for nutritional health.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a:effectLs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a:effectLst/>
                <a:ea typeface="Calibri" panose="020F0502020204030204" pitchFamily="34" charset="0"/>
                <a:cs typeface="Times New Roman" panose="02020603050405020304" pitchFamily="18" charset="0"/>
              </a:rPr>
              <a:t>Another challenge with developing evidence-based recommendations is that there have been changes in risk factors for cardiovascular disease such as the removal of trans fats from the food supply and the increased use of statins, that make it challenging to interpret the evidence for fish and fish oil supplementation. </a:t>
            </a:r>
          </a:p>
          <a:p>
            <a:pPr marL="0" marR="0">
              <a:lnSpc>
                <a:spcPct val="107000"/>
              </a:lnSpc>
              <a:spcBef>
                <a:spcPts val="0"/>
              </a:spcBef>
              <a:spcAft>
                <a:spcPts val="0"/>
              </a:spcAft>
            </a:pPr>
            <a:endParaRPr lang="en-US" sz="1200">
              <a:effectLs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a:effectLst/>
                <a:ea typeface="Calibri" panose="020F0502020204030204" pitchFamily="34" charset="0"/>
                <a:cs typeface="Times New Roman" panose="02020603050405020304" pitchFamily="18" charset="0"/>
              </a:rPr>
              <a:t>So, while this makes it more challenging to understand the impact of fish intake on health, it’s also one of the most important reasons to eat a variety of fish and seafood.</a:t>
            </a:r>
          </a:p>
        </p:txBody>
      </p:sp>
      <p:sp>
        <p:nvSpPr>
          <p:cNvPr id="4" name="Slide Number Placeholder 3"/>
          <p:cNvSpPr>
            <a:spLocks noGrp="1"/>
          </p:cNvSpPr>
          <p:nvPr>
            <p:ph type="sldNum" sz="quarter" idx="5"/>
          </p:nvPr>
        </p:nvSpPr>
        <p:spPr/>
        <p:txBody>
          <a:bodyPr/>
          <a:lstStyle/>
          <a:p>
            <a:fld id="{13D3DDD1-A2AC-0143-A10E-767D06A6F773}" type="slidenum">
              <a:rPr lang="en-US" smtClean="0"/>
              <a:pPr/>
              <a:t>53</a:t>
            </a:fld>
            <a:endParaRPr lang="en-US"/>
          </a:p>
        </p:txBody>
      </p:sp>
    </p:spTree>
    <p:extLst>
      <p:ext uri="{BB962C8B-B14F-4D97-AF65-F5344CB8AC3E}">
        <p14:creationId xmlns:p14="http://schemas.microsoft.com/office/powerpoint/2010/main" val="43785520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t>It's no wonder that consumers are confused about the sustainability of seafood.</a:t>
            </a:r>
            <a:r>
              <a:rPr lang="en-US">
                <a:cs typeface="Calibri"/>
              </a:rPr>
              <a:t> </a:t>
            </a:r>
            <a:r>
              <a:rPr lang="en-US"/>
              <a:t>But there are some choices that are both healthier and more sustainable. </a:t>
            </a:r>
          </a:p>
          <a:p>
            <a:endParaRPr lang="en-US"/>
          </a:p>
          <a:p>
            <a:r>
              <a:rPr lang="en-US"/>
              <a:t>In the following slides, we’ll provide guidance on how you as nutrition professionals can help address these challenges. </a:t>
            </a:r>
          </a:p>
        </p:txBody>
      </p:sp>
      <p:sp>
        <p:nvSpPr>
          <p:cNvPr id="4" name="Slide Number Placeholder 3"/>
          <p:cNvSpPr>
            <a:spLocks noGrp="1"/>
          </p:cNvSpPr>
          <p:nvPr>
            <p:ph type="sldNum" sz="quarter" idx="5"/>
          </p:nvPr>
        </p:nvSpPr>
        <p:spPr/>
        <p:txBody>
          <a:bodyPr/>
          <a:lstStyle/>
          <a:p>
            <a:fld id="{13D3DDD1-A2AC-0143-A10E-767D06A6F773}" type="slidenum">
              <a:rPr lang="en-US" smtClean="0"/>
              <a:pPr/>
              <a:t>55</a:t>
            </a:fld>
            <a:endParaRPr lang="en-US"/>
          </a:p>
        </p:txBody>
      </p:sp>
    </p:spTree>
    <p:extLst>
      <p:ext uri="{BB962C8B-B14F-4D97-AF65-F5344CB8AC3E}">
        <p14:creationId xmlns:p14="http://schemas.microsoft.com/office/powerpoint/2010/main" val="397148875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b="0">
                <a:effectLst/>
              </a:rPr>
              <a:t>The 2020-25 US Dietary Guidelines recommend seafood consumption at all ages and stages. For adults - at least twice weekly, and children over 6 months - 2 servings of species that are  lower in mercury.  Guidance for pregnant and lactating women include choosing types that are lower in mercury and higher in Omega-3 fats.</a:t>
            </a:r>
          </a:p>
          <a:p>
            <a:endParaRPr lang="en-US" b="0">
              <a:effectLst/>
            </a:endParaRPr>
          </a:p>
          <a:p>
            <a:r>
              <a:rPr lang="en-US" b="0">
                <a:effectLst/>
              </a:rPr>
              <a:t>Weekly seafood consumption is compatible with many other dietary recommendations from health-related organizations, such as American Heart Association and American Diabetes Association. Many healthy dietary patterns also include regular seafood consumption, including the Mediterranean diet, DASH, Planetary Health and even FODMAP and gluten-free patterns, among others.</a:t>
            </a:r>
          </a:p>
          <a:p>
            <a:endParaRPr lang="en-US" b="0">
              <a:effectLst/>
            </a:endParaRPr>
          </a:p>
          <a:p>
            <a:endParaRPr lang="en-US" b="0">
              <a:effectLst/>
            </a:endParaRPr>
          </a:p>
          <a:p>
            <a:r>
              <a:rPr lang="en-US" b="0">
                <a:effectLst/>
              </a:rPr>
              <a:t>-----</a:t>
            </a:r>
          </a:p>
          <a:p>
            <a:endParaRPr lang="en-US" b="0">
              <a:effectLst/>
            </a:endParaRPr>
          </a:p>
          <a:p>
            <a:endParaRPr lang="en-US" b="0">
              <a:effectLst/>
            </a:endParaRPr>
          </a:p>
          <a:p>
            <a:r>
              <a:rPr lang="en-US" b="0" u="sng">
                <a:effectLst/>
              </a:rPr>
              <a:t>Information</a:t>
            </a:r>
            <a:r>
              <a:rPr lang="en-US" b="0">
                <a:effectLst/>
              </a:rPr>
              <a: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effectLst/>
              </a:rPr>
              <a:t>USDA &amp; HHS. (2020). </a:t>
            </a:r>
            <a:r>
              <a:rPr lang="en-US" i="1">
                <a:effectLst/>
              </a:rPr>
              <a:t>Dietary Guidelines for Americans, 2020-2025</a:t>
            </a:r>
            <a:r>
              <a:rPr lang="en-US">
                <a:effectLst/>
              </a:rPr>
              <a:t> (No. 9th Edition; DGA). United States Department of Agriculture &amp; United States Department of Health and Human Services. </a:t>
            </a:r>
            <a:r>
              <a:rPr lang="en-US">
                <a:effectLst/>
                <a:hlinkClick r:id="rId3"/>
              </a:rPr>
              <a:t>https://www.dietaryguidelines.gov/sites/default/files/2021-03/Dietary_Guidelines_for_Americans-2020-2025.pdf</a:t>
            </a:r>
            <a:endParaRPr lang="en-US">
              <a:effectLst/>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56</a:t>
            </a:fld>
            <a:endParaRPr lang="en-US"/>
          </a:p>
        </p:txBody>
      </p:sp>
    </p:spTree>
    <p:extLst>
      <p:ext uri="{BB962C8B-B14F-4D97-AF65-F5344CB8AC3E}">
        <p14:creationId xmlns:p14="http://schemas.microsoft.com/office/powerpoint/2010/main" val="65762640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The Environmental Protection Agency (EPA) has a list of seafood choices that are lower in mercury, categorized by best and good choices, as well as a few to avoid altogether that is useful in particular for pregnant women or children choosing seafood.</a:t>
            </a:r>
          </a:p>
          <a:p>
            <a:endParaRPr lang="en-US"/>
          </a:p>
          <a:p>
            <a:r>
              <a:rPr lang="en-US"/>
              <a:t>For more information, EPA has a fact sheet with guidance on choosing lower mercury fish that is useful in particular for pregnant women or children choosing seafood. </a:t>
            </a:r>
          </a:p>
          <a:p>
            <a:endParaRPr lang="en-US"/>
          </a:p>
          <a:p>
            <a:endParaRPr lang="en-US"/>
          </a:p>
          <a:p>
            <a:r>
              <a:rPr lang="en-US"/>
              <a:t>-----</a:t>
            </a:r>
          </a:p>
          <a:p>
            <a:endParaRPr lang="en-US"/>
          </a:p>
          <a:p>
            <a:endParaRPr lang="en-US"/>
          </a:p>
          <a:p>
            <a:r>
              <a:rPr lang="en-US" u="sng"/>
              <a:t>Table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effectLst/>
              </a:rPr>
              <a:t>US EPA. (2025). </a:t>
            </a:r>
            <a:r>
              <a:rPr lang="en-US" i="1">
                <a:effectLst/>
              </a:rPr>
              <a:t>EPA-FDA Advice about Eating Fish and Shellfish: For Females Who Might Become Pregnant, Are Pregnant, Are Breastfeeding, and for Children</a:t>
            </a:r>
            <a:r>
              <a:rPr lang="en-US">
                <a:effectLst/>
              </a:rPr>
              <a:t>. United States Environmental Protection Agency. </a:t>
            </a:r>
            <a:r>
              <a:rPr lang="en-US">
                <a:effectLst/>
                <a:hlinkClick r:id="rId3"/>
              </a:rPr>
              <a:t>https://www.epa.gov/choose-fish-and-shellfish-wisely/epa-fda-advice-about-eating-fish-and-shellfish</a:t>
            </a:r>
            <a:endParaRPr lang="en-US">
              <a:effectLst/>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57</a:t>
            </a:fld>
            <a:endParaRPr lang="en-US"/>
          </a:p>
        </p:txBody>
      </p:sp>
    </p:spTree>
    <p:extLst>
      <p:ext uri="{BB962C8B-B14F-4D97-AF65-F5344CB8AC3E}">
        <p14:creationId xmlns:p14="http://schemas.microsoft.com/office/powerpoint/2010/main" val="359075051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Current data indicates that </a:t>
            </a:r>
            <a:r>
              <a:rPr lang="en-US" sz="1200"/>
              <a:t>nearly 90 percent of Americans do not meet the DGA servings for seafood. Compare that to meat, poultry and eggs on the left where most people meet or exceed recommendations for the combined group. </a:t>
            </a:r>
            <a:r>
              <a:rPr lang="en-US"/>
              <a:t>Reasons for this include unfamiliarity with preparation methods, affordability and dislike of fishy foods.</a:t>
            </a:r>
          </a:p>
          <a:p>
            <a:endParaRPr lang="en-US"/>
          </a:p>
          <a:p>
            <a:endParaRPr lang="en-US"/>
          </a:p>
          <a:p>
            <a:r>
              <a:rPr lang="en-US"/>
              <a:t>-----</a:t>
            </a:r>
          </a:p>
          <a:p>
            <a:endParaRPr lang="en-US"/>
          </a:p>
          <a:p>
            <a:endParaRPr lang="en-US"/>
          </a:p>
          <a:p>
            <a:r>
              <a:rPr lang="en-US" u="sng"/>
              <a:t>Graph</a:t>
            </a:r>
          </a:p>
          <a:p>
            <a:r>
              <a:rPr lang="en-US" sz="1200" b="0" i="0" kern="1200">
                <a:solidFill>
                  <a:schemeClr val="tx1"/>
                </a:solidFill>
                <a:effectLst/>
                <a:latin typeface="Aptos" panose="020B0004020202020204" pitchFamily="34" charset="0"/>
                <a:ea typeface="+mn-ea"/>
                <a:cs typeface="+mn-cs"/>
              </a:rPr>
              <a:t>DGA. (2021). </a:t>
            </a:r>
            <a:r>
              <a:rPr lang="en-US" sz="1200" b="0" i="1" kern="1200">
                <a:solidFill>
                  <a:schemeClr val="tx1"/>
                </a:solidFill>
                <a:effectLst/>
                <a:latin typeface="Aptos" panose="020B0004020202020204" pitchFamily="34" charset="0"/>
                <a:ea typeface="+mn-ea"/>
                <a:cs typeface="+mn-cs"/>
              </a:rPr>
              <a:t>Dietary Intakes Compared to Recommendations: Percent of the U.S. Population Ages 1 and Older Who Are Below and At or Above Each Dietary Goal. </a:t>
            </a:r>
            <a:r>
              <a:rPr lang="en-US" sz="1200" b="0" i="0" kern="1200">
                <a:solidFill>
                  <a:schemeClr val="tx1"/>
                </a:solidFill>
                <a:effectLst/>
                <a:latin typeface="Aptos" panose="020B0004020202020204" pitchFamily="34" charset="0"/>
                <a:ea typeface="+mn-ea"/>
                <a:cs typeface="+mn-cs"/>
              </a:rPr>
              <a:t>Dietary Guidelines for Americans, 2020-2025. </a:t>
            </a:r>
            <a:r>
              <a:rPr lang="en-US" sz="1200" b="0" i="0" u="sng" kern="1200">
                <a:solidFill>
                  <a:schemeClr val="tx1"/>
                </a:solidFill>
                <a:effectLst/>
                <a:latin typeface="Aptos" panose="020B0004020202020204" pitchFamily="34" charset="0"/>
                <a:ea typeface="+mn-ea"/>
                <a:cs typeface="+mn-cs"/>
                <a:hlinkClick r:id="rId3"/>
              </a:rPr>
              <a:t>https://www.dietaryguidelines.gov/sites/default/files/2021-11/DGA_2020-2025_CurrentIntakesSnapshot.pdf</a:t>
            </a:r>
            <a:endParaRPr lang="en-US" sz="1200" b="0" i="0" kern="1200">
              <a:solidFill>
                <a:schemeClr val="tx1"/>
              </a:solidFill>
              <a:effectLst/>
              <a:latin typeface="Aptos" panose="020B0004020202020204" pitchFamily="34" charset="0"/>
              <a:ea typeface="+mn-ea"/>
              <a:cs typeface="+mn-cs"/>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58</a:t>
            </a:fld>
            <a:endParaRPr lang="en-US"/>
          </a:p>
        </p:txBody>
      </p:sp>
    </p:spTree>
    <p:extLst>
      <p:ext uri="{BB962C8B-B14F-4D97-AF65-F5344CB8AC3E}">
        <p14:creationId xmlns:p14="http://schemas.microsoft.com/office/powerpoint/2010/main" val="72831211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cs typeface="Calibri"/>
              </a:rPr>
              <a:t>Seafood varies in its Omega-3 fatty acid content. </a:t>
            </a:r>
          </a:p>
          <a:p>
            <a:endParaRPr lang="en-US">
              <a:cs typeface="Calibri"/>
            </a:endParaRPr>
          </a:p>
          <a:p>
            <a:r>
              <a:rPr lang="en-US">
                <a:cs typeface="Calibri"/>
              </a:rPr>
              <a:t>The current recommendation range from an average of 250 to 500 milligrams per day for most, more if you have a higher risk of coronary artery disease</a:t>
            </a:r>
            <a:r>
              <a:rPr lang="en-US" baseline="30000">
                <a:cs typeface="Calibri"/>
              </a:rPr>
              <a:t>1</a:t>
            </a:r>
            <a:r>
              <a:rPr lang="en-US">
                <a:cs typeface="Calibri"/>
              </a:rPr>
              <a:t>. Given that consumers don't eat fish every day, incorporating more varieties of fatty fish – listed in the left columns of the table – will help consumers reach this target. The fish richest in Omega-3s include anchovies, herring, certain types of mackerel, oysters, sablefish and salmon, sardines, bluefin tuna and whitefish. </a:t>
            </a:r>
          </a:p>
          <a:p>
            <a:endParaRPr lang="en-US">
              <a:cs typeface="Calibri"/>
            </a:endParaRPr>
          </a:p>
          <a:p>
            <a:endParaRPr lang="en-US">
              <a:cs typeface="Calibri"/>
            </a:endParaRPr>
          </a:p>
          <a:p>
            <a:r>
              <a:rPr lang="en-US">
                <a:cs typeface="Calibri"/>
              </a:rPr>
              <a:t>-----</a:t>
            </a:r>
          </a:p>
          <a:p>
            <a:endParaRPr lang="en-US">
              <a:cs typeface="Calibri"/>
            </a:endParaRPr>
          </a:p>
          <a:p>
            <a:endParaRPr lang="en-US">
              <a:cs typeface="Calibri"/>
            </a:endParaRPr>
          </a:p>
          <a:p>
            <a:r>
              <a:rPr lang="en-US" u="sng">
                <a:cs typeface="Calibri"/>
              </a:rPr>
              <a:t>Chart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effectLst/>
              </a:rPr>
              <a:t>Seafood Nutrition Partnership. (2023). </a:t>
            </a:r>
            <a:r>
              <a:rPr lang="en-US" i="1">
                <a:effectLst/>
              </a:rPr>
              <a:t>Which Fish is the Richest in Omega-3s? (Per 4 Ounce Cooked Portion)</a:t>
            </a:r>
            <a:r>
              <a:rPr lang="en-US">
                <a:effectLst/>
              </a:rPr>
              <a:t> [Graphic]. </a:t>
            </a:r>
            <a:r>
              <a:rPr lang="en-US">
                <a:effectLst/>
                <a:hlinkClick r:id="rId3"/>
              </a:rPr>
              <a:t>https://www.seafoodnutrition.org/wp-content/uploads/2023/06/New-Omega-3-Seafood-Chart.pdf</a:t>
            </a:r>
            <a:endParaRPr lang="en-US">
              <a:effectLst/>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effectLs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30000">
                <a:effectLst/>
              </a:rPr>
              <a:t>1</a:t>
            </a:r>
            <a:r>
              <a:rPr lang="en-US">
                <a:effectLst/>
              </a:rPr>
              <a:t>https://</a:t>
            </a:r>
            <a:r>
              <a:rPr lang="en-US" err="1">
                <a:effectLst/>
              </a:rPr>
              <a:t>www.nhlbi.nih.gov</a:t>
            </a:r>
            <a:r>
              <a:rPr lang="en-US">
                <a:effectLst/>
              </a:rPr>
              <a:t>/news/2024/omega-3s-heart-health-exploring-potential-benefits-and-risks </a:t>
            </a:r>
          </a:p>
        </p:txBody>
      </p:sp>
      <p:sp>
        <p:nvSpPr>
          <p:cNvPr id="4" name="Slide Number Placeholder 3"/>
          <p:cNvSpPr>
            <a:spLocks noGrp="1"/>
          </p:cNvSpPr>
          <p:nvPr>
            <p:ph type="sldNum" sz="quarter" idx="5"/>
          </p:nvPr>
        </p:nvSpPr>
        <p:spPr/>
        <p:txBody>
          <a:bodyPr/>
          <a:lstStyle/>
          <a:p>
            <a:fld id="{13D3DDD1-A2AC-0143-A10E-767D06A6F773}" type="slidenum">
              <a:rPr lang="en-US" smtClean="0"/>
              <a:pPr/>
              <a:t>59</a:t>
            </a:fld>
            <a:endParaRPr lang="en-US"/>
          </a:p>
        </p:txBody>
      </p:sp>
    </p:spTree>
    <p:extLst>
      <p:ext uri="{BB962C8B-B14F-4D97-AF65-F5344CB8AC3E}">
        <p14:creationId xmlns:p14="http://schemas.microsoft.com/office/powerpoint/2010/main" val="272323937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cs typeface="Calibri"/>
              </a:rPr>
              <a:t>As mentioned earlier, the most consumed types of seafood in the US include shrimp</a:t>
            </a:r>
            <a:r>
              <a:rPr lang="en-US"/>
              <a:t> salmon, tuna, tilapia, catfish and Alaska Pollock. With around 1700 species available for consumers, nutrition and food professionals have a unique opportunity to highlight different species and creative, tasty recipes and menus using species such as arctic char, lionfish, and cobia just to name a few. </a:t>
            </a:r>
            <a:endParaRPr lang="en-US">
              <a:cs typeface="Calibri"/>
            </a:endParaRPr>
          </a:p>
          <a:p>
            <a:endParaRPr lang="en-US">
              <a:cs typeface="Calibri"/>
            </a:endParaRPr>
          </a:p>
          <a:p>
            <a:r>
              <a:rPr lang="en-US">
                <a:cs typeface="Calibri"/>
              </a:rPr>
              <a:t>In particular, filter feeders – such as oysters, clams, scallops and mussels - don't require feed and also help</a:t>
            </a:r>
            <a:r>
              <a:rPr lang="en-US"/>
              <a:t> remove excess nitrogen from waters by incorporating it into their shells and tissue as they grow. However, these types of seafood are more typically consumed away from home.  Increasing the familiarity and acceptance of these less familiar types of seafood is an important step in ensuring consumer uptake.</a:t>
            </a:r>
            <a:endParaRPr lang="en-US">
              <a:cs typeface="Calibri"/>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60</a:t>
            </a:fld>
            <a:endParaRPr lang="en-US"/>
          </a:p>
        </p:txBody>
      </p:sp>
    </p:spTree>
    <p:extLst>
      <p:ext uri="{BB962C8B-B14F-4D97-AF65-F5344CB8AC3E}">
        <p14:creationId xmlns:p14="http://schemas.microsoft.com/office/powerpoint/2010/main" val="264348841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Sea Vegetables include a vast, diverse group of edible marine algae and plants that grow in or near the ocean, rivers and lakes.</a:t>
            </a:r>
          </a:p>
          <a:p>
            <a:r>
              <a:rPr lang="en-US"/>
              <a:t>They are also called </a:t>
            </a:r>
            <a:r>
              <a:rPr lang="en-US" b="1"/>
              <a:t>seaweeds, sea greens, sea plants </a:t>
            </a:r>
          </a:p>
          <a:p>
            <a:endParaRPr lang="en-US"/>
          </a:p>
          <a:p>
            <a:r>
              <a:rPr lang="en-US"/>
              <a:t>There are over 10,000 types of seaweed across our oceans, though just a handful of edible varieties reach our plates in the U.S. </a:t>
            </a:r>
          </a:p>
          <a:p>
            <a:endParaRPr lang="en-US"/>
          </a:p>
          <a:p>
            <a:r>
              <a:rPr lang="en-US"/>
              <a:t>Sea vegetables have traditionally been collected along coastal shores; however, 96% percent of sea vegetables consumed today are cultivated</a:t>
            </a:r>
          </a:p>
          <a:p>
            <a:endParaRPr lang="en-US"/>
          </a:p>
          <a:p>
            <a:r>
              <a:rPr lang="en-US"/>
              <a:t>Seaweed cultivation does not require arable land or freshwater. In most cases does not require fertilization.</a:t>
            </a:r>
          </a:p>
          <a:p>
            <a:endParaRPr lang="en-US"/>
          </a:p>
          <a:p>
            <a:endParaRPr lang="en-US"/>
          </a:p>
          <a:p>
            <a:r>
              <a:rPr lang="en-US"/>
              <a:t>-----</a:t>
            </a:r>
          </a:p>
          <a:p>
            <a:endParaRPr lang="en-US"/>
          </a:p>
          <a:p>
            <a:endParaRPr lang="en-US"/>
          </a:p>
          <a:p>
            <a:r>
              <a:rPr lang="en-US"/>
              <a:t>Data</a:t>
            </a:r>
          </a:p>
          <a:p>
            <a:r>
              <a:rPr lang="en-US">
                <a:effectLst/>
              </a:rPr>
              <a:t>Cherry, P., O’Hara, C., Magee, P., McSorley, E., &amp; Allsopp, P. (2019). Risks and benefits of consuming edible seaweeds. </a:t>
            </a:r>
            <a:r>
              <a:rPr lang="en-US" i="1">
                <a:effectLst/>
              </a:rPr>
              <a:t>Nutrition Reviews</a:t>
            </a:r>
            <a:r>
              <a:rPr lang="en-US">
                <a:effectLst/>
              </a:rPr>
              <a:t>, </a:t>
            </a:r>
            <a:r>
              <a:rPr lang="en-US" i="1">
                <a:effectLst/>
              </a:rPr>
              <a:t>77</a:t>
            </a:r>
            <a:r>
              <a:rPr lang="en-US">
                <a:effectLst/>
              </a:rPr>
              <a:t>(5), 307–329. </a:t>
            </a:r>
            <a:r>
              <a:rPr lang="en-US">
                <a:effectLst/>
                <a:hlinkClick r:id="rId3"/>
              </a:rPr>
              <a:t>https://doi.org/10.1093/nutrit/nuy066</a:t>
            </a:r>
            <a:endParaRPr lang="en-US">
              <a:effectLst/>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61</a:t>
            </a:fld>
            <a:endParaRPr lang="en-US"/>
          </a:p>
        </p:txBody>
      </p:sp>
    </p:spTree>
    <p:extLst>
      <p:ext uri="{BB962C8B-B14F-4D97-AF65-F5344CB8AC3E}">
        <p14:creationId xmlns:p14="http://schemas.microsoft.com/office/powerpoint/2010/main" val="221096695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Sea vegetables have a lot to offer nutritionally. In fact, they are considered one of the world’s most nutrient dense foods. </a:t>
            </a:r>
          </a:p>
          <a:p>
            <a:endParaRPr lang="en-US"/>
          </a:p>
          <a:p>
            <a:r>
              <a:rPr lang="en-US" sz="1200"/>
              <a:t>They have been used for food and medicine for millennia in most coastal regions of the world</a:t>
            </a:r>
          </a:p>
          <a:p>
            <a:endParaRPr lang="en-US" sz="1200"/>
          </a:p>
          <a:p>
            <a:r>
              <a:rPr lang="en-US" sz="1200"/>
              <a:t>Sea vegetables contain a variety of essential nutrients, including Vitamin A, folate, Omega-3 fatty acids (DHA/EPA) iron, iodine and magnesium, though they vary by type. They are an especially good source of iodine, as seen in this example of Nori Seaweed. </a:t>
            </a:r>
          </a:p>
          <a:p>
            <a:endParaRPr lang="en-US" sz="1200"/>
          </a:p>
          <a:p>
            <a:r>
              <a:rPr lang="en-US" sz="1200"/>
              <a:t>They are a staple ingredient in the “Blue-Zone” Okinawan and Mediterranean diet patterns.</a:t>
            </a:r>
          </a:p>
        </p:txBody>
      </p:sp>
      <p:sp>
        <p:nvSpPr>
          <p:cNvPr id="4" name="Slide Number Placeholder 3"/>
          <p:cNvSpPr>
            <a:spLocks noGrp="1"/>
          </p:cNvSpPr>
          <p:nvPr>
            <p:ph type="sldNum" sz="quarter" idx="5"/>
          </p:nvPr>
        </p:nvSpPr>
        <p:spPr/>
        <p:txBody>
          <a:bodyPr/>
          <a:lstStyle/>
          <a:p>
            <a:fld id="{13D3DDD1-A2AC-0143-A10E-767D06A6F773}" type="slidenum">
              <a:rPr lang="en-US" smtClean="0"/>
              <a:pPr/>
              <a:t>62</a:t>
            </a:fld>
            <a:endParaRPr lang="en-US"/>
          </a:p>
        </p:txBody>
      </p:sp>
    </p:spTree>
    <p:extLst>
      <p:ext uri="{BB962C8B-B14F-4D97-AF65-F5344CB8AC3E}">
        <p14:creationId xmlns:p14="http://schemas.microsoft.com/office/powerpoint/2010/main" val="8369172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The four themes in Food + Planet’s 4D diagram can be uses to frame and assess Aquatic or Blue Foods and Sustainable diets. </a:t>
            </a:r>
          </a:p>
          <a:p>
            <a:endParaRPr lang="en-US"/>
          </a:p>
          <a:p>
            <a:r>
              <a:rPr lang="en-US"/>
              <a:t>Review the bullets in the four themes before moving on to the next slide. </a:t>
            </a:r>
          </a:p>
        </p:txBody>
      </p:sp>
      <p:sp>
        <p:nvSpPr>
          <p:cNvPr id="4" name="Slide Number Placeholder 3"/>
          <p:cNvSpPr>
            <a:spLocks noGrp="1"/>
          </p:cNvSpPr>
          <p:nvPr>
            <p:ph type="sldNum" sz="quarter" idx="5"/>
          </p:nvPr>
        </p:nvSpPr>
        <p:spPr/>
        <p:txBody>
          <a:bodyPr/>
          <a:lstStyle/>
          <a:p>
            <a:fld id="{13D3DDD1-A2AC-0143-A10E-767D06A6F773}" type="slidenum">
              <a:rPr lang="en-US" smtClean="0"/>
              <a:pPr/>
              <a:t>6</a:t>
            </a:fld>
            <a:endParaRPr lang="en-US"/>
          </a:p>
        </p:txBody>
      </p:sp>
    </p:spTree>
    <p:extLst>
      <p:ext uri="{BB962C8B-B14F-4D97-AF65-F5344CB8AC3E}">
        <p14:creationId xmlns:p14="http://schemas.microsoft.com/office/powerpoint/2010/main" val="360434874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b="0"/>
              <a:t>Sea vegetables or seaweed offer many environmental and social benefits as well. Their cultivation does not require arable land or freshwater, and they can be produced without </a:t>
            </a:r>
            <a:r>
              <a:rPr lang="en-US" sz="1200"/>
              <a:t>fossil fuel based agricultural inputs, such as pesticides or fertilizers. They also have a beneficial effect on the water quality where they grown. </a:t>
            </a:r>
          </a:p>
          <a:p>
            <a:endParaRPr lang="en-US" sz="1200" b="0"/>
          </a:p>
          <a:p>
            <a:r>
              <a:rPr lang="en-US" sz="1200" b="0"/>
              <a:t>The diagram here is from a 2023 review of the evidence for socio-ecological impacts of seaweed farming, which </a:t>
            </a:r>
            <a:r>
              <a:rPr lang="en-US"/>
              <a:t>found consistent evidence for beneficial socio-ecological impacts of seaweed farming, including positive effects on water quality, carbon management, livelihood generation, gender equality, and living standards, a deleterious facilitation of algal blooms, and a benign impact in terms of invasiveness. Other indicators had more mixed findings, including biodiversity, acidification, hydrodynamics, human health, and community culture and resilience. Local context and conditions play a large role in mediating this variability</a:t>
            </a:r>
          </a:p>
          <a:p>
            <a:endParaRPr lang="en-US"/>
          </a:p>
          <a:p>
            <a:endParaRPr lang="en-US" b="0"/>
          </a:p>
          <a:p>
            <a:r>
              <a:rPr lang="en-US" b="0"/>
              <a:t>------</a:t>
            </a:r>
          </a:p>
          <a:p>
            <a:endParaRPr lang="en-US"/>
          </a:p>
          <a:p>
            <a:r>
              <a:rPr lang="en-US"/>
              <a:t>This comprehensive review found consistent evidence for beneficial socio-ecological impacts of seaweed farming, including positive effects on water quality, carbon management, livelihood generation, gender equality, and living standards, a deleterious facilitation of algal blooms, and a benign impact in terms of invasiveness (</a:t>
            </a:r>
            <a:r>
              <a:rPr lang="en-US">
                <a:hlinkClick r:id="rId3"/>
              </a:rPr>
              <a:t>Fig 1</a:t>
            </a:r>
            <a:r>
              <a:rPr lang="en-US"/>
              <a:t>). There was a lack of consistent data to determine whether seaweed farming had an overall negative, positive, or neutral effect in several of the categories that emerged from this review, including biodiversity, acidification, hydrodynamics, human health, and community culture and resilience. Local context and conditions play a large role in mediating this variability.</a:t>
            </a:r>
          </a:p>
          <a:p>
            <a:endParaRPr lang="en-US"/>
          </a:p>
          <a:p>
            <a:endParaRPr lang="en-US"/>
          </a:p>
          <a:p>
            <a:r>
              <a:rPr lang="en-US"/>
              <a:t>-----</a:t>
            </a:r>
          </a:p>
          <a:p>
            <a:endParaRPr lang="en-US"/>
          </a:p>
          <a:p>
            <a:endParaRPr lang="en-US"/>
          </a:p>
          <a:p>
            <a:r>
              <a:rPr lang="en-US" u="sng"/>
              <a:t>Graphic</a:t>
            </a:r>
            <a:r>
              <a:rPr lang="en-US"/>
              <a: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effectLst/>
              </a:rPr>
              <a:t>Spillias, S., Kelly, R., Cottrell, R. S., O’Brien, K. R., Im, R.-Y., Kim, J. Y., Lei, C., Leung, R. W. S., Matsuba, M., Reis, J. A., Sato, Y., Sempert, K., &amp; McDonald-Madden, E. (2023). The empirical evidence for the social-ecological impacts of seaweed farming. </a:t>
            </a:r>
            <a:r>
              <a:rPr lang="en-US" i="1">
                <a:effectLst/>
              </a:rPr>
              <a:t>PLOS Sustainability and Transformation</a:t>
            </a:r>
            <a:r>
              <a:rPr lang="en-US">
                <a:effectLst/>
              </a:rPr>
              <a:t>, </a:t>
            </a:r>
            <a:r>
              <a:rPr lang="en-US" i="1">
                <a:effectLst/>
              </a:rPr>
              <a:t>2</a:t>
            </a:r>
            <a:r>
              <a:rPr lang="en-US">
                <a:effectLst/>
              </a:rPr>
              <a:t>(2). </a:t>
            </a:r>
            <a:r>
              <a:rPr lang="en-US">
                <a:effectLst/>
                <a:hlinkClick r:id="rId4"/>
              </a:rPr>
              <a:t>https://doi.org/10.1371/journal.pstr.0000042</a:t>
            </a:r>
            <a:endParaRPr lang="en-US">
              <a:effectLst/>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63</a:t>
            </a:fld>
            <a:endParaRPr lang="en-US"/>
          </a:p>
        </p:txBody>
      </p:sp>
    </p:spTree>
    <p:extLst>
      <p:ext uri="{BB962C8B-B14F-4D97-AF65-F5344CB8AC3E}">
        <p14:creationId xmlns:p14="http://schemas.microsoft.com/office/powerpoint/2010/main" val="130271377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In summary, choosing seafood that is good for us and good for the planet often requires considering multiple factors at once. We have talked about many of these factors, but let’s review. Nutritional and health considerations include the levels of Omega-3 fatty acids and micronutrients such as iodine, zinc, calcium, iron and selenium just to name a few. You also want fish that are less likely to be contaminated with harmful metals like mercury. There can be issues with allergies and food safety. And of course, like many foods, the nutritional profile of seafood can be impacted by how it is cooked and prepared.  </a:t>
            </a:r>
          </a:p>
          <a:p>
            <a:endParaRPr lang="en-US"/>
          </a:p>
          <a:p>
            <a:r>
              <a:rPr lang="en-US"/>
              <a:t>Many factors influence the sustainability of various seafood options. First is the carbon and water footprint of various species, the methods used in their production, and how the fish are managed.   There may be concerns with the chemicals and pesticides that are used, particularly in aquaculture, and this will have implications on the health of waterways and the surrounding ecosystems. may be used, particularly in aquaculture, labor and human rights concerns and transportation and processing. Commercial seafood buyers often know about sustainability considerations but may be less aware of the nutritional attributes and health considerations, and hearing both perspectives can help them make a balanced choice. whether or not there are third-party certifications that can verify the claims made on a label.</a:t>
            </a:r>
          </a:p>
        </p:txBody>
      </p:sp>
      <p:sp>
        <p:nvSpPr>
          <p:cNvPr id="4" name="Slide Number Placeholder 3"/>
          <p:cNvSpPr>
            <a:spLocks noGrp="1"/>
          </p:cNvSpPr>
          <p:nvPr>
            <p:ph type="sldNum" sz="quarter" idx="5"/>
          </p:nvPr>
        </p:nvSpPr>
        <p:spPr/>
        <p:txBody>
          <a:bodyPr/>
          <a:lstStyle/>
          <a:p>
            <a:fld id="{13D3DDD1-A2AC-0143-A10E-767D06A6F773}" type="slidenum">
              <a:rPr lang="en-US" smtClean="0"/>
              <a:pPr/>
              <a:t>64</a:t>
            </a:fld>
            <a:endParaRPr lang="en-US"/>
          </a:p>
        </p:txBody>
      </p:sp>
    </p:spTree>
    <p:extLst>
      <p:ext uri="{BB962C8B-B14F-4D97-AF65-F5344CB8AC3E}">
        <p14:creationId xmlns:p14="http://schemas.microsoft.com/office/powerpoint/2010/main" val="85987599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cs typeface="Calibri"/>
              </a:rPr>
              <a:t>Sustainability labels can be an important tool for helping consumers make purchasing decisions. However, current labels vary greatly in their reliability. Beyond labels, some organizations have developed guides to choosing aquatic foods that address safety, nutrition and sustainability. </a:t>
            </a:r>
          </a:p>
          <a:p>
            <a:endParaRPr lang="en-US">
              <a:cs typeface="Calibri"/>
            </a:endParaRPr>
          </a:p>
          <a:p>
            <a:r>
              <a:rPr lang="en-US"/>
              <a:t>The Monterey Bay Aquarium has been tracking the sustainability of different farmed and wild caught aquatic animal species for decades for their “</a:t>
            </a:r>
            <a:r>
              <a:rPr lang="en-US" b="1"/>
              <a:t>Seafood Watch”</a:t>
            </a:r>
            <a:r>
              <a:rPr lang="en-US"/>
              <a:t> guide. Because the environmental impact of a fish depends on where and how it was caught or raised, Seafood Watch guides developed recommendations for specific regions and production methods such as different fishing gear or different farming methods.</a:t>
            </a:r>
          </a:p>
          <a:p>
            <a:endParaRPr lang="en-US">
              <a:cs typeface="Calibri"/>
            </a:endParaRPr>
          </a:p>
          <a:p>
            <a:r>
              <a:rPr lang="en-US"/>
              <a:t>Seafood with the blue </a:t>
            </a:r>
            <a:r>
              <a:rPr lang="en-US" b="1"/>
              <a:t>Marine Stewardship Council </a:t>
            </a:r>
            <a:r>
              <a:rPr lang="en-US"/>
              <a:t>label can be traced back to a sustainable source and are verified Independent surveillance audits and DNA testing. </a:t>
            </a:r>
          </a:p>
          <a:p>
            <a:endParaRPr lang="en-US">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a:t>The Aquaculture Stewardship Council is newer and monitors the sustainability of fish grown in aquaculture systems. </a:t>
            </a:r>
            <a:r>
              <a:rPr lang="en-US">
                <a:cs typeface="Calibri"/>
              </a:rPr>
              <a:t>The</a:t>
            </a:r>
            <a:r>
              <a:rPr lang="en-US" b="1"/>
              <a:t> </a:t>
            </a:r>
            <a:r>
              <a:rPr lang="en-US"/>
              <a:t>label only appears on food from farms that have been independently assessed and certified as being environmentally and socially responsible.</a:t>
            </a:r>
            <a:endParaRPr lang="en-US">
              <a:cs typeface="Calibri"/>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66</a:t>
            </a:fld>
            <a:endParaRPr lang="en-US"/>
          </a:p>
        </p:txBody>
      </p:sp>
    </p:spTree>
    <p:extLst>
      <p:ext uri="{BB962C8B-B14F-4D97-AF65-F5344CB8AC3E}">
        <p14:creationId xmlns:p14="http://schemas.microsoft.com/office/powerpoint/2010/main" val="243057517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How fish is prepared also has an impact on its nutrient profile and health.  </a:t>
            </a:r>
          </a:p>
          <a:p>
            <a:endParaRPr lang="en-US"/>
          </a:p>
          <a:p>
            <a:r>
              <a:rPr lang="en-US"/>
              <a:t>Seafood served in restaurants and quick serve venues is often breaded and fried or otherwise prepared with added fats and ingredients that alter the overall nutrition profile and add extra calories.</a:t>
            </a:r>
          </a:p>
          <a:p>
            <a:endParaRPr lang="en-US"/>
          </a:p>
          <a:p>
            <a:pPr marL="0" marR="0" lvl="0" indent="0" algn="l" defTabSz="457200" rtl="0" eaLnBrk="1" fontAlgn="auto" latinLnBrk="0" hangingPunct="1">
              <a:lnSpc>
                <a:spcPct val="100000"/>
              </a:lnSpc>
              <a:spcBef>
                <a:spcPts val="0"/>
              </a:spcBef>
              <a:spcAft>
                <a:spcPts val="0"/>
              </a:spcAft>
              <a:buClrTx/>
              <a:buSzTx/>
              <a:buFontTx/>
              <a:buNone/>
              <a:tabLst/>
              <a:defRPr/>
            </a:pPr>
            <a:r>
              <a:rPr lang="en-US"/>
              <a:t>Cooking can change the lipid profile through the absorption of cooking fats into the fish, leaching of fats out of the fish or oxidation with free radicals. High heat methods, such as deep frying, may reduce the fatty acid profile. It doesn’t appear that EHA and DHA are impacted greatly; however, other fats – MUFA and ALA’s – may be impacted.</a:t>
            </a:r>
          </a:p>
          <a:p>
            <a:endParaRPr lang="en-US"/>
          </a:p>
          <a:p>
            <a:r>
              <a:rPr lang="en-US">
                <a:cs typeface="Calibri"/>
              </a:rPr>
              <a:t>There are many quick and delicious alternative methods to frying seafood that preserve flavor and nutrition. The healthiest options include baking, grilling, broiling or sautéing. Poaching, steaming and sous vide are also excellent ways to preserve moisture and nutrition. Try to avoid deep frying, heavy batters, cream and other cheese-based sauces.</a:t>
            </a:r>
          </a:p>
        </p:txBody>
      </p:sp>
      <p:sp>
        <p:nvSpPr>
          <p:cNvPr id="4" name="Slide Number Placeholder 3"/>
          <p:cNvSpPr>
            <a:spLocks noGrp="1"/>
          </p:cNvSpPr>
          <p:nvPr>
            <p:ph type="sldNum" sz="quarter" idx="5"/>
          </p:nvPr>
        </p:nvSpPr>
        <p:spPr/>
        <p:txBody>
          <a:bodyPr/>
          <a:lstStyle/>
          <a:p>
            <a:fld id="{13D3DDD1-A2AC-0143-A10E-767D06A6F773}" type="slidenum">
              <a:rPr lang="en-US" smtClean="0"/>
              <a:pPr/>
              <a:t>67</a:t>
            </a:fld>
            <a:endParaRPr lang="en-US"/>
          </a:p>
        </p:txBody>
      </p:sp>
    </p:spTree>
    <p:extLst>
      <p:ext uri="{BB962C8B-B14F-4D97-AF65-F5344CB8AC3E}">
        <p14:creationId xmlns:p14="http://schemas.microsoft.com/office/powerpoint/2010/main" val="273627722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spc="60">
                <a:solidFill>
                  <a:srgbClr val="67A54B"/>
                </a:solidFill>
                <a:cs typeface="Arial"/>
              </a:rPr>
              <a:t>Here are some ideas to help your clients </a:t>
            </a:r>
            <a:r>
              <a:rPr lang="en-US" sz="1200" b="0" i="0" spc="60">
                <a:solidFill>
                  <a:srgbClr val="67A54B"/>
                </a:solidFill>
                <a:cs typeface="Times New Roman"/>
              </a:rPr>
              <a:t>to</a:t>
            </a:r>
            <a:r>
              <a:rPr lang="en-US" sz="1200" b="0" i="0" spc="168">
                <a:solidFill>
                  <a:srgbClr val="67A54B"/>
                </a:solidFill>
                <a:cs typeface="Times New Roman"/>
              </a:rPr>
              <a:t> </a:t>
            </a:r>
            <a:r>
              <a:rPr lang="en-US" sz="1200" spc="45">
                <a:solidFill>
                  <a:srgbClr val="67A54B"/>
                </a:solidFill>
                <a:cs typeface="Arial"/>
              </a:rPr>
              <a:t>fully</a:t>
            </a:r>
            <a:r>
              <a:rPr lang="en-US" sz="1200" spc="28">
                <a:solidFill>
                  <a:srgbClr val="67A54B"/>
                </a:solidFill>
                <a:cs typeface="Arial"/>
              </a:rPr>
              <a:t> </a:t>
            </a:r>
            <a:r>
              <a:rPr lang="en-US" sz="1200" spc="88">
                <a:solidFill>
                  <a:srgbClr val="67A54B"/>
                </a:solidFill>
                <a:cs typeface="Arial"/>
              </a:rPr>
              <a:t>embrace</a:t>
            </a:r>
            <a:r>
              <a:rPr lang="en-US" sz="1200" spc="38">
                <a:solidFill>
                  <a:srgbClr val="67A54B"/>
                </a:solidFill>
                <a:cs typeface="Arial"/>
              </a:rPr>
              <a:t> </a:t>
            </a:r>
            <a:r>
              <a:rPr lang="en-US" sz="1200" spc="98">
                <a:solidFill>
                  <a:srgbClr val="67A54B"/>
                </a:solidFill>
                <a:cs typeface="Arial"/>
              </a:rPr>
              <a:t>aquatic</a:t>
            </a:r>
            <a:r>
              <a:rPr lang="en-US" sz="1200" spc="20">
                <a:solidFill>
                  <a:srgbClr val="67A54B"/>
                </a:solidFill>
                <a:cs typeface="Arial"/>
              </a:rPr>
              <a:t> </a:t>
            </a:r>
            <a:r>
              <a:rPr lang="en-US" sz="1200" spc="43">
                <a:solidFill>
                  <a:srgbClr val="67A54B"/>
                </a:solidFill>
                <a:cs typeface="Arial"/>
              </a:rPr>
              <a:t>foods.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spc="43">
              <a:solidFill>
                <a:srgbClr val="67A54B"/>
              </a:solidFill>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spc="43">
                <a:solidFill>
                  <a:srgbClr val="67A54B"/>
                </a:solidFill>
                <a:cs typeface="Arial"/>
              </a:rPr>
              <a:t>First, highlight simple ways to ensure the safest and best sourcing of aquatic foods.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spc="43">
              <a:solidFill>
                <a:srgbClr val="67A54B"/>
              </a:solidFill>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spc="43">
                <a:solidFill>
                  <a:srgbClr val="67A54B"/>
                </a:solidFill>
                <a:cs typeface="Arial"/>
              </a:rPr>
              <a:t>Second, showcase preparation methods and recipes that are simple, quick and culturally relevant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spc="43">
              <a:solidFill>
                <a:srgbClr val="67A54B"/>
              </a:solidFill>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spc="43">
                <a:solidFill>
                  <a:srgbClr val="67A54B"/>
                </a:solidFill>
                <a:cs typeface="Arial"/>
              </a:rPr>
              <a:t>Third, demonstrate the health and sustainability advantages of aquatic foods over land-based (terrestrial) animal foods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spc="43">
              <a:solidFill>
                <a:srgbClr val="67A54B"/>
              </a:solidFill>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strike="noStrike">
                <a:effectLst/>
                <a:ea typeface="Calibri" panose="020F0502020204030204" pitchFamily="34" charset="0"/>
                <a:cs typeface="Times New Roman" panose="02020603050405020304" pitchFamily="18" charset="0"/>
              </a:rPr>
              <a:t>And finally, remember that fish does not have to be consumed as a filet or main course. Fish can be a side dish, or part of a mix of rice, and other grains and vegetables, the way it’s consumed in many parts of the world. This is a great way to add fish to our diets in a way that balances nutritional needs with sustainability concerns. It may also make seafood a more affordable option for your clients.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strike="noStrike">
              <a:effectLst/>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strike="noStrike">
              <a:effectLst/>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strike="noStrike">
                <a:effectLst/>
                <a:ea typeface="Calibri" panose="020F0502020204030204" pitchFamily="34" charset="0"/>
                <a:cs typeface="Times New Roman" panose="02020603050405020304" pitchFamily="18"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strike="noStrike">
              <a:effectLst/>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strike="noStrike">
              <a:effectLst/>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u="sng" strike="noStrike">
                <a:effectLst/>
                <a:ea typeface="Calibri" panose="020F0502020204030204" pitchFamily="34" charset="0"/>
                <a:cs typeface="Times New Roman" panose="02020603050405020304" pitchFamily="18" charset="0"/>
              </a:rPr>
              <a:t>Information</a:t>
            </a:r>
            <a:r>
              <a:rPr lang="en-US" sz="1200" strike="noStrike">
                <a:effectLst/>
                <a:ea typeface="Calibri" panose="020F0502020204030204" pitchFamily="34" charset="0"/>
                <a:cs typeface="Times New Roman" panose="02020603050405020304" pitchFamily="18" charset="0"/>
              </a:rPr>
              <a:t> </a:t>
            </a:r>
          </a:p>
          <a:p>
            <a:r>
              <a:rPr lang="en-US">
                <a:effectLst/>
              </a:rPr>
              <a:t>Food + Planet. (n.d.). Explore Our </a:t>
            </a:r>
            <a:r>
              <a:rPr lang="en-US" i="1">
                <a:effectLst/>
              </a:rPr>
              <a:t>Toolkits!</a:t>
            </a:r>
            <a:r>
              <a:rPr lang="en-US">
                <a:effectLst/>
              </a:rPr>
              <a:t>. Aquatic Foods. Retrieved November 24, 2025, from </a:t>
            </a:r>
            <a:r>
              <a:rPr lang="en-US">
                <a:effectLst/>
                <a:hlinkClick r:id="rId3"/>
              </a:rPr>
              <a:t>https://eataquaticfoods.org/toolkits</a:t>
            </a:r>
            <a:endParaRPr lang="en-US">
              <a:effectLst/>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68</a:t>
            </a:fld>
            <a:endParaRPr lang="en-US"/>
          </a:p>
        </p:txBody>
      </p:sp>
    </p:spTree>
    <p:extLst>
      <p:ext uri="{BB962C8B-B14F-4D97-AF65-F5344CB8AC3E}">
        <p14:creationId xmlns:p14="http://schemas.microsoft.com/office/powerpoint/2010/main" val="145987774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There are many ways that dietitians and nutrition professionals can work with clients and organizations to incorporate more healthy and sustainable aquatic foods into their weekly meals. Food and Planet developed a four-part curriculum for understanding and promoting aquatic or blue foods that can be accessed free of charge.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strike="noStrike">
              <a:effectLst/>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strike="noStrike">
              <a:effectLst/>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strike="noStrike">
                <a:effectLst/>
                <a:ea typeface="Calibri" panose="020F0502020204030204" pitchFamily="34" charset="0"/>
                <a:cs typeface="Times New Roman" panose="02020603050405020304" pitchFamily="18"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strike="noStrike">
              <a:effectLst/>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strike="noStrike">
              <a:effectLst/>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u="sng" strike="noStrike">
                <a:effectLst/>
                <a:ea typeface="Calibri" panose="020F0502020204030204" pitchFamily="34" charset="0"/>
                <a:cs typeface="Times New Roman" panose="02020603050405020304" pitchFamily="18" charset="0"/>
              </a:rPr>
              <a:t>Graphic</a:t>
            </a:r>
            <a:r>
              <a:rPr lang="en-US" sz="1200" strike="noStrike">
                <a:effectLst/>
                <a:ea typeface="Calibri" panose="020F0502020204030204" pitchFamily="34" charset="0"/>
                <a:cs typeface="Times New Roman" panose="02020603050405020304" pitchFamily="18"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effectLst/>
              </a:rPr>
              <a:t>Food + Planet. (n.d.). </a:t>
            </a:r>
            <a:r>
              <a:rPr lang="en-US" i="1">
                <a:effectLst/>
              </a:rPr>
              <a:t>Blue Food as Medicine Curriculum Four-Part Series</a:t>
            </a:r>
            <a:r>
              <a:rPr lang="en-US">
                <a:effectLst/>
              </a:rPr>
              <a:t>. Aquatic Foods. Retrieved November 24, 2025, from </a:t>
            </a:r>
            <a:r>
              <a:rPr lang="en-US">
                <a:effectLst/>
                <a:hlinkClick r:id="rId3"/>
              </a:rPr>
              <a:t>https://eataquaticfoods.org/curriculum</a:t>
            </a:r>
            <a:endParaRPr lang="en-US">
              <a:effectLst/>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69</a:t>
            </a:fld>
            <a:endParaRPr lang="en-US"/>
          </a:p>
        </p:txBody>
      </p:sp>
    </p:spTree>
    <p:extLst>
      <p:ext uri="{BB962C8B-B14F-4D97-AF65-F5344CB8AC3E}">
        <p14:creationId xmlns:p14="http://schemas.microsoft.com/office/powerpoint/2010/main" val="214547635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They have also developed a cookbook to facilitate the use of a variety of diverse species of seafood and sea vegetables.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strike="noStrike">
              <a:effectLst/>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strike="noStrike">
              <a:effectLst/>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strike="noStrike">
                <a:effectLst/>
                <a:ea typeface="Calibri" panose="020F0502020204030204" pitchFamily="34" charset="0"/>
                <a:cs typeface="Times New Roman" panose="02020603050405020304" pitchFamily="18"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strike="noStrike">
              <a:effectLst/>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strike="noStrike">
              <a:effectLst/>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u="sng" strike="noStrike">
                <a:effectLst/>
                <a:ea typeface="Calibri" panose="020F0502020204030204" pitchFamily="34" charset="0"/>
                <a:cs typeface="Times New Roman" panose="02020603050405020304" pitchFamily="18" charset="0"/>
              </a:rPr>
              <a:t>Graphic</a:t>
            </a:r>
            <a:r>
              <a:rPr lang="en-US" sz="1200" strike="noStrike">
                <a:effectLst/>
                <a:ea typeface="Calibri" panose="020F0502020204030204" pitchFamily="34" charset="0"/>
                <a:cs typeface="Times New Roman" panose="02020603050405020304" pitchFamily="18"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effectLst/>
              </a:rPr>
              <a:t>Food + Planet. (2023). </a:t>
            </a:r>
            <a:r>
              <a:rPr lang="en-US" i="1">
                <a:effectLst/>
              </a:rPr>
              <a:t>Blue Food As Medicine Cookbook: 20 Healthy, Delicious Recipes Featuring Sea Vegetables, Clams, Mussels, Oysters, and Scallops</a:t>
            </a:r>
            <a:r>
              <a:rPr lang="en-US">
                <a:effectLst/>
              </a:rPr>
              <a:t>. Eat Aquatic Foods. </a:t>
            </a:r>
            <a:r>
              <a:rPr lang="en-US">
                <a:effectLst/>
                <a:hlinkClick r:id="rId3"/>
              </a:rPr>
              <a:t>https://eataquaticfoods.org/cookbook</a:t>
            </a:r>
            <a:endParaRPr lang="en-US">
              <a:effectLst/>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70</a:t>
            </a:fld>
            <a:endParaRPr lang="en-US"/>
          </a:p>
        </p:txBody>
      </p:sp>
    </p:spTree>
    <p:extLst>
      <p:ext uri="{BB962C8B-B14F-4D97-AF65-F5344CB8AC3E}">
        <p14:creationId xmlns:p14="http://schemas.microsoft.com/office/powerpoint/2010/main" val="215814699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200">
                <a:effectLst/>
                <a:ea typeface="Calibri" panose="020F0502020204030204" pitchFamily="34" charset="0"/>
                <a:cs typeface="Times New Roman" panose="02020603050405020304" pitchFamily="18" charset="0"/>
              </a:rPr>
              <a:t>Let’s wrap up and summarize what was shared in this talk. </a:t>
            </a:r>
          </a:p>
          <a:p>
            <a:pPr marL="0" marR="0" indent="0">
              <a:lnSpc>
                <a:spcPct val="107000"/>
              </a:lnSpc>
              <a:spcBef>
                <a:spcPts val="0"/>
              </a:spcBef>
              <a:spcAft>
                <a:spcPts val="0"/>
              </a:spcAft>
              <a:buNone/>
            </a:pPr>
            <a:endParaRPr lang="en-US" sz="1200">
              <a:effectLst/>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1200">
                <a:effectLst/>
                <a:ea typeface="Calibri" panose="020F0502020204030204" pitchFamily="34" charset="0"/>
                <a:cs typeface="Times New Roman" panose="02020603050405020304" pitchFamily="18" charset="0"/>
              </a:rPr>
              <a:t>Seafood provides many important nutrients and is critically important for many low-income regions. </a:t>
            </a:r>
          </a:p>
          <a:p>
            <a:pPr marL="0" marR="0" indent="0">
              <a:lnSpc>
                <a:spcPct val="107000"/>
              </a:lnSpc>
              <a:spcBef>
                <a:spcPts val="0"/>
              </a:spcBef>
              <a:spcAft>
                <a:spcPts val="0"/>
              </a:spcAft>
              <a:buNone/>
            </a:pPr>
            <a:endParaRPr lang="en-US" sz="1200">
              <a:effectLst/>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1200">
                <a:effectLst/>
                <a:ea typeface="Calibri" panose="020F0502020204030204" pitchFamily="34" charset="0"/>
                <a:cs typeface="Times New Roman" panose="02020603050405020304" pitchFamily="18" charset="0"/>
              </a:rPr>
              <a:t>We seem to be moving towards more sustainable fisheries and aquaculture that can meet rising demand with less impact on the environment and natural resources. </a:t>
            </a:r>
          </a:p>
          <a:p>
            <a:pPr marL="0" marR="0" indent="0">
              <a:lnSpc>
                <a:spcPct val="107000"/>
              </a:lnSpc>
              <a:spcBef>
                <a:spcPts val="0"/>
              </a:spcBef>
              <a:spcAft>
                <a:spcPts val="0"/>
              </a:spcAft>
              <a:buNone/>
            </a:pPr>
            <a:endParaRPr lang="en-US" sz="1200">
              <a:effectLst/>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1200">
                <a:effectLst/>
                <a:ea typeface="Calibri" panose="020F0502020204030204" pitchFamily="34" charset="0"/>
                <a:cs typeface="Times New Roman" panose="02020603050405020304" pitchFamily="18" charset="0"/>
              </a:rPr>
              <a:t>Both fisheries and aquaculture are being impacted by climate change and related risks, such as sea level rise, increasing sea water temperature, and ocean acidification. And these are stressors that are contributing to an already tenuous system.  </a:t>
            </a:r>
          </a:p>
          <a:p>
            <a:pPr marL="0" marR="0">
              <a:lnSpc>
                <a:spcPct val="107000"/>
              </a:lnSpc>
              <a:spcBef>
                <a:spcPts val="0"/>
              </a:spcBef>
              <a:spcAft>
                <a:spcPts val="0"/>
              </a:spcAft>
            </a:pPr>
            <a:r>
              <a:rPr lang="en-US" sz="1200">
                <a:effectLst/>
                <a:ea typeface="Calibri" panose="020F0502020204030204" pitchFamily="34" charset="0"/>
                <a:cs typeface="Times New Roman" panose="02020603050405020304" pitchFamily="18" charset="0"/>
              </a:rPr>
              <a:t> </a:t>
            </a:r>
          </a:p>
          <a:p>
            <a:pPr marL="0" marR="0" lvl="0" indent="0" algn="l" defTabSz="457200" rtl="0" eaLnBrk="1" fontAlgn="auto" latinLnBrk="0" hangingPunct="1">
              <a:lnSpc>
                <a:spcPct val="107000"/>
              </a:lnSpc>
              <a:spcBef>
                <a:spcPts val="0"/>
              </a:spcBef>
              <a:spcAft>
                <a:spcPts val="0"/>
              </a:spcAft>
              <a:buClrTx/>
              <a:buSzTx/>
              <a:buFontTx/>
              <a:buNone/>
              <a:tabLst/>
              <a:defRPr/>
            </a:pPr>
            <a:r>
              <a:rPr lang="en-US" sz="1200">
                <a:effectLst/>
                <a:ea typeface="Calibri" panose="020F0502020204030204" pitchFamily="34" charset="0"/>
                <a:cs typeface="Times New Roman" panose="02020603050405020304" pitchFamily="18" charset="0"/>
              </a:rPr>
              <a:t>Good policy and governance can and should balance demand for seafood, food security for communities who rely on seafood, protection for workers, and long-term sustainability of fisheries. We're relying on aquatic foods to feed many people around the world. And, if we can mitigate the environmental impacts and also create nutritious, healthy food, that's going to be a win-win. </a:t>
            </a:r>
          </a:p>
        </p:txBody>
      </p:sp>
      <p:sp>
        <p:nvSpPr>
          <p:cNvPr id="4" name="Slide Number Placeholder 3"/>
          <p:cNvSpPr>
            <a:spLocks noGrp="1"/>
          </p:cNvSpPr>
          <p:nvPr>
            <p:ph type="sldNum" sz="quarter" idx="5"/>
          </p:nvPr>
        </p:nvSpPr>
        <p:spPr/>
        <p:txBody>
          <a:bodyPr/>
          <a:lstStyle/>
          <a:p>
            <a:fld id="{13D3DDD1-A2AC-0143-A10E-767D06A6F773}" type="slidenum">
              <a:rPr lang="en-US" smtClean="0"/>
              <a:pPr/>
              <a:t>72</a:t>
            </a:fld>
            <a:endParaRPr lang="en-US"/>
          </a:p>
        </p:txBody>
      </p:sp>
    </p:spTree>
    <p:extLst>
      <p:ext uri="{BB962C8B-B14F-4D97-AF65-F5344CB8AC3E}">
        <p14:creationId xmlns:p14="http://schemas.microsoft.com/office/powerpoint/2010/main" val="369115894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D3DDD1-A2AC-0143-A10E-767D06A6F773}" type="slidenum">
              <a:rPr lang="en-US" smtClean="0"/>
              <a:pPr/>
              <a:t>73</a:t>
            </a:fld>
            <a:endParaRPr lang="en-US"/>
          </a:p>
        </p:txBody>
      </p:sp>
    </p:spTree>
    <p:extLst>
      <p:ext uri="{BB962C8B-B14F-4D97-AF65-F5344CB8AC3E}">
        <p14:creationId xmlns:p14="http://schemas.microsoft.com/office/powerpoint/2010/main" val="425167991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D3DDD1-A2AC-0143-A10E-767D06A6F773}" type="slidenum">
              <a:rPr lang="en-US" smtClean="0"/>
              <a:pPr/>
              <a:t>75</a:t>
            </a:fld>
            <a:endParaRPr lang="en-US"/>
          </a:p>
        </p:txBody>
      </p:sp>
    </p:spTree>
    <p:extLst>
      <p:ext uri="{BB962C8B-B14F-4D97-AF65-F5344CB8AC3E}">
        <p14:creationId xmlns:p14="http://schemas.microsoft.com/office/powerpoint/2010/main" val="42688433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a:defRPr/>
            </a:pPr>
            <a:r>
              <a:rPr lang="en-US" sz="1200">
                <a:effectLst/>
                <a:ea typeface="Calibri" panose="020F0502020204030204" pitchFamily="34" charset="0"/>
                <a:cs typeface="Calibri"/>
              </a:rPr>
              <a:t>This talk includes three sections. Just a quick note, we’ll sometimes use the terms seafood and fish or sometimes we may say aquatic foods. You may also hear the term ‘blue foods’.  These are all generally interchangeable. At CLF, we prefer the term Aquatic Foods. </a:t>
            </a:r>
          </a:p>
          <a:p>
            <a:pPr>
              <a:defRPr/>
            </a:pPr>
            <a:endParaRPr lang="en-US" sz="1200">
              <a:effectLst/>
              <a:ea typeface="Calibri" panose="020F0502020204030204" pitchFamily="34" charset="0"/>
              <a:cs typeface="Calibri"/>
            </a:endParaRPr>
          </a:p>
          <a:p>
            <a:pPr>
              <a:defRPr/>
            </a:pPr>
            <a:r>
              <a:rPr lang="en-US" sz="1200">
                <a:effectLst/>
                <a:ea typeface="Calibri" panose="020F0502020204030204" pitchFamily="34" charset="0"/>
                <a:cs typeface="Calibri"/>
              </a:rPr>
              <a:t>At the end of this module, you will be able to: </a:t>
            </a:r>
          </a:p>
          <a:p>
            <a:pPr>
              <a:defRPr/>
            </a:pPr>
            <a:r>
              <a:rPr lang="en-US" sz="1200">
                <a:effectLst/>
                <a:ea typeface="Calibri" panose="020F0502020204030204" pitchFamily="34" charset="0"/>
                <a:cs typeface="Calibri"/>
              </a:rPr>
              <a:t>Define aquatic foods</a:t>
            </a:r>
          </a:p>
          <a:p>
            <a:pPr>
              <a:defRPr/>
            </a:pPr>
            <a:r>
              <a:rPr lang="en-US" sz="1200">
                <a:effectLst/>
                <a:ea typeface="Calibri" panose="020F0502020204030204" pitchFamily="34" charset="0"/>
                <a:cs typeface="Calibri"/>
              </a:rPr>
              <a:t>Describe how aquatic foods are sourced</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a:t>Explain five challenges in the aquatic foods sector</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a:t>Explain three health benefits of consuming aquatic foods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a:t>Discuss the evidence about the health benefits of consuming aquatic foods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a:t>Gain confidence in providing advice and guidance on selection and preparation of aquatic foods.</a:t>
            </a:r>
          </a:p>
        </p:txBody>
      </p:sp>
      <p:sp>
        <p:nvSpPr>
          <p:cNvPr id="4" name="Slide Number Placeholder 3"/>
          <p:cNvSpPr>
            <a:spLocks noGrp="1"/>
          </p:cNvSpPr>
          <p:nvPr>
            <p:ph type="sldNum" sz="quarter" idx="5"/>
          </p:nvPr>
        </p:nvSpPr>
        <p:spPr/>
        <p:txBody>
          <a:bodyPr/>
          <a:lstStyle/>
          <a:p>
            <a:fld id="{13D3DDD1-A2AC-0143-A10E-767D06A6F773}" type="slidenum">
              <a:rPr lang="en-US" smtClean="0"/>
              <a:pPr/>
              <a:t>7</a:t>
            </a:fld>
            <a:endParaRPr lang="en-US"/>
          </a:p>
        </p:txBody>
      </p:sp>
    </p:spTree>
    <p:extLst>
      <p:ext uri="{BB962C8B-B14F-4D97-AF65-F5344CB8AC3E}">
        <p14:creationId xmlns:p14="http://schemas.microsoft.com/office/powerpoint/2010/main" val="40059211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82A406-16A7-6252-758C-F5556BC3DA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ECBD01-F509-571A-EB8D-4304ACF4C6A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0F3D045-24A7-9FF1-1D15-02D2B5EA7F3A}"/>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a:effectLst/>
                <a:latin typeface="Times New Roman" panose="02020603050405020304" pitchFamily="18" charset="0"/>
                <a:ea typeface="Calibri" panose="020F0502020204030204" pitchFamily="34" charset="0"/>
              </a:rPr>
              <a:t>In the first section, we’ll explore Aquatic Food Production.</a:t>
            </a:r>
          </a:p>
        </p:txBody>
      </p:sp>
      <p:sp>
        <p:nvSpPr>
          <p:cNvPr id="4" name="Slide Number Placeholder 3">
            <a:extLst>
              <a:ext uri="{FF2B5EF4-FFF2-40B4-BE49-F238E27FC236}">
                <a16:creationId xmlns:a16="http://schemas.microsoft.com/office/drawing/2014/main" id="{7DF4F286-9A14-387B-4E31-DF7CD3C7E6EC}"/>
              </a:ext>
            </a:extLst>
          </p:cNvPr>
          <p:cNvSpPr>
            <a:spLocks noGrp="1"/>
          </p:cNvSpPr>
          <p:nvPr>
            <p:ph type="sldNum" sz="quarter" idx="5"/>
          </p:nvPr>
        </p:nvSpPr>
        <p:spPr/>
        <p:txBody>
          <a:bodyPr/>
          <a:lstStyle/>
          <a:p>
            <a:fld id="{13D3DDD1-A2AC-0143-A10E-767D06A6F773}" type="slidenum">
              <a:rPr lang="en-US" smtClean="0"/>
              <a:pPr/>
              <a:t>8</a:t>
            </a:fld>
            <a:endParaRPr lang="en-US"/>
          </a:p>
        </p:txBody>
      </p:sp>
    </p:spTree>
    <p:extLst>
      <p:ext uri="{BB962C8B-B14F-4D97-AF65-F5344CB8AC3E}">
        <p14:creationId xmlns:p14="http://schemas.microsoft.com/office/powerpoint/2010/main" val="23134781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a:lnSpc>
                <a:spcPct val="107000"/>
              </a:lnSpc>
              <a:defRPr/>
            </a:pPr>
            <a:r>
              <a:rPr lang="en-US" sz="1200">
                <a:effectLst/>
                <a:ea typeface="Calibri" panose="020F0502020204030204" pitchFamily="34" charset="0"/>
                <a:cs typeface="Calibri"/>
              </a:rPr>
              <a:t>Let’s start with basic terminology.</a:t>
            </a:r>
            <a:r>
              <a:rPr lang="en-US" sz="1200">
                <a:ea typeface="Calibri" panose="020F0502020204030204" pitchFamily="34" charset="0"/>
                <a:cs typeface="Calibri"/>
              </a:rPr>
              <a:t> </a:t>
            </a:r>
          </a:p>
          <a:p>
            <a:pPr>
              <a:lnSpc>
                <a:spcPct val="107000"/>
              </a:lnSpc>
              <a:defRPr/>
            </a:pPr>
            <a:endParaRPr lang="en-US" sz="1200">
              <a:effectLst/>
              <a:ea typeface="Calibri" panose="020F0502020204030204" pitchFamily="34" charset="0"/>
              <a:cs typeface="Calibri"/>
            </a:endParaRPr>
          </a:p>
          <a:p>
            <a:pPr marL="0" marR="0" lvl="0" indent="0" algn="l" defTabSz="457200" rtl="0" eaLnBrk="1" fontAlgn="auto" latinLnBrk="0" hangingPunct="1">
              <a:lnSpc>
                <a:spcPct val="107000"/>
              </a:lnSpc>
              <a:spcBef>
                <a:spcPts val="0"/>
              </a:spcBef>
              <a:spcAft>
                <a:spcPts val="0"/>
              </a:spcAft>
              <a:buClrTx/>
              <a:buSzTx/>
              <a:buFontTx/>
              <a:buNone/>
              <a:tabLst/>
              <a:defRPr/>
            </a:pPr>
            <a:r>
              <a:rPr lang="en-US" sz="1200">
                <a:solidFill>
                  <a:srgbClr val="050505"/>
                </a:solidFill>
                <a:cs typeface="Arial"/>
              </a:rPr>
              <a:t>Aquatic</a:t>
            </a:r>
            <a:r>
              <a:rPr lang="en-US" sz="1200" spc="95">
                <a:solidFill>
                  <a:srgbClr val="050505"/>
                </a:solidFill>
                <a:cs typeface="Arial"/>
              </a:rPr>
              <a:t> </a:t>
            </a:r>
            <a:r>
              <a:rPr lang="en-US" sz="1200">
                <a:solidFill>
                  <a:srgbClr val="050505"/>
                </a:solidFill>
                <a:cs typeface="Arial"/>
              </a:rPr>
              <a:t>foods</a:t>
            </a:r>
            <a:r>
              <a:rPr lang="en-US" sz="1200" spc="50">
                <a:solidFill>
                  <a:srgbClr val="050505"/>
                </a:solidFill>
                <a:cs typeface="Arial"/>
              </a:rPr>
              <a:t> </a:t>
            </a:r>
            <a:r>
              <a:rPr lang="en-US" sz="1200">
                <a:solidFill>
                  <a:srgbClr val="050505"/>
                </a:solidFill>
                <a:cs typeface="Arial"/>
              </a:rPr>
              <a:t>are</a:t>
            </a:r>
            <a:r>
              <a:rPr lang="en-US" sz="1200" spc="215">
                <a:solidFill>
                  <a:srgbClr val="050505"/>
                </a:solidFill>
                <a:cs typeface="Arial"/>
              </a:rPr>
              <a:t> </a:t>
            </a:r>
            <a:r>
              <a:rPr lang="en-US" sz="1200" spc="30">
                <a:solidFill>
                  <a:srgbClr val="050505"/>
                </a:solidFill>
                <a:cs typeface="Arial"/>
              </a:rPr>
              <a:t>defined</a:t>
            </a:r>
            <a:r>
              <a:rPr lang="en-US" sz="1200" spc="93">
                <a:solidFill>
                  <a:srgbClr val="050505"/>
                </a:solidFill>
                <a:cs typeface="Arial"/>
              </a:rPr>
              <a:t> </a:t>
            </a:r>
            <a:r>
              <a:rPr lang="en-US" sz="1200" spc="40">
                <a:solidFill>
                  <a:srgbClr val="050505"/>
                </a:solidFill>
                <a:cs typeface="Arial"/>
              </a:rPr>
              <a:t>as</a:t>
            </a:r>
            <a:r>
              <a:rPr lang="en-US" sz="1200" spc="-5">
                <a:solidFill>
                  <a:srgbClr val="050505"/>
                </a:solidFill>
                <a:cs typeface="Arial"/>
              </a:rPr>
              <a:t> </a:t>
            </a:r>
            <a:r>
              <a:rPr lang="en-US" sz="1200" spc="20">
                <a:solidFill>
                  <a:srgbClr val="050505"/>
                </a:solidFill>
                <a:cs typeface="Arial"/>
              </a:rPr>
              <a:t>animals, </a:t>
            </a:r>
            <a:r>
              <a:rPr lang="en-US" sz="1200" spc="30">
                <a:solidFill>
                  <a:srgbClr val="050505"/>
                </a:solidFill>
                <a:cs typeface="Arial"/>
              </a:rPr>
              <a:t>plants</a:t>
            </a:r>
            <a:r>
              <a:rPr lang="en-US" sz="1200" spc="33">
                <a:solidFill>
                  <a:srgbClr val="050505"/>
                </a:solidFill>
                <a:cs typeface="Arial"/>
              </a:rPr>
              <a:t> </a:t>
            </a:r>
            <a:r>
              <a:rPr lang="en-US" sz="1200" spc="43">
                <a:solidFill>
                  <a:srgbClr val="050505"/>
                </a:solidFill>
                <a:cs typeface="Arial"/>
              </a:rPr>
              <a:t>and</a:t>
            </a:r>
            <a:r>
              <a:rPr lang="en-US" sz="1200" spc="28">
                <a:solidFill>
                  <a:srgbClr val="050505"/>
                </a:solidFill>
                <a:cs typeface="Arial"/>
              </a:rPr>
              <a:t> microorganisms </a:t>
            </a:r>
            <a:r>
              <a:rPr lang="en-US" sz="1200"/>
              <a:t>for human consumption, grown in or harvested from water</a:t>
            </a:r>
            <a:r>
              <a:rPr lang="en-US" sz="1200" spc="28">
                <a:solidFill>
                  <a:srgbClr val="050505"/>
                </a:solidFill>
                <a:cs typeface="Arial"/>
              </a:rPr>
              <a:t>,</a:t>
            </a:r>
            <a:r>
              <a:rPr lang="en-US" sz="1200" spc="-45">
                <a:solidFill>
                  <a:srgbClr val="050505"/>
                </a:solidFill>
                <a:cs typeface="Arial"/>
              </a:rPr>
              <a:t> </a:t>
            </a:r>
            <a:r>
              <a:rPr lang="en-US" sz="1200" spc="40">
                <a:solidFill>
                  <a:srgbClr val="050505"/>
                </a:solidFill>
                <a:cs typeface="Arial"/>
              </a:rPr>
              <a:t>as</a:t>
            </a:r>
            <a:r>
              <a:rPr lang="en-US" sz="1200" spc="3">
                <a:solidFill>
                  <a:srgbClr val="050505"/>
                </a:solidFill>
                <a:cs typeface="Arial"/>
              </a:rPr>
              <a:t> </a:t>
            </a:r>
            <a:r>
              <a:rPr lang="en-US" sz="1200">
                <a:solidFill>
                  <a:srgbClr val="050505"/>
                </a:solidFill>
                <a:cs typeface="Arial"/>
              </a:rPr>
              <a:t>well</a:t>
            </a:r>
            <a:r>
              <a:rPr lang="en-US" sz="1200" spc="30">
                <a:solidFill>
                  <a:srgbClr val="050505"/>
                </a:solidFill>
                <a:cs typeface="Arial"/>
              </a:rPr>
              <a:t> </a:t>
            </a:r>
            <a:r>
              <a:rPr lang="en-US" sz="1200" spc="28">
                <a:solidFill>
                  <a:srgbClr val="050505"/>
                </a:solidFill>
                <a:cs typeface="Arial"/>
              </a:rPr>
              <a:t>as </a:t>
            </a:r>
            <a:r>
              <a:rPr lang="en-US" sz="1200">
                <a:solidFill>
                  <a:srgbClr val="050505"/>
                </a:solidFill>
                <a:cs typeface="Arial"/>
              </a:rPr>
              <a:t>cell-</a:t>
            </a:r>
            <a:r>
              <a:rPr lang="en-US" sz="1200" spc="83">
                <a:solidFill>
                  <a:srgbClr val="050505"/>
                </a:solidFill>
                <a:cs typeface="Arial"/>
              </a:rPr>
              <a:t> </a:t>
            </a:r>
            <a:r>
              <a:rPr lang="en-US" sz="1200" spc="25">
                <a:solidFill>
                  <a:srgbClr val="050505"/>
                </a:solidFill>
                <a:cs typeface="Arial"/>
              </a:rPr>
              <a:t>and</a:t>
            </a:r>
            <a:r>
              <a:rPr lang="en-US" sz="1200" spc="138">
                <a:solidFill>
                  <a:srgbClr val="050505"/>
                </a:solidFill>
                <a:cs typeface="Arial"/>
              </a:rPr>
              <a:t> </a:t>
            </a:r>
            <a:r>
              <a:rPr lang="en-US" sz="1200" spc="30">
                <a:solidFill>
                  <a:srgbClr val="050505"/>
                </a:solidFill>
                <a:cs typeface="Arial"/>
              </a:rPr>
              <a:t>plant-</a:t>
            </a:r>
            <a:r>
              <a:rPr lang="en-US" sz="1200" spc="40">
                <a:solidFill>
                  <a:srgbClr val="050505"/>
                </a:solidFill>
                <a:cs typeface="Arial"/>
              </a:rPr>
              <a:t>based</a:t>
            </a:r>
            <a:r>
              <a:rPr lang="en-US" sz="1200" spc="145">
                <a:solidFill>
                  <a:srgbClr val="050505"/>
                </a:solidFill>
                <a:cs typeface="Arial"/>
              </a:rPr>
              <a:t> </a:t>
            </a:r>
            <a:r>
              <a:rPr lang="en-US" sz="1200">
                <a:solidFill>
                  <a:srgbClr val="050505"/>
                </a:solidFill>
                <a:cs typeface="Arial"/>
              </a:rPr>
              <a:t>foods</a:t>
            </a:r>
            <a:r>
              <a:rPr lang="en-US" sz="1200" spc="38">
                <a:solidFill>
                  <a:srgbClr val="050505"/>
                </a:solidFill>
                <a:cs typeface="Arial"/>
              </a:rPr>
              <a:t> </a:t>
            </a:r>
            <a:r>
              <a:rPr lang="en-US" sz="1200">
                <a:solidFill>
                  <a:srgbClr val="050505"/>
                </a:solidFill>
                <a:cs typeface="Arial"/>
              </a:rPr>
              <a:t>of</a:t>
            </a:r>
            <a:r>
              <a:rPr lang="en-US" sz="1200" spc="175">
                <a:solidFill>
                  <a:srgbClr val="050505"/>
                </a:solidFill>
                <a:cs typeface="Arial"/>
              </a:rPr>
              <a:t> </a:t>
            </a:r>
            <a:r>
              <a:rPr lang="en-US" sz="1200" spc="25">
                <a:solidFill>
                  <a:srgbClr val="050505"/>
                </a:solidFill>
                <a:cs typeface="Arial"/>
              </a:rPr>
              <a:t>aquatic </a:t>
            </a:r>
            <a:r>
              <a:rPr lang="en-US" sz="1200">
                <a:solidFill>
                  <a:srgbClr val="050505"/>
                </a:solidFill>
                <a:cs typeface="Arial"/>
              </a:rPr>
              <a:t>origin</a:t>
            </a:r>
            <a:r>
              <a:rPr lang="en-US" sz="1200" spc="28">
                <a:solidFill>
                  <a:srgbClr val="050505"/>
                </a:solidFill>
                <a:cs typeface="Arial"/>
              </a:rPr>
              <a:t> </a:t>
            </a:r>
            <a:r>
              <a:rPr lang="en-US" sz="1200" spc="35">
                <a:solidFill>
                  <a:srgbClr val="050505"/>
                </a:solidFill>
                <a:cs typeface="Arial"/>
              </a:rPr>
              <a:t>emerging</a:t>
            </a:r>
            <a:r>
              <a:rPr lang="en-US" sz="1200" spc="118">
                <a:solidFill>
                  <a:srgbClr val="050505"/>
                </a:solidFill>
                <a:cs typeface="Arial"/>
              </a:rPr>
              <a:t> </a:t>
            </a:r>
            <a:r>
              <a:rPr lang="en-US" sz="1200" spc="60">
                <a:solidFill>
                  <a:srgbClr val="050505"/>
                </a:solidFill>
                <a:cs typeface="Arial"/>
              </a:rPr>
              <a:t>from</a:t>
            </a:r>
            <a:r>
              <a:rPr lang="en-US" sz="1200" spc="35">
                <a:solidFill>
                  <a:srgbClr val="050505"/>
                </a:solidFill>
                <a:cs typeface="Arial"/>
              </a:rPr>
              <a:t> new</a:t>
            </a:r>
            <a:r>
              <a:rPr lang="en-US" sz="1200" spc="70">
                <a:solidFill>
                  <a:srgbClr val="050505"/>
                </a:solidFill>
                <a:cs typeface="Arial"/>
              </a:rPr>
              <a:t> </a:t>
            </a:r>
            <a:r>
              <a:rPr lang="en-US" sz="1200" spc="-5">
                <a:solidFill>
                  <a:srgbClr val="050505"/>
                </a:solidFill>
                <a:cs typeface="Arial"/>
              </a:rPr>
              <a:t>technologies. </a:t>
            </a:r>
            <a:r>
              <a:rPr lang="en-US" sz="1200">
                <a:solidFill>
                  <a:srgbClr val="050505"/>
                </a:solidFill>
                <a:cs typeface="Arial"/>
              </a:rPr>
              <a:t>Aquatic</a:t>
            </a:r>
            <a:r>
              <a:rPr lang="en-US" sz="1200" spc="78">
                <a:solidFill>
                  <a:srgbClr val="050505"/>
                </a:solidFill>
                <a:cs typeface="Arial"/>
              </a:rPr>
              <a:t> </a:t>
            </a:r>
            <a:r>
              <a:rPr lang="en-US" sz="1200">
                <a:solidFill>
                  <a:srgbClr val="050505"/>
                </a:solidFill>
                <a:cs typeface="Arial"/>
              </a:rPr>
              <a:t>foods</a:t>
            </a:r>
            <a:r>
              <a:rPr lang="en-US" sz="1200" spc="25">
                <a:solidFill>
                  <a:srgbClr val="050505"/>
                </a:solidFill>
                <a:cs typeface="Arial"/>
              </a:rPr>
              <a:t> </a:t>
            </a:r>
            <a:r>
              <a:rPr lang="en-US" sz="1200" spc="40">
                <a:solidFill>
                  <a:srgbClr val="050505"/>
                </a:solidFill>
                <a:cs typeface="Arial"/>
              </a:rPr>
              <a:t>can</a:t>
            </a:r>
            <a:r>
              <a:rPr lang="en-US" sz="1200" spc="30">
                <a:solidFill>
                  <a:srgbClr val="050505"/>
                </a:solidFill>
                <a:cs typeface="Arial"/>
              </a:rPr>
              <a:t> </a:t>
            </a:r>
            <a:r>
              <a:rPr lang="en-US" sz="1200" spc="48">
                <a:solidFill>
                  <a:srgbClr val="050505"/>
                </a:solidFill>
                <a:cs typeface="Arial"/>
              </a:rPr>
              <a:t>be</a:t>
            </a:r>
            <a:r>
              <a:rPr lang="en-US" sz="1200" spc="45">
                <a:solidFill>
                  <a:srgbClr val="050505"/>
                </a:solidFill>
                <a:cs typeface="Arial"/>
              </a:rPr>
              <a:t> </a:t>
            </a:r>
            <a:r>
              <a:rPr lang="en-US" sz="1200" spc="60">
                <a:solidFill>
                  <a:srgbClr val="050505"/>
                </a:solidFill>
                <a:cs typeface="Arial"/>
              </a:rPr>
              <a:t>farmed </a:t>
            </a:r>
            <a:r>
              <a:rPr lang="en-US" sz="1200" spc="45">
                <a:solidFill>
                  <a:srgbClr val="050505"/>
                </a:solidFill>
                <a:cs typeface="Arial"/>
              </a:rPr>
              <a:t>or</a:t>
            </a:r>
            <a:r>
              <a:rPr lang="en-US" sz="1200" spc="88">
                <a:solidFill>
                  <a:srgbClr val="050505"/>
                </a:solidFill>
                <a:cs typeface="Arial"/>
              </a:rPr>
              <a:t> </a:t>
            </a:r>
            <a:r>
              <a:rPr lang="en-US" sz="1200" spc="-5">
                <a:solidFill>
                  <a:srgbClr val="050505"/>
                </a:solidFill>
                <a:cs typeface="Arial"/>
              </a:rPr>
              <a:t>wild­ </a:t>
            </a:r>
            <a:r>
              <a:rPr lang="en-US" sz="1200" spc="30">
                <a:solidFill>
                  <a:srgbClr val="050505"/>
                </a:solidFill>
                <a:cs typeface="Arial"/>
              </a:rPr>
              <a:t>caught,</a:t>
            </a:r>
            <a:r>
              <a:rPr lang="en-US" sz="1200" spc="33">
                <a:solidFill>
                  <a:srgbClr val="050505"/>
                </a:solidFill>
                <a:cs typeface="Arial"/>
              </a:rPr>
              <a:t> </a:t>
            </a:r>
            <a:r>
              <a:rPr lang="en-US" sz="1200" spc="45">
                <a:solidFill>
                  <a:srgbClr val="161616"/>
                </a:solidFill>
                <a:cs typeface="Arial"/>
              </a:rPr>
              <a:t>and</a:t>
            </a:r>
            <a:r>
              <a:rPr lang="en-US" sz="1200" spc="28">
                <a:solidFill>
                  <a:srgbClr val="161616"/>
                </a:solidFill>
                <a:cs typeface="Arial"/>
              </a:rPr>
              <a:t> </a:t>
            </a:r>
            <a:r>
              <a:rPr lang="en-US" sz="1200" spc="40">
                <a:solidFill>
                  <a:srgbClr val="161616"/>
                </a:solidFill>
                <a:cs typeface="Arial"/>
              </a:rPr>
              <a:t>can be</a:t>
            </a:r>
            <a:r>
              <a:rPr lang="en-US" sz="1200" spc="35">
                <a:solidFill>
                  <a:srgbClr val="161616"/>
                </a:solidFill>
                <a:cs typeface="Arial"/>
              </a:rPr>
              <a:t> </a:t>
            </a:r>
            <a:r>
              <a:rPr lang="en-US" sz="1200">
                <a:solidFill>
                  <a:srgbClr val="161616"/>
                </a:solidFill>
                <a:cs typeface="Arial"/>
              </a:rPr>
              <a:t>sourced</a:t>
            </a:r>
            <a:r>
              <a:rPr lang="en-US" sz="1200" spc="73">
                <a:solidFill>
                  <a:srgbClr val="161616"/>
                </a:solidFill>
                <a:cs typeface="Arial"/>
              </a:rPr>
              <a:t> </a:t>
            </a:r>
            <a:r>
              <a:rPr lang="en-US" sz="1200" spc="68">
                <a:solidFill>
                  <a:srgbClr val="050505"/>
                </a:solidFill>
                <a:cs typeface="Arial"/>
              </a:rPr>
              <a:t>from</a:t>
            </a:r>
            <a:r>
              <a:rPr lang="en-US" sz="1200" spc="18">
                <a:solidFill>
                  <a:srgbClr val="050505"/>
                </a:solidFill>
                <a:cs typeface="Arial"/>
              </a:rPr>
              <a:t> </a:t>
            </a:r>
            <a:r>
              <a:rPr lang="en-US" sz="1200" spc="33">
                <a:solidFill>
                  <a:srgbClr val="050505"/>
                </a:solidFill>
                <a:cs typeface="Arial"/>
              </a:rPr>
              <a:t>inland</a:t>
            </a:r>
            <a:r>
              <a:rPr lang="en-US" sz="1200" spc="-10">
                <a:solidFill>
                  <a:srgbClr val="050505"/>
                </a:solidFill>
                <a:cs typeface="Arial"/>
              </a:rPr>
              <a:t> </a:t>
            </a:r>
            <a:r>
              <a:rPr lang="en-US" sz="1200" spc="55">
                <a:solidFill>
                  <a:srgbClr val="161616"/>
                </a:solidFill>
                <a:cs typeface="Arial"/>
              </a:rPr>
              <a:t>(for </a:t>
            </a:r>
            <a:r>
              <a:rPr lang="en-US" sz="1200">
                <a:solidFill>
                  <a:srgbClr val="161616"/>
                </a:solidFill>
                <a:cs typeface="Arial"/>
              </a:rPr>
              <a:t>example,</a:t>
            </a:r>
            <a:r>
              <a:rPr lang="en-US" sz="1200" spc="57">
                <a:solidFill>
                  <a:srgbClr val="161616"/>
                </a:solidFill>
                <a:cs typeface="Arial"/>
              </a:rPr>
              <a:t> </a:t>
            </a:r>
            <a:r>
              <a:rPr lang="en-US" sz="1200">
                <a:solidFill>
                  <a:srgbClr val="050505"/>
                </a:solidFill>
                <a:cs typeface="Arial"/>
              </a:rPr>
              <a:t>lakes,</a:t>
            </a:r>
            <a:r>
              <a:rPr lang="en-US" sz="1200" spc="90">
                <a:solidFill>
                  <a:srgbClr val="050505"/>
                </a:solidFill>
                <a:cs typeface="Arial"/>
              </a:rPr>
              <a:t> </a:t>
            </a:r>
            <a:r>
              <a:rPr lang="en-US" sz="1200">
                <a:solidFill>
                  <a:srgbClr val="050505"/>
                </a:solidFill>
                <a:cs typeface="Arial"/>
              </a:rPr>
              <a:t>rivers</a:t>
            </a:r>
            <a:r>
              <a:rPr lang="en-US" sz="1200" spc="98">
                <a:solidFill>
                  <a:srgbClr val="050505"/>
                </a:solidFill>
                <a:cs typeface="Arial"/>
              </a:rPr>
              <a:t> </a:t>
            </a:r>
            <a:r>
              <a:rPr lang="en-US" sz="1200" spc="25">
                <a:solidFill>
                  <a:srgbClr val="050505"/>
                </a:solidFill>
                <a:cs typeface="Arial"/>
              </a:rPr>
              <a:t>and</a:t>
            </a:r>
            <a:r>
              <a:rPr lang="en-US" sz="1200" spc="225">
                <a:solidFill>
                  <a:srgbClr val="050505"/>
                </a:solidFill>
                <a:cs typeface="Arial"/>
              </a:rPr>
              <a:t> </a:t>
            </a:r>
            <a:r>
              <a:rPr lang="en-US" sz="1200" spc="-5">
                <a:solidFill>
                  <a:srgbClr val="050505"/>
                </a:solidFill>
                <a:cs typeface="Arial"/>
              </a:rPr>
              <a:t>wetlands), </a:t>
            </a:r>
            <a:r>
              <a:rPr lang="en-US" sz="1200" spc="28">
                <a:solidFill>
                  <a:srgbClr val="161616"/>
                </a:solidFill>
                <a:cs typeface="Arial"/>
              </a:rPr>
              <a:t>coastal</a:t>
            </a:r>
            <a:r>
              <a:rPr lang="en-US" sz="1200" spc="90">
                <a:solidFill>
                  <a:srgbClr val="161616"/>
                </a:solidFill>
                <a:cs typeface="Arial"/>
              </a:rPr>
              <a:t> </a:t>
            </a:r>
            <a:r>
              <a:rPr lang="en-US" sz="1200">
                <a:solidFill>
                  <a:srgbClr val="161616"/>
                </a:solidFill>
                <a:cs typeface="Arial"/>
              </a:rPr>
              <a:t>(estuaries,</a:t>
            </a:r>
            <a:r>
              <a:rPr lang="en-US" sz="1200" spc="110">
                <a:solidFill>
                  <a:srgbClr val="161616"/>
                </a:solidFill>
                <a:cs typeface="Arial"/>
              </a:rPr>
              <a:t> </a:t>
            </a:r>
            <a:r>
              <a:rPr lang="en-US" sz="1200" spc="30">
                <a:solidFill>
                  <a:srgbClr val="050505"/>
                </a:solidFill>
                <a:cs typeface="Arial"/>
              </a:rPr>
              <a:t>mangroves</a:t>
            </a:r>
            <a:r>
              <a:rPr lang="en-US" sz="1200" spc="83">
                <a:solidFill>
                  <a:srgbClr val="050505"/>
                </a:solidFill>
                <a:cs typeface="Arial"/>
              </a:rPr>
              <a:t> </a:t>
            </a:r>
            <a:r>
              <a:rPr lang="en-US" sz="1200" spc="30">
                <a:solidFill>
                  <a:srgbClr val="050505"/>
                </a:solidFill>
                <a:cs typeface="Arial"/>
              </a:rPr>
              <a:t>and</a:t>
            </a:r>
            <a:r>
              <a:rPr lang="en-US" sz="1200" spc="123">
                <a:solidFill>
                  <a:srgbClr val="050505"/>
                </a:solidFill>
                <a:cs typeface="Arial"/>
              </a:rPr>
              <a:t> </a:t>
            </a:r>
            <a:r>
              <a:rPr lang="en-US" sz="1200" spc="45">
                <a:solidFill>
                  <a:srgbClr val="050505"/>
                </a:solidFill>
                <a:cs typeface="Arial"/>
              </a:rPr>
              <a:t>near­ </a:t>
            </a:r>
            <a:r>
              <a:rPr lang="en-US" sz="1200">
                <a:solidFill>
                  <a:srgbClr val="050505"/>
                </a:solidFill>
                <a:cs typeface="Arial"/>
              </a:rPr>
              <a:t>shore)</a:t>
            </a:r>
            <a:r>
              <a:rPr lang="en-US" sz="1200" spc="60">
                <a:solidFill>
                  <a:srgbClr val="050505"/>
                </a:solidFill>
                <a:cs typeface="Arial"/>
              </a:rPr>
              <a:t> </a:t>
            </a:r>
            <a:r>
              <a:rPr lang="en-US" sz="1200" spc="45">
                <a:solidFill>
                  <a:srgbClr val="161616"/>
                </a:solidFill>
                <a:cs typeface="Arial"/>
              </a:rPr>
              <a:t>and</a:t>
            </a:r>
            <a:r>
              <a:rPr lang="en-US" sz="1200" spc="53">
                <a:solidFill>
                  <a:srgbClr val="161616"/>
                </a:solidFill>
                <a:cs typeface="Arial"/>
              </a:rPr>
              <a:t> </a:t>
            </a:r>
            <a:r>
              <a:rPr lang="en-US" sz="1200" spc="33">
                <a:solidFill>
                  <a:srgbClr val="161616"/>
                </a:solidFill>
                <a:cs typeface="Arial"/>
              </a:rPr>
              <a:t>marine</a:t>
            </a:r>
            <a:r>
              <a:rPr lang="en-US" sz="1200" spc="118">
                <a:solidFill>
                  <a:srgbClr val="161616"/>
                </a:solidFill>
                <a:cs typeface="Arial"/>
              </a:rPr>
              <a:t> </a:t>
            </a:r>
            <a:r>
              <a:rPr lang="en-US" sz="1200">
                <a:solidFill>
                  <a:srgbClr val="161616"/>
                </a:solidFill>
                <a:cs typeface="Arial"/>
              </a:rPr>
              <a:t>waters,</a:t>
            </a:r>
            <a:r>
              <a:rPr lang="en-US" sz="1200" spc="23">
                <a:solidFill>
                  <a:srgbClr val="161616"/>
                </a:solidFill>
                <a:cs typeface="Arial"/>
              </a:rPr>
              <a:t> </a:t>
            </a:r>
            <a:r>
              <a:rPr lang="en-US" sz="1200" spc="30">
                <a:solidFill>
                  <a:srgbClr val="161616"/>
                </a:solidFill>
                <a:cs typeface="Arial"/>
              </a:rPr>
              <a:t>producing</a:t>
            </a:r>
            <a:r>
              <a:rPr lang="en-US" sz="1200" spc="123">
                <a:solidFill>
                  <a:srgbClr val="161616"/>
                </a:solidFill>
                <a:cs typeface="Arial"/>
              </a:rPr>
              <a:t> </a:t>
            </a:r>
            <a:r>
              <a:rPr lang="en-US" sz="1200" spc="13">
                <a:solidFill>
                  <a:srgbClr val="161616"/>
                </a:solidFill>
                <a:cs typeface="Arial"/>
              </a:rPr>
              <a:t>a </a:t>
            </a:r>
            <a:r>
              <a:rPr lang="en-US" sz="1200">
                <a:solidFill>
                  <a:srgbClr val="161616"/>
                </a:solidFill>
                <a:cs typeface="Arial"/>
              </a:rPr>
              <a:t>diversity</a:t>
            </a:r>
            <a:r>
              <a:rPr lang="en-US" sz="1200" spc="195">
                <a:solidFill>
                  <a:srgbClr val="161616"/>
                </a:solidFill>
                <a:cs typeface="Arial"/>
              </a:rPr>
              <a:t> </a:t>
            </a:r>
            <a:r>
              <a:rPr lang="en-US" sz="1200" spc="38">
                <a:solidFill>
                  <a:srgbClr val="161616"/>
                </a:solidFill>
                <a:cs typeface="Arial"/>
              </a:rPr>
              <a:t>of</a:t>
            </a:r>
            <a:r>
              <a:rPr lang="en-US" sz="1200" spc="127">
                <a:solidFill>
                  <a:srgbClr val="161616"/>
                </a:solidFill>
                <a:cs typeface="Arial"/>
              </a:rPr>
              <a:t> </a:t>
            </a:r>
            <a:r>
              <a:rPr lang="en-US" sz="1200" spc="38">
                <a:solidFill>
                  <a:srgbClr val="161616"/>
                </a:solidFill>
                <a:cs typeface="Arial"/>
              </a:rPr>
              <a:t>foods</a:t>
            </a:r>
            <a:r>
              <a:rPr lang="en-US" sz="1200" spc="63">
                <a:solidFill>
                  <a:srgbClr val="161616"/>
                </a:solidFill>
                <a:cs typeface="Arial"/>
              </a:rPr>
              <a:t> </a:t>
            </a:r>
            <a:r>
              <a:rPr lang="en-US" sz="1200">
                <a:solidFill>
                  <a:srgbClr val="161616"/>
                </a:solidFill>
                <a:cs typeface="Arial"/>
              </a:rPr>
              <a:t>across</a:t>
            </a:r>
            <a:r>
              <a:rPr lang="en-US" sz="1200" spc="88">
                <a:solidFill>
                  <a:srgbClr val="161616"/>
                </a:solidFill>
                <a:cs typeface="Arial"/>
              </a:rPr>
              <a:t> </a:t>
            </a:r>
            <a:r>
              <a:rPr lang="en-US" sz="1200">
                <a:solidFill>
                  <a:srgbClr val="161616"/>
                </a:solidFill>
                <a:cs typeface="Arial"/>
              </a:rPr>
              <a:t>all</a:t>
            </a:r>
            <a:r>
              <a:rPr lang="en-US" sz="1200" spc="120">
                <a:solidFill>
                  <a:srgbClr val="161616"/>
                </a:solidFill>
                <a:cs typeface="Arial"/>
              </a:rPr>
              <a:t> </a:t>
            </a:r>
            <a:r>
              <a:rPr lang="en-US" sz="1200">
                <a:solidFill>
                  <a:srgbClr val="161616"/>
                </a:solidFill>
                <a:cs typeface="Arial"/>
              </a:rPr>
              <a:t>seasons</a:t>
            </a:r>
            <a:r>
              <a:rPr lang="en-US" sz="1200" spc="90">
                <a:solidFill>
                  <a:srgbClr val="161616"/>
                </a:solidFill>
                <a:cs typeface="Arial"/>
              </a:rPr>
              <a:t> </a:t>
            </a:r>
            <a:r>
              <a:rPr lang="en-US" sz="1200" spc="-13">
                <a:solidFill>
                  <a:srgbClr val="161616"/>
                </a:solidFill>
                <a:cs typeface="Arial"/>
              </a:rPr>
              <a:t>and </a:t>
            </a:r>
            <a:r>
              <a:rPr lang="en-US" sz="1200" spc="33">
                <a:solidFill>
                  <a:srgbClr val="161616"/>
                </a:solidFill>
                <a:cs typeface="Arial"/>
              </a:rPr>
              <a:t>geographic</a:t>
            </a:r>
            <a:r>
              <a:rPr lang="en-US" sz="1200" spc="90">
                <a:solidFill>
                  <a:srgbClr val="161616"/>
                </a:solidFill>
                <a:cs typeface="Arial"/>
              </a:rPr>
              <a:t> </a:t>
            </a:r>
            <a:r>
              <a:rPr lang="en-US" sz="1200" spc="-5">
                <a:solidFill>
                  <a:srgbClr val="161616"/>
                </a:solidFill>
                <a:cs typeface="Arial"/>
              </a:rPr>
              <a:t>regions.</a:t>
            </a:r>
          </a:p>
          <a:p>
            <a:pPr>
              <a:lnSpc>
                <a:spcPct val="107000"/>
              </a:lnSpc>
              <a:defRPr/>
            </a:pPr>
            <a:endParaRPr lang="en-US" sz="1200">
              <a:effectLst/>
              <a:ea typeface="Calibri" panose="020F0502020204030204" pitchFamily="34" charset="0"/>
              <a:cs typeface="Times New Roman" panose="02020603050405020304" pitchFamily="18" charset="0"/>
            </a:endParaRPr>
          </a:p>
          <a:p>
            <a:pPr>
              <a:lnSpc>
                <a:spcPct val="107000"/>
              </a:lnSpc>
            </a:pPr>
            <a:r>
              <a:rPr lang="en-US" sz="1200">
                <a:effectLst/>
                <a:ea typeface="Calibri" panose="020F0502020204030204" pitchFamily="34" charset="0"/>
                <a:cs typeface="Calibri"/>
              </a:rPr>
              <a:t>When we talk about </a:t>
            </a:r>
            <a:r>
              <a:rPr lang="en-US" sz="1200">
                <a:ea typeface="Calibri" panose="020F0502020204030204" pitchFamily="34" charset="0"/>
                <a:cs typeface="Calibri"/>
              </a:rPr>
              <a:t>seafood</a:t>
            </a:r>
            <a:r>
              <a:rPr lang="en-US" sz="1200">
                <a:effectLst/>
                <a:ea typeface="Calibri" panose="020F0502020204030204" pitchFamily="34" charset="0"/>
                <a:cs typeface="Calibri"/>
              </a:rPr>
              <a:t>, </a:t>
            </a:r>
            <a:r>
              <a:rPr lang="en-US" sz="1200">
                <a:ea typeface="Calibri" panose="020F0502020204030204" pitchFamily="34" charset="0"/>
                <a:cs typeface="Calibri"/>
              </a:rPr>
              <a:t>we’re actually referring to a wide range of species that include finfish such as mahi-mahi, tuna, swordfish, trout, salmon, pollack and sardines</a:t>
            </a:r>
            <a:r>
              <a:rPr lang="en-US" sz="1200">
                <a:solidFill>
                  <a:srgbClr val="000000"/>
                </a:solidFill>
                <a:ea typeface="Calibri" panose="020F0502020204030204" pitchFamily="34" charset="0"/>
                <a:cs typeface="Calibri"/>
              </a:rPr>
              <a:t>; crustaceans such</a:t>
            </a:r>
            <a:r>
              <a:rPr lang="en-US" sz="1200">
                <a:solidFill>
                  <a:srgbClr val="000000"/>
                </a:solidFill>
                <a:cs typeface="Calibri"/>
              </a:rPr>
              <a:t> as crab, shrimp and lobster; cephalopods such as octopus and squid (though there is increasing controversy surrounding the farming of these creatures as we learn more about their higher levels of cognitive abilities); mollusks such as clams, oysters and sea snails; aquatic plants including seaweed and nori; and other aquatic foods that include a variety of insects and sea cucumbers.</a:t>
            </a:r>
          </a:p>
          <a:p>
            <a:pPr>
              <a:lnSpc>
                <a:spcPct val="107000"/>
              </a:lnSpc>
            </a:pPr>
            <a:endParaRPr lang="en-US" sz="1200">
              <a:solidFill>
                <a:srgbClr val="000000"/>
              </a:solidFill>
              <a:cs typeface="Calibri"/>
            </a:endParaRPr>
          </a:p>
          <a:p>
            <a:pPr>
              <a:lnSpc>
                <a:spcPct val="107000"/>
              </a:lnSpc>
            </a:pPr>
            <a:endParaRPr lang="en-US" sz="1200">
              <a:solidFill>
                <a:srgbClr val="000000"/>
              </a:solidFill>
              <a:cs typeface="Calibri"/>
            </a:endParaRPr>
          </a:p>
          <a:p>
            <a:pPr>
              <a:lnSpc>
                <a:spcPct val="107000"/>
              </a:lnSpc>
            </a:pPr>
            <a:r>
              <a:rPr lang="en-US" sz="1200">
                <a:solidFill>
                  <a:srgbClr val="000000"/>
                </a:solidFill>
                <a:cs typeface="Calibri"/>
              </a:rPr>
              <a:t>-----</a:t>
            </a:r>
          </a:p>
          <a:p>
            <a:pPr>
              <a:lnSpc>
                <a:spcPct val="107000"/>
              </a:lnSpc>
            </a:pPr>
            <a:endParaRPr lang="en-US" sz="1200">
              <a:solidFill>
                <a:srgbClr val="000000"/>
              </a:solidFill>
              <a:cs typeface="Calibri"/>
            </a:endParaRPr>
          </a:p>
          <a:p>
            <a:pPr>
              <a:lnSpc>
                <a:spcPct val="107000"/>
              </a:lnSpc>
            </a:pPr>
            <a:endParaRPr lang="en-US" sz="1200">
              <a:solidFill>
                <a:srgbClr val="000000"/>
              </a:solidFill>
              <a:cs typeface="Calibri"/>
            </a:endParaRPr>
          </a:p>
          <a:p>
            <a:pPr>
              <a:lnSpc>
                <a:spcPct val="107000"/>
              </a:lnSpc>
            </a:pPr>
            <a:r>
              <a:rPr lang="en-US" sz="1200" u="sng">
                <a:solidFill>
                  <a:srgbClr val="000000"/>
                </a:solidFill>
                <a:cs typeface="Calibri"/>
              </a:rPr>
              <a:t>Information </a:t>
            </a:r>
          </a:p>
          <a:p>
            <a:pPr marL="0" marR="0" lvl="0" indent="0" algn="l" defTabSz="457200" rtl="0" eaLnBrk="1" fontAlgn="auto" latinLnBrk="0" hangingPunct="1">
              <a:lnSpc>
                <a:spcPct val="107000"/>
              </a:lnSpc>
              <a:spcBef>
                <a:spcPts val="0"/>
              </a:spcBef>
              <a:spcAft>
                <a:spcPts val="0"/>
              </a:spcAft>
              <a:buClrTx/>
              <a:buSzTx/>
              <a:buFontTx/>
              <a:buNone/>
              <a:tabLst/>
              <a:defRPr/>
            </a:pPr>
            <a:r>
              <a:rPr lang="en-US">
                <a:effectLst/>
              </a:rPr>
              <a:t>Golden, C., Koehn, Z., Shepon, A., Passarelli, S., Free, C., Viana, D., Matthey, H., Eurich, J., Gephart, J., Fluet-Chouinard, E., Nyboer, E., Lynch, A., Kjellevold, M., Bromage, S., Charlebois, P., Barange, M., Vannuccini, S., Cao, L., Kleisner, K., … Thilsted, S. (2021). Aquatic foods to nourish nations. </a:t>
            </a:r>
            <a:r>
              <a:rPr lang="en-US" i="1">
                <a:effectLst/>
              </a:rPr>
              <a:t>Nature</a:t>
            </a:r>
            <a:r>
              <a:rPr lang="en-US">
                <a:effectLst/>
              </a:rPr>
              <a:t>, </a:t>
            </a:r>
            <a:r>
              <a:rPr lang="en-US" i="1">
                <a:effectLst/>
              </a:rPr>
              <a:t>598</a:t>
            </a:r>
            <a:r>
              <a:rPr lang="en-US">
                <a:effectLst/>
              </a:rPr>
              <a:t>, 315–320. </a:t>
            </a:r>
            <a:r>
              <a:rPr lang="en-US">
                <a:effectLst/>
                <a:hlinkClick r:id="rId3"/>
              </a:rPr>
              <a:t>https://doi.org/10.1038/s41586-021-03917-1</a:t>
            </a:r>
            <a:endParaRPr lang="en-US">
              <a:effectLst/>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9</a:t>
            </a:fld>
            <a:endParaRPr lang="en-US"/>
          </a:p>
        </p:txBody>
      </p:sp>
    </p:spTree>
    <p:extLst>
      <p:ext uri="{BB962C8B-B14F-4D97-AF65-F5344CB8AC3E}">
        <p14:creationId xmlns:p14="http://schemas.microsoft.com/office/powerpoint/2010/main" val="25024888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2" Type="http://schemas.openxmlformats.org/officeDocument/2006/relationships/hyperlink" Target="https://cnn.com/" TargetMode="External"/><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section, 1 speaker">
    <p:spTree>
      <p:nvGrpSpPr>
        <p:cNvPr id="1" name=""/>
        <p:cNvGrpSpPr/>
        <p:nvPr/>
      </p:nvGrpSpPr>
      <p:grpSpPr>
        <a:xfrm>
          <a:off x="0" y="0"/>
          <a:ext cx="0" cy="0"/>
          <a:chOff x="0" y="0"/>
          <a:chExt cx="0" cy="0"/>
        </a:xfrm>
      </p:grpSpPr>
      <p:cxnSp>
        <p:nvCxnSpPr>
          <p:cNvPr id="2" name="Decorative line">
            <a:extLst>
              <a:ext uri="{FF2B5EF4-FFF2-40B4-BE49-F238E27FC236}">
                <a16:creationId xmlns:a16="http://schemas.microsoft.com/office/drawing/2014/main" id="{C0CFC2F1-F3BE-B5EA-F36C-685EF5C8E633}"/>
              </a:ext>
              <a:ext uri="{C183D7F6-B498-43B3-948B-1728B52AA6E4}">
                <adec:decorative xmlns:adec="http://schemas.microsoft.com/office/drawing/2017/decorative" val="1"/>
              </a:ext>
            </a:extLst>
          </p:cNvPr>
          <p:cNvCxnSpPr>
            <a:cxnSpLocks/>
          </p:cNvCxnSpPr>
          <p:nvPr userDrawn="1"/>
        </p:nvCxnSpPr>
        <p:spPr>
          <a:xfrm>
            <a:off x="4453466" y="1664284"/>
            <a:ext cx="3793066" cy="0"/>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sp>
        <p:nvSpPr>
          <p:cNvPr id="6" name="Lecture title">
            <a:extLst>
              <a:ext uri="{FF2B5EF4-FFF2-40B4-BE49-F238E27FC236}">
                <a16:creationId xmlns:a16="http://schemas.microsoft.com/office/drawing/2014/main" id="{DB77F41B-4D98-4F86-4DB7-23762F03A054}"/>
              </a:ext>
            </a:extLst>
          </p:cNvPr>
          <p:cNvSpPr>
            <a:spLocks noGrp="1"/>
          </p:cNvSpPr>
          <p:nvPr>
            <p:ph type="title"/>
          </p:nvPr>
        </p:nvSpPr>
        <p:spPr/>
        <p:txBody>
          <a:bodyPr anchor="b"/>
          <a:lstStyle/>
          <a:p>
            <a:r>
              <a:rPr lang="en-US"/>
              <a:t>Click to edit Master title style</a:t>
            </a:r>
          </a:p>
        </p:txBody>
      </p:sp>
      <p:sp>
        <p:nvSpPr>
          <p:cNvPr id="5" name="Section title">
            <a:extLst>
              <a:ext uri="{FF2B5EF4-FFF2-40B4-BE49-F238E27FC236}">
                <a16:creationId xmlns:a16="http://schemas.microsoft.com/office/drawing/2014/main" id="{9464CDC4-C1F5-EDFE-3B07-182F279DC8D4}"/>
              </a:ext>
            </a:extLst>
          </p:cNvPr>
          <p:cNvSpPr>
            <a:spLocks noGrp="1"/>
          </p:cNvSpPr>
          <p:nvPr>
            <p:ph type="body" sz="quarter" idx="11" hasCustomPrompt="1"/>
          </p:nvPr>
        </p:nvSpPr>
        <p:spPr>
          <a:xfrm>
            <a:off x="3708399" y="1782152"/>
            <a:ext cx="5283201" cy="966788"/>
          </a:xfrm>
          <a:prstGeom prst="rect">
            <a:avLst/>
          </a:prstGeom>
          <a:effectLst/>
        </p:spPr>
        <p:txBody>
          <a:bodyPr/>
          <a:lstStyle>
            <a:lvl1pPr marL="0" indent="0" algn="ctr">
              <a:buNone/>
              <a:defRPr sz="2000" i="1" u="none">
                <a:solidFill>
                  <a:schemeClr val="bg1"/>
                </a:solidFill>
                <a:latin typeface="Georgia" panose="02040502050405020303" pitchFamily="18" charset="0"/>
              </a:defRPr>
            </a:lvl1pPr>
            <a:lvl2pPr marL="282765" indent="0">
              <a:buNone/>
              <a:defRPr>
                <a:solidFill>
                  <a:schemeClr val="bg1"/>
                </a:solidFill>
              </a:defRPr>
            </a:lvl2pPr>
            <a:lvl3pPr marL="566928"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section title</a:t>
            </a:r>
          </a:p>
        </p:txBody>
      </p:sp>
      <p:sp>
        <p:nvSpPr>
          <p:cNvPr id="8" name="Text">
            <a:extLst>
              <a:ext uri="{FF2B5EF4-FFF2-40B4-BE49-F238E27FC236}">
                <a16:creationId xmlns:a16="http://schemas.microsoft.com/office/drawing/2014/main" id="{CB31E7BD-37F7-F32D-F921-8C34BCDEEC2E}"/>
              </a:ext>
            </a:extLst>
          </p:cNvPr>
          <p:cNvSpPr>
            <a:spLocks noGrp="1"/>
          </p:cNvSpPr>
          <p:nvPr>
            <p:ph type="body" sz="quarter" idx="12"/>
          </p:nvPr>
        </p:nvSpPr>
        <p:spPr>
          <a:xfrm>
            <a:off x="5462016" y="3597674"/>
            <a:ext cx="3529584" cy="966788"/>
          </a:xfrm>
          <a:prstGeom prst="rect">
            <a:avLst/>
          </a:prstGeom>
          <a:noFill/>
        </p:spPr>
        <p:txBody>
          <a:bodyPr anchor="ctr"/>
          <a:lstStyle>
            <a:lvl1pPr marL="0" indent="0" algn="ctr">
              <a:spcBef>
                <a:spcPts val="0"/>
              </a:spcBef>
              <a:buFontTx/>
              <a:buNone/>
              <a:defRPr sz="1400" i="0">
                <a:solidFill>
                  <a:schemeClr val="bg1"/>
                </a:solidFill>
                <a:latin typeface="Georgia" panose="02040502050405020303" pitchFamily="18" charset="0"/>
              </a:defRPr>
            </a:lvl1pPr>
            <a:lvl2pPr marL="282765" indent="0">
              <a:buFontTx/>
              <a:buNone/>
              <a:defRPr>
                <a:solidFill>
                  <a:schemeClr val="bg1"/>
                </a:solidFill>
              </a:defRPr>
            </a:lvl2pPr>
            <a:lvl3pPr marL="566928"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
        <p:nvSpPr>
          <p:cNvPr id="7" name="Credit">
            <a:extLst>
              <a:ext uri="{FF2B5EF4-FFF2-40B4-BE49-F238E27FC236}">
                <a16:creationId xmlns:a16="http://schemas.microsoft.com/office/drawing/2014/main" id="{EA0D684B-9C07-1C02-43A0-5689A04D52D8}"/>
              </a:ext>
            </a:extLst>
          </p:cNvPr>
          <p:cNvSpPr>
            <a:spLocks noGrp="1"/>
          </p:cNvSpPr>
          <p:nvPr>
            <p:ph type="body" sz="quarter" idx="14" hasCustomPrompt="1"/>
          </p:nvPr>
        </p:nvSpPr>
        <p:spPr>
          <a:xfrm>
            <a:off x="3625025" y="4827074"/>
            <a:ext cx="3347346" cy="265830"/>
          </a:xfrm>
          <a:prstGeom prst="rect">
            <a:avLst/>
          </a:prstGeom>
          <a:effectLst/>
        </p:spPr>
        <p:txBody>
          <a:bodyPr anchor="b"/>
          <a:lstStyle>
            <a:lvl1pPr marL="0" indent="0" algn="ctr">
              <a:buNone/>
              <a:defRPr sz="1200" i="1" u="none">
                <a:solidFill>
                  <a:schemeClr val="bg1"/>
                </a:solidFill>
                <a:latin typeface="Georgia" panose="02040502050405020303" pitchFamily="18" charset="0"/>
              </a:defRPr>
            </a:lvl1pPr>
            <a:lvl2pPr marL="282765" indent="0">
              <a:buNone/>
              <a:defRPr>
                <a:solidFill>
                  <a:schemeClr val="bg1"/>
                </a:solidFill>
              </a:defRPr>
            </a:lvl2pPr>
            <a:lvl3pPr marL="566928"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credit box</a:t>
            </a:r>
          </a:p>
        </p:txBody>
      </p:sp>
      <p:sp>
        <p:nvSpPr>
          <p:cNvPr id="3" name="Slide number">
            <a:extLst>
              <a:ext uri="{FF2B5EF4-FFF2-40B4-BE49-F238E27FC236}">
                <a16:creationId xmlns:a16="http://schemas.microsoft.com/office/drawing/2014/main" id="{A98AE1E5-3CFF-435C-9298-2FE10E15291D}"/>
              </a:ext>
            </a:extLst>
          </p:cNvPr>
          <p:cNvSpPr>
            <a:spLocks noGrp="1"/>
          </p:cNvSpPr>
          <p:nvPr>
            <p:ph type="sldNum" sz="quarter" idx="10"/>
          </p:nvPr>
        </p:nvSpPr>
        <p:spPr>
          <a:xfrm>
            <a:off x="8342334" y="4810518"/>
            <a:ext cx="649266" cy="274637"/>
          </a:xfrm>
          <a:prstGeom prst="rect">
            <a:avLst/>
          </a:prstGeom>
        </p:spPr>
        <p:txBody>
          <a:bodyPr anchor="b"/>
          <a:lstStyle>
            <a:lvl1pPr>
              <a:defRPr>
                <a:latin typeface="Calibri" panose="020F0502020204030204" pitchFamily="34" charset="0"/>
                <a:cs typeface="Calibri" panose="020F0502020204030204" pitchFamily="34" charset="0"/>
              </a:defRPr>
            </a:lvl1pPr>
          </a:lstStyle>
          <a:p>
            <a:fld id="{8ABDC324-684B-9C44-A484-D2B69E2467CF}" type="slidenum">
              <a:rPr lang="en-US" smtClean="0"/>
              <a:pPr/>
              <a:t>‹#›</a:t>
            </a:fld>
            <a:endParaRPr lang="en-US"/>
          </a:p>
        </p:txBody>
      </p:sp>
    </p:spTree>
    <p:extLst>
      <p:ext uri="{BB962C8B-B14F-4D97-AF65-F5344CB8AC3E}">
        <p14:creationId xmlns:p14="http://schemas.microsoft.com/office/powerpoint/2010/main" val="9334346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pyright">
    <p:bg>
      <p:bgPr>
        <a:solidFill>
          <a:srgbClr val="062D72"/>
        </a:solidFill>
        <a:effectLst/>
      </p:bgPr>
    </p:bg>
    <p:spTree>
      <p:nvGrpSpPr>
        <p:cNvPr id="1" name=""/>
        <p:cNvGrpSpPr/>
        <p:nvPr/>
      </p:nvGrpSpPr>
      <p:grpSpPr>
        <a:xfrm>
          <a:off x="0" y="0"/>
          <a:ext cx="0" cy="0"/>
          <a:chOff x="0" y="0"/>
          <a:chExt cx="0" cy="0"/>
        </a:xfrm>
      </p:grpSpPr>
      <p:sp>
        <p:nvSpPr>
          <p:cNvPr id="2" name="Gradient">
            <a:extLst>
              <a:ext uri="{FF2B5EF4-FFF2-40B4-BE49-F238E27FC236}">
                <a16:creationId xmlns:a16="http://schemas.microsoft.com/office/drawing/2014/main" id="{61FB3B3B-C504-7792-9802-33C49D4A0D13}"/>
              </a:ext>
              <a:ext uri="{C183D7F6-B498-43B3-948B-1728B52AA6E4}">
                <adec:decorative xmlns:adec="http://schemas.microsoft.com/office/drawing/2017/decorative" val="1"/>
              </a:ext>
            </a:extLst>
          </p:cNvPr>
          <p:cNvSpPr/>
          <p:nvPr userDrawn="1"/>
        </p:nvSpPr>
        <p:spPr>
          <a:xfrm>
            <a:off x="-1" y="11430"/>
            <a:ext cx="9144001" cy="5120640"/>
          </a:xfrm>
          <a:prstGeom prst="rect">
            <a:avLst/>
          </a:prstGeom>
          <a:gradFill>
            <a:gsLst>
              <a:gs pos="0">
                <a:srgbClr val="062D72">
                  <a:alpha val="0"/>
                </a:srgbClr>
              </a:gs>
              <a:gs pos="99000">
                <a:srgbClr val="062D72"/>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ecorative line">
            <a:extLst>
              <a:ext uri="{FF2B5EF4-FFF2-40B4-BE49-F238E27FC236}">
                <a16:creationId xmlns:a16="http://schemas.microsoft.com/office/drawing/2014/main" id="{F1E59BA6-6F16-6AFF-5650-E866514680DB}"/>
              </a:ext>
              <a:ext uri="{C183D7F6-B498-43B3-948B-1728B52AA6E4}">
                <adec:decorative xmlns:adec="http://schemas.microsoft.com/office/drawing/2017/decorative" val="1"/>
              </a:ext>
            </a:extLst>
          </p:cNvPr>
          <p:cNvSpPr/>
          <p:nvPr userDrawn="1"/>
        </p:nvSpPr>
        <p:spPr>
          <a:xfrm>
            <a:off x="0" y="969264"/>
            <a:ext cx="5047488" cy="54864"/>
          </a:xfrm>
          <a:prstGeom prst="rect">
            <a:avLst/>
          </a:prstGeom>
          <a:solidFill>
            <a:srgbClr val="7085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a:extLst>
              <a:ext uri="{FF2B5EF4-FFF2-40B4-BE49-F238E27FC236}">
                <a16:creationId xmlns:a16="http://schemas.microsoft.com/office/drawing/2014/main" id="{00E46CCA-6825-CBED-25F6-BD790A9CFAE7}"/>
              </a:ext>
            </a:extLst>
          </p:cNvPr>
          <p:cNvSpPr>
            <a:spLocks noGrp="1"/>
          </p:cNvSpPr>
          <p:nvPr>
            <p:ph type="title"/>
          </p:nvPr>
        </p:nvSpPr>
        <p:spPr>
          <a:xfrm>
            <a:off x="149224" y="53975"/>
            <a:ext cx="5257800" cy="857250"/>
          </a:xfrm>
          <a:prstGeom prst="rect">
            <a:avLst/>
          </a:prstGeom>
        </p:spPr>
        <p:txBody>
          <a:bodyPr vert="horz" lIns="91440" tIns="45720" rIns="91440" bIns="45720" rtlCol="0" anchor="ctr">
            <a:noAutofit/>
          </a:bodyPr>
          <a:lstStyle>
            <a:lvl1pPr>
              <a:lnSpc>
                <a:spcPct val="100000"/>
              </a:lnSpc>
              <a:defRPr sz="2400"/>
            </a:lvl1pPr>
          </a:lstStyle>
          <a:p>
            <a:r>
              <a:rPr lang="en-US"/>
              <a:t>Click to edit Master title style</a:t>
            </a:r>
          </a:p>
        </p:txBody>
      </p:sp>
      <p:sp>
        <p:nvSpPr>
          <p:cNvPr id="6" name="Copyright statement">
            <a:extLst>
              <a:ext uri="{FF2B5EF4-FFF2-40B4-BE49-F238E27FC236}">
                <a16:creationId xmlns:a16="http://schemas.microsoft.com/office/drawing/2014/main" id="{39BCC64F-DC05-DFCD-6622-73EDB35C1916}"/>
              </a:ext>
            </a:extLst>
          </p:cNvPr>
          <p:cNvSpPr>
            <a:spLocks noGrp="1"/>
          </p:cNvSpPr>
          <p:nvPr>
            <p:ph type="body" sz="quarter" idx="11"/>
          </p:nvPr>
        </p:nvSpPr>
        <p:spPr>
          <a:xfrm>
            <a:off x="149223" y="1285197"/>
            <a:ext cx="5257800" cy="389658"/>
          </a:xfrm>
          <a:prstGeom prst="rect">
            <a:avLst/>
          </a:prstGeom>
        </p:spPr>
        <p:txBody>
          <a:bodyPr anchor="ctr"/>
          <a:lstStyle>
            <a:lvl1pPr>
              <a:defRPr sz="1600" b="1"/>
            </a:lvl1pPr>
          </a:lstStyle>
          <a:p>
            <a:pPr lvl="0"/>
            <a:r>
              <a:rPr lang="en-US"/>
              <a:t>Click to edit Master text styles</a:t>
            </a:r>
          </a:p>
        </p:txBody>
      </p:sp>
      <p:sp>
        <p:nvSpPr>
          <p:cNvPr id="7" name="About">
            <a:extLst>
              <a:ext uri="{FF2B5EF4-FFF2-40B4-BE49-F238E27FC236}">
                <a16:creationId xmlns:a16="http://schemas.microsoft.com/office/drawing/2014/main" id="{5A96EE13-CFD8-7B9E-3120-5BEA5FA70190}"/>
              </a:ext>
            </a:extLst>
          </p:cNvPr>
          <p:cNvSpPr>
            <a:spLocks noGrp="1"/>
          </p:cNvSpPr>
          <p:nvPr>
            <p:ph type="body" sz="quarter" idx="12"/>
          </p:nvPr>
        </p:nvSpPr>
        <p:spPr>
          <a:xfrm>
            <a:off x="149223" y="1802808"/>
            <a:ext cx="5257800" cy="2523086"/>
          </a:xfrm>
          <a:prstGeom prst="rect">
            <a:avLst/>
          </a:prstGeom>
          <a:noFill/>
        </p:spPr>
        <p:txBody>
          <a:bodyPr anchor="ctr"/>
          <a:lstStyle>
            <a:lvl1pPr>
              <a:lnSpc>
                <a:spcPct val="100000"/>
              </a:lnSpc>
              <a:spcBef>
                <a:spcPts val="0"/>
              </a:spcBef>
              <a:defRPr sz="1600"/>
            </a:lvl1pPr>
          </a:lstStyle>
          <a:p>
            <a:pPr lvl="0"/>
            <a:r>
              <a:rPr lang="en-US"/>
              <a:t>Click to edit Master text styles</a:t>
            </a:r>
          </a:p>
        </p:txBody>
      </p:sp>
      <p:sp>
        <p:nvSpPr>
          <p:cNvPr id="8" name="Date key">
            <a:extLst>
              <a:ext uri="{FF2B5EF4-FFF2-40B4-BE49-F238E27FC236}">
                <a16:creationId xmlns:a16="http://schemas.microsoft.com/office/drawing/2014/main" id="{D9CB18D6-4558-969B-524A-AB34413B44AC}"/>
              </a:ext>
            </a:extLst>
          </p:cNvPr>
          <p:cNvSpPr>
            <a:spLocks noGrp="1"/>
          </p:cNvSpPr>
          <p:nvPr>
            <p:ph type="body" sz="quarter" idx="14"/>
          </p:nvPr>
        </p:nvSpPr>
        <p:spPr>
          <a:xfrm>
            <a:off x="149223" y="4792204"/>
            <a:ext cx="5257800" cy="274320"/>
          </a:xfrm>
          <a:prstGeom prst="rect">
            <a:avLst/>
          </a:prstGeom>
        </p:spPr>
        <p:txBody>
          <a:bodyPr lIns="0" tIns="0" rIns="0" bIns="0" anchor="b"/>
          <a:lstStyle>
            <a:lvl1pPr>
              <a:defRPr sz="800">
                <a:latin typeface="Calibri" panose="020F0502020204030204" pitchFamily="34" charset="0"/>
                <a:ea typeface="Tahoma" panose="020B0604030504040204" pitchFamily="34" charset="0"/>
                <a:cs typeface="Calibri" panose="020F0502020204030204" pitchFamily="34" charset="0"/>
              </a:defRPr>
            </a:lvl1pPr>
          </a:lstStyle>
          <a:p>
            <a:pPr lvl="0"/>
            <a:r>
              <a:rPr lang="en-US"/>
              <a:t>Click to edit Master text styles</a:t>
            </a:r>
          </a:p>
        </p:txBody>
      </p:sp>
      <p:sp>
        <p:nvSpPr>
          <p:cNvPr id="3" name="Slide number">
            <a:extLst>
              <a:ext uri="{FF2B5EF4-FFF2-40B4-BE49-F238E27FC236}">
                <a16:creationId xmlns:a16="http://schemas.microsoft.com/office/drawing/2014/main" id="{C0D32215-85E7-AD7C-3B37-D4A23F88A2CF}"/>
              </a:ext>
            </a:extLst>
          </p:cNvPr>
          <p:cNvSpPr>
            <a:spLocks noGrp="1"/>
          </p:cNvSpPr>
          <p:nvPr>
            <p:ph type="sldNum" sz="quarter" idx="10"/>
          </p:nvPr>
        </p:nvSpPr>
        <p:spPr>
          <a:xfrm>
            <a:off x="8339328" y="4810518"/>
            <a:ext cx="649224" cy="274637"/>
          </a:xfrm>
        </p:spPr>
        <p:txBody>
          <a:bodyPr/>
          <a:lstStyle/>
          <a:p>
            <a:fld id="{4F3F24AA-65AD-4E46-94D4-95CB0FA293CB}" type="slidenum">
              <a:rPr lang="en-US" smtClean="0"/>
              <a:pPr/>
              <a:t>‹#›</a:t>
            </a:fld>
            <a:endParaRPr lang="en-US"/>
          </a:p>
        </p:txBody>
      </p:sp>
      <p:sp>
        <p:nvSpPr>
          <p:cNvPr id="15" name="Oval 14">
            <a:extLst>
              <a:ext uri="{FF2B5EF4-FFF2-40B4-BE49-F238E27FC236}">
                <a16:creationId xmlns:a16="http://schemas.microsoft.com/office/drawing/2014/main" id="{104CA888-96C1-3E0D-5B90-4DED3C27CAA1}"/>
              </a:ext>
              <a:ext uri="{C183D7F6-B498-43B3-948B-1728B52AA6E4}">
                <adec:decorative xmlns:adec="http://schemas.microsoft.com/office/drawing/2017/decorative" val="1"/>
              </a:ext>
            </a:extLst>
          </p:cNvPr>
          <p:cNvSpPr/>
          <p:nvPr userDrawn="1"/>
        </p:nvSpPr>
        <p:spPr>
          <a:xfrm>
            <a:off x="5782684" y="1146781"/>
            <a:ext cx="2985654" cy="2985654"/>
          </a:xfrm>
          <a:prstGeom prst="ellipse">
            <a:avLst/>
          </a:prstGeom>
          <a:solidFill>
            <a:schemeClr val="bg1"/>
          </a:solidFill>
          <a:ln w="101600">
            <a:solidFill>
              <a:srgbClr val="7085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BSPH logo lockup" descr="Logo, Johns Hopkins Bloomberg School of Public Health, Center for Teaching and Learning—shield with torch.">
            <a:extLst>
              <a:ext uri="{FF2B5EF4-FFF2-40B4-BE49-F238E27FC236}">
                <a16:creationId xmlns:a16="http://schemas.microsoft.com/office/drawing/2014/main" id="{DA13E765-4DDC-8E23-99AA-4D29CE3C083C}"/>
              </a:ext>
            </a:extLst>
          </p:cNvPr>
          <p:cNvPicPr>
            <a:picLocks noChangeAspect="1"/>
          </p:cNvPicPr>
          <p:nvPr userDrawn="1"/>
        </p:nvPicPr>
        <p:blipFill>
          <a:blip r:embed="rId2"/>
          <a:stretch>
            <a:fillRect/>
          </a:stretch>
        </p:blipFill>
        <p:spPr>
          <a:xfrm>
            <a:off x="5943313" y="1350852"/>
            <a:ext cx="2664396" cy="2577512"/>
          </a:xfrm>
          <a:prstGeom prst="rect">
            <a:avLst/>
          </a:prstGeom>
        </p:spPr>
      </p:pic>
    </p:spTree>
    <p:extLst>
      <p:ext uri="{BB962C8B-B14F-4D97-AF65-F5344CB8AC3E}">
        <p14:creationId xmlns:p14="http://schemas.microsoft.com/office/powerpoint/2010/main" val="2035701159"/>
      </p:ext>
    </p:extLst>
  </p:cSld>
  <p:clrMapOvr>
    <a:masterClrMapping/>
  </p:clrMapOvr>
  <p:extLst>
    <p:ext uri="{DCECCB84-F9BA-43D5-87BE-67443E8EF086}">
      <p15:sldGuideLst xmlns:p15="http://schemas.microsoft.com/office/powerpoint/2012/main">
        <p15:guide id="2" pos="288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knowledgement">
    <p:bg>
      <p:bgPr>
        <a:solidFill>
          <a:srgbClr val="062D72"/>
        </a:solidFill>
        <a:effectLst/>
      </p:bgPr>
    </p:bg>
    <p:spTree>
      <p:nvGrpSpPr>
        <p:cNvPr id="1" name=""/>
        <p:cNvGrpSpPr/>
        <p:nvPr/>
      </p:nvGrpSpPr>
      <p:grpSpPr>
        <a:xfrm>
          <a:off x="0" y="0"/>
          <a:ext cx="0" cy="0"/>
          <a:chOff x="0" y="0"/>
          <a:chExt cx="0" cy="0"/>
        </a:xfrm>
      </p:grpSpPr>
      <p:sp>
        <p:nvSpPr>
          <p:cNvPr id="2" name="Gradient">
            <a:extLst>
              <a:ext uri="{FF2B5EF4-FFF2-40B4-BE49-F238E27FC236}">
                <a16:creationId xmlns:a16="http://schemas.microsoft.com/office/drawing/2014/main" id="{61FB3B3B-C504-7792-9802-33C49D4A0D13}"/>
              </a:ext>
              <a:ext uri="{C183D7F6-B498-43B3-948B-1728B52AA6E4}">
                <adec:decorative xmlns:adec="http://schemas.microsoft.com/office/drawing/2017/decorative" val="1"/>
              </a:ext>
            </a:extLst>
          </p:cNvPr>
          <p:cNvSpPr/>
          <p:nvPr userDrawn="1"/>
        </p:nvSpPr>
        <p:spPr>
          <a:xfrm>
            <a:off x="0" y="0"/>
            <a:ext cx="9144001" cy="5120640"/>
          </a:xfrm>
          <a:prstGeom prst="rect">
            <a:avLst/>
          </a:prstGeom>
          <a:gradFill>
            <a:gsLst>
              <a:gs pos="0">
                <a:srgbClr val="062D72">
                  <a:alpha val="0"/>
                </a:srgbClr>
              </a:gs>
              <a:gs pos="99000">
                <a:srgbClr val="062D72"/>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ecorative line">
            <a:extLst>
              <a:ext uri="{FF2B5EF4-FFF2-40B4-BE49-F238E27FC236}">
                <a16:creationId xmlns:a16="http://schemas.microsoft.com/office/drawing/2014/main" id="{FF3362E3-F65C-255B-D33B-39577B7133C9}"/>
              </a:ext>
              <a:ext uri="{C183D7F6-B498-43B3-948B-1728B52AA6E4}">
                <adec:decorative xmlns:adec="http://schemas.microsoft.com/office/drawing/2017/decorative" val="1"/>
              </a:ext>
            </a:extLst>
          </p:cNvPr>
          <p:cNvSpPr/>
          <p:nvPr userDrawn="1"/>
        </p:nvSpPr>
        <p:spPr>
          <a:xfrm>
            <a:off x="0" y="969264"/>
            <a:ext cx="5047488" cy="45720"/>
          </a:xfrm>
          <a:prstGeom prst="rect">
            <a:avLst/>
          </a:prstGeom>
          <a:solidFill>
            <a:srgbClr val="7085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a:extLst>
              <a:ext uri="{FF2B5EF4-FFF2-40B4-BE49-F238E27FC236}">
                <a16:creationId xmlns:a16="http://schemas.microsoft.com/office/drawing/2014/main" id="{42145999-DBC5-ECB5-BA81-E3AD2522E69F}"/>
              </a:ext>
            </a:extLst>
          </p:cNvPr>
          <p:cNvSpPr>
            <a:spLocks noGrp="1"/>
          </p:cNvSpPr>
          <p:nvPr>
            <p:ph type="title"/>
          </p:nvPr>
        </p:nvSpPr>
        <p:spPr>
          <a:xfrm>
            <a:off x="149224" y="53975"/>
            <a:ext cx="5257800" cy="857250"/>
          </a:xfrm>
          <a:prstGeom prst="rect">
            <a:avLst/>
          </a:prstGeom>
        </p:spPr>
        <p:txBody>
          <a:bodyPr vert="horz" lIns="91440" tIns="45720" rIns="91440" bIns="45720" rtlCol="0" anchor="ctr">
            <a:noAutofit/>
          </a:bodyPr>
          <a:lstStyle>
            <a:lvl1pPr>
              <a:lnSpc>
                <a:spcPct val="100000"/>
              </a:lnSpc>
              <a:defRPr sz="2400"/>
            </a:lvl1pPr>
          </a:lstStyle>
          <a:p>
            <a:r>
              <a:rPr lang="en-US"/>
              <a:t>Click to edit Master title style</a:t>
            </a:r>
          </a:p>
        </p:txBody>
      </p:sp>
      <p:sp>
        <p:nvSpPr>
          <p:cNvPr id="7" name="About">
            <a:extLst>
              <a:ext uri="{FF2B5EF4-FFF2-40B4-BE49-F238E27FC236}">
                <a16:creationId xmlns:a16="http://schemas.microsoft.com/office/drawing/2014/main" id="{5A96EE13-CFD8-7B9E-3120-5BEA5FA70190}"/>
              </a:ext>
            </a:extLst>
          </p:cNvPr>
          <p:cNvSpPr>
            <a:spLocks noGrp="1"/>
          </p:cNvSpPr>
          <p:nvPr>
            <p:ph type="body" sz="quarter" idx="12"/>
          </p:nvPr>
        </p:nvSpPr>
        <p:spPr>
          <a:xfrm>
            <a:off x="149223" y="1285197"/>
            <a:ext cx="5257800" cy="3040697"/>
          </a:xfrm>
          <a:prstGeom prst="rect">
            <a:avLst/>
          </a:prstGeom>
          <a:noFill/>
        </p:spPr>
        <p:txBody>
          <a:bodyPr anchor="ctr"/>
          <a:lstStyle>
            <a:lvl1pPr>
              <a:lnSpc>
                <a:spcPct val="100000"/>
              </a:lnSpc>
              <a:spcBef>
                <a:spcPts val="0"/>
              </a:spcBef>
              <a:defRPr sz="1600"/>
            </a:lvl1pPr>
          </a:lstStyle>
          <a:p>
            <a:pPr lvl="0"/>
            <a:r>
              <a:rPr lang="en-US"/>
              <a:t>Click to edit Master text styles</a:t>
            </a:r>
          </a:p>
        </p:txBody>
      </p:sp>
      <p:sp>
        <p:nvSpPr>
          <p:cNvPr id="6" name="Image">
            <a:extLst>
              <a:ext uri="{FF2B5EF4-FFF2-40B4-BE49-F238E27FC236}">
                <a16:creationId xmlns:a16="http://schemas.microsoft.com/office/drawing/2014/main" id="{60CBF034-4602-CB84-B057-BB392D31C675}"/>
              </a:ext>
            </a:extLst>
          </p:cNvPr>
          <p:cNvSpPr>
            <a:spLocks noGrp="1"/>
          </p:cNvSpPr>
          <p:nvPr>
            <p:ph sz="quarter" idx="15"/>
          </p:nvPr>
        </p:nvSpPr>
        <p:spPr>
          <a:xfrm>
            <a:off x="5556246" y="53975"/>
            <a:ext cx="3432306" cy="4271919"/>
          </a:xfrm>
          <a:prstGeom prst="rect">
            <a:avLst/>
          </a:prstGeom>
        </p:spPr>
        <p:txBody>
          <a:bodyPr/>
          <a:lstStyle>
            <a:lvl1pPr>
              <a:defRPr>
                <a:latin typeface="Tahoma" panose="020B0604030504040204" pitchFamily="34" charset="0"/>
                <a:ea typeface="Tahoma" panose="020B0604030504040204" pitchFamily="34" charset="0"/>
                <a:cs typeface="Tahoma" panose="020B0604030504040204" pitchFamily="34" charset="0"/>
              </a:defRPr>
            </a:lvl1pPr>
          </a:lstStyle>
          <a:p>
            <a:pPr lvl="0"/>
            <a:endParaRPr lang="en-US"/>
          </a:p>
        </p:txBody>
      </p:sp>
      <p:sp>
        <p:nvSpPr>
          <p:cNvPr id="8" name="Date key">
            <a:extLst>
              <a:ext uri="{FF2B5EF4-FFF2-40B4-BE49-F238E27FC236}">
                <a16:creationId xmlns:a16="http://schemas.microsoft.com/office/drawing/2014/main" id="{D9CB18D6-4558-969B-524A-AB34413B44AC}"/>
              </a:ext>
            </a:extLst>
          </p:cNvPr>
          <p:cNvSpPr>
            <a:spLocks noGrp="1"/>
          </p:cNvSpPr>
          <p:nvPr>
            <p:ph type="body" sz="quarter" idx="14"/>
          </p:nvPr>
        </p:nvSpPr>
        <p:spPr>
          <a:xfrm>
            <a:off x="149223" y="4792204"/>
            <a:ext cx="5257800" cy="274320"/>
          </a:xfrm>
          <a:prstGeom prst="rect">
            <a:avLst/>
          </a:prstGeom>
        </p:spPr>
        <p:txBody>
          <a:bodyPr lIns="0" tIns="0" rIns="0" bIns="0" anchor="b"/>
          <a:lstStyle>
            <a:lvl1pPr>
              <a:defRPr sz="800">
                <a:latin typeface="Calibri" panose="020F0502020204030204" pitchFamily="34" charset="0"/>
                <a:ea typeface="Tahoma" panose="020B0604030504040204" pitchFamily="34" charset="0"/>
                <a:cs typeface="Calibri" panose="020F0502020204030204" pitchFamily="34" charset="0"/>
              </a:defRPr>
            </a:lvl1pPr>
          </a:lstStyle>
          <a:p>
            <a:pPr lvl="0"/>
            <a:r>
              <a:rPr lang="en-US"/>
              <a:t>Click to edit Master text styles</a:t>
            </a:r>
          </a:p>
        </p:txBody>
      </p:sp>
      <p:sp>
        <p:nvSpPr>
          <p:cNvPr id="3" name="Slide number">
            <a:extLst>
              <a:ext uri="{FF2B5EF4-FFF2-40B4-BE49-F238E27FC236}">
                <a16:creationId xmlns:a16="http://schemas.microsoft.com/office/drawing/2014/main" id="{C0D32215-85E7-AD7C-3B37-D4A23F88A2CF}"/>
              </a:ext>
            </a:extLst>
          </p:cNvPr>
          <p:cNvSpPr>
            <a:spLocks noGrp="1"/>
          </p:cNvSpPr>
          <p:nvPr>
            <p:ph type="sldNum" sz="quarter" idx="10"/>
          </p:nvPr>
        </p:nvSpPr>
        <p:spPr>
          <a:xfrm>
            <a:off x="8339328" y="4810518"/>
            <a:ext cx="649224" cy="274637"/>
          </a:xfrm>
        </p:spPr>
        <p:txBody>
          <a:bodyPr/>
          <a:lstStyle/>
          <a:p>
            <a:fld id="{4F3F24AA-65AD-4E46-94D4-95CB0FA293CB}" type="slidenum">
              <a:rPr lang="en-US" smtClean="0"/>
              <a:pPr/>
              <a:t>‹#›</a:t>
            </a:fld>
            <a:endParaRPr lang="en-US"/>
          </a:p>
        </p:txBody>
      </p:sp>
    </p:spTree>
    <p:extLst>
      <p:ext uri="{BB962C8B-B14F-4D97-AF65-F5344CB8AC3E}">
        <p14:creationId xmlns:p14="http://schemas.microsoft.com/office/powerpoint/2010/main" val="31327506"/>
      </p:ext>
    </p:extLst>
  </p:cSld>
  <p:clrMapOvr>
    <a:masterClrMapping/>
  </p:clrMapOvr>
  <p:extLst>
    <p:ext uri="{DCECCB84-F9BA-43D5-87BE-67443E8EF086}">
      <p15:sldGuideLst xmlns:p15="http://schemas.microsoft.com/office/powerpoint/2012/main">
        <p15:guide id="2" pos="288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opyright">
    <p:bg>
      <p:bgPr>
        <a:solidFill>
          <a:srgbClr val="062D72"/>
        </a:solidFill>
        <a:effectLst/>
      </p:bgPr>
    </p:bg>
    <p:spTree>
      <p:nvGrpSpPr>
        <p:cNvPr id="1" name=""/>
        <p:cNvGrpSpPr/>
        <p:nvPr/>
      </p:nvGrpSpPr>
      <p:grpSpPr>
        <a:xfrm>
          <a:off x="0" y="0"/>
          <a:ext cx="0" cy="0"/>
          <a:chOff x="0" y="0"/>
          <a:chExt cx="0" cy="0"/>
        </a:xfrm>
      </p:grpSpPr>
      <p:sp>
        <p:nvSpPr>
          <p:cNvPr id="2" name="Gradient">
            <a:extLst>
              <a:ext uri="{FF2B5EF4-FFF2-40B4-BE49-F238E27FC236}">
                <a16:creationId xmlns:a16="http://schemas.microsoft.com/office/drawing/2014/main" id="{61FB3B3B-C504-7792-9802-33C49D4A0D13}"/>
              </a:ext>
              <a:ext uri="{C183D7F6-B498-43B3-948B-1728B52AA6E4}">
                <adec:decorative xmlns:adec="http://schemas.microsoft.com/office/drawing/2017/decorative" val="1"/>
              </a:ext>
            </a:extLst>
          </p:cNvPr>
          <p:cNvSpPr/>
          <p:nvPr userDrawn="1"/>
        </p:nvSpPr>
        <p:spPr>
          <a:xfrm>
            <a:off x="-1" y="11430"/>
            <a:ext cx="9144001" cy="5120640"/>
          </a:xfrm>
          <a:prstGeom prst="rect">
            <a:avLst/>
          </a:prstGeom>
          <a:gradFill>
            <a:gsLst>
              <a:gs pos="0">
                <a:srgbClr val="062D72">
                  <a:alpha val="0"/>
                </a:srgbClr>
              </a:gs>
              <a:gs pos="99000">
                <a:srgbClr val="062D72"/>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ecorative line">
            <a:extLst>
              <a:ext uri="{FF2B5EF4-FFF2-40B4-BE49-F238E27FC236}">
                <a16:creationId xmlns:a16="http://schemas.microsoft.com/office/drawing/2014/main" id="{F1E59BA6-6F16-6AFF-5650-E866514680DB}"/>
              </a:ext>
              <a:ext uri="{C183D7F6-B498-43B3-948B-1728B52AA6E4}">
                <adec:decorative xmlns:adec="http://schemas.microsoft.com/office/drawing/2017/decorative" val="1"/>
              </a:ext>
            </a:extLst>
          </p:cNvPr>
          <p:cNvSpPr/>
          <p:nvPr userDrawn="1"/>
        </p:nvSpPr>
        <p:spPr>
          <a:xfrm>
            <a:off x="0" y="969264"/>
            <a:ext cx="5047488" cy="54864"/>
          </a:xfrm>
          <a:prstGeom prst="rect">
            <a:avLst/>
          </a:prstGeom>
          <a:solidFill>
            <a:srgbClr val="7085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a:extLst>
              <a:ext uri="{FF2B5EF4-FFF2-40B4-BE49-F238E27FC236}">
                <a16:creationId xmlns:a16="http://schemas.microsoft.com/office/drawing/2014/main" id="{00E46CCA-6825-CBED-25F6-BD790A9CFAE7}"/>
              </a:ext>
            </a:extLst>
          </p:cNvPr>
          <p:cNvSpPr>
            <a:spLocks noGrp="1"/>
          </p:cNvSpPr>
          <p:nvPr>
            <p:ph type="title"/>
          </p:nvPr>
        </p:nvSpPr>
        <p:spPr>
          <a:xfrm>
            <a:off x="149224" y="53975"/>
            <a:ext cx="5257800" cy="857250"/>
          </a:xfrm>
          <a:prstGeom prst="rect">
            <a:avLst/>
          </a:prstGeom>
        </p:spPr>
        <p:txBody>
          <a:bodyPr vert="horz" lIns="91440" tIns="45720" rIns="91440" bIns="45720" rtlCol="0" anchor="ctr">
            <a:noAutofit/>
          </a:bodyPr>
          <a:lstStyle>
            <a:lvl1pPr>
              <a:lnSpc>
                <a:spcPct val="100000"/>
              </a:lnSpc>
              <a:defRPr sz="2400"/>
            </a:lvl1pPr>
          </a:lstStyle>
          <a:p>
            <a:r>
              <a:rPr lang="en-US"/>
              <a:t>Click to edit Master title style</a:t>
            </a:r>
          </a:p>
        </p:txBody>
      </p:sp>
      <p:sp>
        <p:nvSpPr>
          <p:cNvPr id="6" name="Copyright statement">
            <a:extLst>
              <a:ext uri="{FF2B5EF4-FFF2-40B4-BE49-F238E27FC236}">
                <a16:creationId xmlns:a16="http://schemas.microsoft.com/office/drawing/2014/main" id="{39BCC64F-DC05-DFCD-6622-73EDB35C1916}"/>
              </a:ext>
            </a:extLst>
          </p:cNvPr>
          <p:cNvSpPr>
            <a:spLocks noGrp="1"/>
          </p:cNvSpPr>
          <p:nvPr>
            <p:ph type="body" sz="quarter" idx="11"/>
          </p:nvPr>
        </p:nvSpPr>
        <p:spPr>
          <a:xfrm>
            <a:off x="149223" y="1285197"/>
            <a:ext cx="5257800" cy="389658"/>
          </a:xfrm>
          <a:prstGeom prst="rect">
            <a:avLst/>
          </a:prstGeom>
        </p:spPr>
        <p:txBody>
          <a:bodyPr anchor="ctr"/>
          <a:lstStyle>
            <a:lvl1pPr algn="l">
              <a:defRPr sz="1600" b="1"/>
            </a:lvl1pPr>
          </a:lstStyle>
          <a:p>
            <a:pPr lvl="0"/>
            <a:r>
              <a:rPr lang="en-US"/>
              <a:t>Click to edit Master text styles</a:t>
            </a:r>
          </a:p>
        </p:txBody>
      </p:sp>
      <p:sp>
        <p:nvSpPr>
          <p:cNvPr id="11" name="Picture Placeholder 10">
            <a:extLst>
              <a:ext uri="{FF2B5EF4-FFF2-40B4-BE49-F238E27FC236}">
                <a16:creationId xmlns:a16="http://schemas.microsoft.com/office/drawing/2014/main" id="{94A49D06-2F78-D40E-F6F5-C2CA2955754E}"/>
              </a:ext>
            </a:extLst>
          </p:cNvPr>
          <p:cNvSpPr>
            <a:spLocks noGrp="1"/>
          </p:cNvSpPr>
          <p:nvPr>
            <p:ph type="pic" sz="quarter" idx="15"/>
          </p:nvPr>
        </p:nvSpPr>
        <p:spPr>
          <a:xfrm>
            <a:off x="149222" y="2150205"/>
            <a:ext cx="2319718" cy="722216"/>
          </a:xfrm>
          <a:prstGeom prst="rect">
            <a:avLst/>
          </a:prstGeom>
        </p:spPr>
        <p:txBody>
          <a:bodyPr/>
          <a:lstStyle>
            <a:lvl1pPr algn="ctr">
              <a:defRPr/>
            </a:lvl1pPr>
          </a:lstStyle>
          <a:p>
            <a:endParaRPr lang="en-US"/>
          </a:p>
        </p:txBody>
      </p:sp>
      <p:sp>
        <p:nvSpPr>
          <p:cNvPr id="12" name="About">
            <a:extLst>
              <a:ext uri="{FF2B5EF4-FFF2-40B4-BE49-F238E27FC236}">
                <a16:creationId xmlns:a16="http://schemas.microsoft.com/office/drawing/2014/main" id="{6F251469-B012-F714-B889-C23DCABB8FC3}"/>
              </a:ext>
            </a:extLst>
          </p:cNvPr>
          <p:cNvSpPr>
            <a:spLocks noGrp="1"/>
          </p:cNvSpPr>
          <p:nvPr>
            <p:ph type="body" sz="quarter" idx="16"/>
          </p:nvPr>
        </p:nvSpPr>
        <p:spPr>
          <a:xfrm>
            <a:off x="149222" y="3329090"/>
            <a:ext cx="5257800" cy="722216"/>
          </a:xfrm>
          <a:prstGeom prst="rect">
            <a:avLst/>
          </a:prstGeom>
          <a:noFill/>
        </p:spPr>
        <p:txBody>
          <a:bodyPr anchor="t"/>
          <a:lstStyle>
            <a:lvl1pPr algn="l">
              <a:lnSpc>
                <a:spcPct val="100000"/>
              </a:lnSpc>
              <a:spcBef>
                <a:spcPts val="0"/>
              </a:spcBef>
              <a:defRPr sz="1600"/>
            </a:lvl1pPr>
          </a:lstStyle>
          <a:p>
            <a:pPr lvl="0"/>
            <a:r>
              <a:rPr lang="en-US"/>
              <a:t>Click to edit Master text styles</a:t>
            </a:r>
          </a:p>
        </p:txBody>
      </p:sp>
      <p:sp>
        <p:nvSpPr>
          <p:cNvPr id="7" name="About">
            <a:extLst>
              <a:ext uri="{FF2B5EF4-FFF2-40B4-BE49-F238E27FC236}">
                <a16:creationId xmlns:a16="http://schemas.microsoft.com/office/drawing/2014/main" id="{5A96EE13-CFD8-7B9E-3120-5BEA5FA70190}"/>
              </a:ext>
            </a:extLst>
          </p:cNvPr>
          <p:cNvSpPr>
            <a:spLocks noGrp="1"/>
          </p:cNvSpPr>
          <p:nvPr>
            <p:ph type="body" sz="quarter" idx="12"/>
          </p:nvPr>
        </p:nvSpPr>
        <p:spPr>
          <a:xfrm>
            <a:off x="2523744" y="2150205"/>
            <a:ext cx="2883278" cy="722216"/>
          </a:xfrm>
          <a:prstGeom prst="rect">
            <a:avLst/>
          </a:prstGeom>
          <a:noFill/>
        </p:spPr>
        <p:txBody>
          <a:bodyPr anchor="ctr"/>
          <a:lstStyle>
            <a:lvl1pPr algn="l">
              <a:lnSpc>
                <a:spcPct val="100000"/>
              </a:lnSpc>
              <a:spcBef>
                <a:spcPts val="0"/>
              </a:spcBef>
              <a:defRPr sz="1400"/>
            </a:lvl1pPr>
          </a:lstStyle>
          <a:p>
            <a:pPr lvl="0"/>
            <a:r>
              <a:rPr lang="en-US"/>
              <a:t>Click to edit Master text styles</a:t>
            </a:r>
          </a:p>
        </p:txBody>
      </p:sp>
      <p:sp>
        <p:nvSpPr>
          <p:cNvPr id="8" name="Date key">
            <a:extLst>
              <a:ext uri="{FF2B5EF4-FFF2-40B4-BE49-F238E27FC236}">
                <a16:creationId xmlns:a16="http://schemas.microsoft.com/office/drawing/2014/main" id="{D9CB18D6-4558-969B-524A-AB34413B44AC}"/>
              </a:ext>
            </a:extLst>
          </p:cNvPr>
          <p:cNvSpPr>
            <a:spLocks noGrp="1"/>
          </p:cNvSpPr>
          <p:nvPr>
            <p:ph type="body" sz="quarter" idx="14"/>
          </p:nvPr>
        </p:nvSpPr>
        <p:spPr>
          <a:xfrm>
            <a:off x="149223" y="4792204"/>
            <a:ext cx="5257800" cy="274320"/>
          </a:xfrm>
          <a:prstGeom prst="rect">
            <a:avLst/>
          </a:prstGeom>
        </p:spPr>
        <p:txBody>
          <a:bodyPr lIns="0" tIns="0" rIns="0" bIns="0" anchor="b"/>
          <a:lstStyle>
            <a:lvl1pPr>
              <a:defRPr sz="800">
                <a:latin typeface="Calibri" panose="020F0502020204030204" pitchFamily="34" charset="0"/>
                <a:ea typeface="Tahoma" panose="020B0604030504040204" pitchFamily="34" charset="0"/>
                <a:cs typeface="Calibri" panose="020F0502020204030204" pitchFamily="34" charset="0"/>
              </a:defRPr>
            </a:lvl1pPr>
          </a:lstStyle>
          <a:p>
            <a:pPr lvl="0"/>
            <a:r>
              <a:rPr lang="en-US"/>
              <a:t>Click to edit Master text styles</a:t>
            </a:r>
          </a:p>
        </p:txBody>
      </p:sp>
      <p:sp>
        <p:nvSpPr>
          <p:cNvPr id="3" name="Slide number">
            <a:extLst>
              <a:ext uri="{FF2B5EF4-FFF2-40B4-BE49-F238E27FC236}">
                <a16:creationId xmlns:a16="http://schemas.microsoft.com/office/drawing/2014/main" id="{C0D32215-85E7-AD7C-3B37-D4A23F88A2CF}"/>
              </a:ext>
            </a:extLst>
          </p:cNvPr>
          <p:cNvSpPr>
            <a:spLocks noGrp="1"/>
          </p:cNvSpPr>
          <p:nvPr>
            <p:ph type="sldNum" sz="quarter" idx="10"/>
          </p:nvPr>
        </p:nvSpPr>
        <p:spPr>
          <a:xfrm>
            <a:off x="8339328" y="4810518"/>
            <a:ext cx="649224" cy="274637"/>
          </a:xfrm>
        </p:spPr>
        <p:txBody>
          <a:bodyPr/>
          <a:lstStyle/>
          <a:p>
            <a:fld id="{4F3F24AA-65AD-4E46-94D4-95CB0FA293CB}" type="slidenum">
              <a:rPr lang="en-US" smtClean="0"/>
              <a:pPr/>
              <a:t>‹#›</a:t>
            </a:fld>
            <a:endParaRPr lang="en-US"/>
          </a:p>
        </p:txBody>
      </p:sp>
      <p:sp>
        <p:nvSpPr>
          <p:cNvPr id="15" name="Oval 14">
            <a:extLst>
              <a:ext uri="{FF2B5EF4-FFF2-40B4-BE49-F238E27FC236}">
                <a16:creationId xmlns:a16="http://schemas.microsoft.com/office/drawing/2014/main" id="{104CA888-96C1-3E0D-5B90-4DED3C27CAA1}"/>
              </a:ext>
              <a:ext uri="{C183D7F6-B498-43B3-948B-1728B52AA6E4}">
                <adec:decorative xmlns:adec="http://schemas.microsoft.com/office/drawing/2017/decorative" val="1"/>
              </a:ext>
            </a:extLst>
          </p:cNvPr>
          <p:cNvSpPr/>
          <p:nvPr userDrawn="1"/>
        </p:nvSpPr>
        <p:spPr>
          <a:xfrm>
            <a:off x="5782684" y="1146781"/>
            <a:ext cx="2985654" cy="2985654"/>
          </a:xfrm>
          <a:prstGeom prst="ellipse">
            <a:avLst/>
          </a:prstGeom>
          <a:solidFill>
            <a:schemeClr val="bg1"/>
          </a:solidFill>
          <a:ln w="101600">
            <a:solidFill>
              <a:srgbClr val="7085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BSPH logo lockup" descr="Logo, Johns Hopkins Bloomberg School of Public Health, Center for Teaching and Learning—shield with torch.">
            <a:extLst>
              <a:ext uri="{FF2B5EF4-FFF2-40B4-BE49-F238E27FC236}">
                <a16:creationId xmlns:a16="http://schemas.microsoft.com/office/drawing/2014/main" id="{DA13E765-4DDC-8E23-99AA-4D29CE3C083C}"/>
              </a:ext>
            </a:extLst>
          </p:cNvPr>
          <p:cNvPicPr>
            <a:picLocks noChangeAspect="1"/>
          </p:cNvPicPr>
          <p:nvPr userDrawn="1"/>
        </p:nvPicPr>
        <p:blipFill>
          <a:blip r:embed="rId2"/>
          <a:stretch>
            <a:fillRect/>
          </a:stretch>
        </p:blipFill>
        <p:spPr>
          <a:xfrm>
            <a:off x="5943313" y="1350852"/>
            <a:ext cx="2664396" cy="2577512"/>
          </a:xfrm>
          <a:prstGeom prst="rect">
            <a:avLst/>
          </a:prstGeom>
        </p:spPr>
      </p:pic>
    </p:spTree>
    <p:extLst>
      <p:ext uri="{BB962C8B-B14F-4D97-AF65-F5344CB8AC3E}">
        <p14:creationId xmlns:p14="http://schemas.microsoft.com/office/powerpoint/2010/main" val="1040675017"/>
      </p:ext>
    </p:extLst>
  </p:cSld>
  <p:clrMapOvr>
    <a:masterClrMapping/>
  </p:clrMapOvr>
  <p:extLst>
    <p:ext uri="{DCECCB84-F9BA-43D5-87BE-67443E8EF086}">
      <p15:sldGuideLst xmlns:p15="http://schemas.microsoft.com/office/powerpoint/2012/main">
        <p15:guide id="2" pos="288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ypical-bullets">
    <p:bg>
      <p:bgPr>
        <a:solidFill>
          <a:srgbClr val="FFFFFF"/>
        </a:solidFill>
        <a:effectLst/>
      </p:bgPr>
    </p:bg>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149313" y="53975"/>
            <a:ext cx="8842287" cy="857250"/>
          </a:xfrm>
        </p:spPr>
        <p:txBody>
          <a:bodyPr/>
          <a:lstStyle/>
          <a:p>
            <a:r>
              <a:rPr lang="en-US"/>
              <a:t>Click to add slide title</a:t>
            </a:r>
          </a:p>
        </p:txBody>
      </p:sp>
      <p:sp>
        <p:nvSpPr>
          <p:cNvPr id="7" name="Bullets">
            <a:extLst>
              <a:ext uri="{FF2B5EF4-FFF2-40B4-BE49-F238E27FC236}">
                <a16:creationId xmlns:a16="http://schemas.microsoft.com/office/drawing/2014/main" id="{7C60B256-AB51-AF4E-8137-B91D1CF9FC88}"/>
              </a:ext>
            </a:extLst>
          </p:cNvPr>
          <p:cNvSpPr>
            <a:spLocks noGrp="1"/>
          </p:cNvSpPr>
          <p:nvPr>
            <p:ph idx="1"/>
          </p:nvPr>
        </p:nvSpPr>
        <p:spPr>
          <a:xfrm>
            <a:off x="149313" y="1200151"/>
            <a:ext cx="8842287" cy="3390899"/>
          </a:xfrm>
          <a:prstGeom prst="rect">
            <a:avLst/>
          </a:prstGeom>
          <a:ln>
            <a:solidFill>
              <a:srgbClr val="6CACE4">
                <a:alpha val="25000"/>
              </a:srgbClr>
            </a:solidFill>
          </a:ln>
        </p:spPr>
        <p:txBody>
          <a:bodyPr vert="horz" lIns="91440" tIns="45720" rIns="91440" bIns="45720" rtlCol="0">
            <a:normAutofit/>
          </a:bodyPr>
          <a:lstStyle/>
          <a:p>
            <a:pPr lvl="0"/>
            <a:r>
              <a:rPr lang="en-US"/>
              <a:t>Click to add first-level bullet</a:t>
            </a:r>
          </a:p>
          <a:p>
            <a:pPr lvl="1"/>
            <a:r>
              <a:rPr lang="en-US"/>
              <a:t>Second level</a:t>
            </a:r>
          </a:p>
          <a:p>
            <a:pPr lvl="2"/>
            <a:r>
              <a:rPr lang="en-US"/>
              <a:t>Third level</a:t>
            </a:r>
          </a:p>
        </p:txBody>
      </p:sp>
      <p:sp>
        <p:nvSpPr>
          <p:cNvPr id="8" name="Source">
            <a:extLst>
              <a:ext uri="{FF2B5EF4-FFF2-40B4-BE49-F238E27FC236}">
                <a16:creationId xmlns:a16="http://schemas.microsoft.com/office/drawing/2014/main" id="{0249B332-CABF-854E-B6E9-46A2BE5A2C6D}"/>
              </a:ext>
            </a:extLst>
          </p:cNvPr>
          <p:cNvSpPr>
            <a:spLocks noGrp="1"/>
          </p:cNvSpPr>
          <p:nvPr>
            <p:ph idx="12" hasCustomPrompt="1"/>
          </p:nvPr>
        </p:nvSpPr>
        <p:spPr>
          <a:xfrm>
            <a:off x="149313" y="4792204"/>
            <a:ext cx="7820311"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4" name="Slide number ">
            <a:extLst>
              <a:ext uri="{FF2B5EF4-FFF2-40B4-BE49-F238E27FC236}">
                <a16:creationId xmlns:a16="http://schemas.microsoft.com/office/drawing/2014/main" id="{EF0C2086-C256-6E42-A847-C3F176454950}"/>
              </a:ext>
            </a:extLst>
          </p:cNvPr>
          <p:cNvSpPr>
            <a:spLocks noGrp="1"/>
          </p:cNvSpPr>
          <p:nvPr>
            <p:ph type="sldNum" sz="quarter" idx="13"/>
          </p:nvPr>
        </p:nvSpPr>
        <p:spPr>
          <a:xfrm>
            <a:off x="8342334" y="4809744"/>
            <a:ext cx="649266" cy="274637"/>
          </a:xfrm>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3006430398"/>
      </p:ext>
    </p:extLst>
  </p:cSld>
  <p:clrMapOvr>
    <a:masterClrMapping/>
  </p:clrMapOvr>
  <p:extLst>
    <p:ext uri="{DCECCB84-F9BA-43D5-87BE-67443E8EF086}">
      <p15:sldGuideLst xmlns:p15="http://schemas.microsoft.com/office/powerpoint/2012/main">
        <p15:guide id="1" pos="2880" userDrawn="1">
          <p15:clr>
            <a:srgbClr val="FBAE40"/>
          </p15:clr>
        </p15:guide>
        <p15:guide id="2" orient="horz" pos="1620" userDrawn="1">
          <p15:clr>
            <a:srgbClr val="FBAE40"/>
          </p15:clr>
        </p15:guide>
        <p15:guide id="3" orient="horz" pos="3180" userDrawn="1">
          <p15:clr>
            <a:srgbClr val="547EBF"/>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ourth bullet">
    <p:bg>
      <p:bgPr>
        <a:solidFill>
          <a:srgbClr val="FFFFFF"/>
        </a:solidFill>
        <a:effectLst/>
      </p:bgPr>
    </p:bg>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149313" y="53975"/>
            <a:ext cx="8842248" cy="857250"/>
          </a:xfrm>
        </p:spPr>
        <p:txBody>
          <a:bodyPr/>
          <a:lstStyle/>
          <a:p>
            <a:r>
              <a:rPr lang="en-US"/>
              <a:t>Click to add slide title</a:t>
            </a:r>
          </a:p>
        </p:txBody>
      </p:sp>
      <p:sp>
        <p:nvSpPr>
          <p:cNvPr id="7" name="Bullets">
            <a:extLst>
              <a:ext uri="{FF2B5EF4-FFF2-40B4-BE49-F238E27FC236}">
                <a16:creationId xmlns:a16="http://schemas.microsoft.com/office/drawing/2014/main" id="{7C60B256-AB51-AF4E-8137-B91D1CF9FC88}"/>
              </a:ext>
            </a:extLst>
          </p:cNvPr>
          <p:cNvSpPr>
            <a:spLocks noGrp="1"/>
          </p:cNvSpPr>
          <p:nvPr>
            <p:ph idx="1" hasCustomPrompt="1"/>
          </p:nvPr>
        </p:nvSpPr>
        <p:spPr>
          <a:xfrm>
            <a:off x="149313" y="1200151"/>
            <a:ext cx="8842287" cy="3390899"/>
          </a:xfrm>
          <a:prstGeom prst="rect">
            <a:avLst/>
          </a:prstGeom>
          <a:ln>
            <a:solidFill>
              <a:srgbClr val="6CACE4">
                <a:alpha val="25000"/>
              </a:srgbClr>
            </a:solidFill>
          </a:ln>
        </p:spPr>
        <p:txBody>
          <a:bodyPr vert="horz" lIns="91440" tIns="45720" rIns="91440" bIns="45720" rtlCol="0">
            <a:normAutofit/>
          </a:bodyPr>
          <a:lstStyle>
            <a:lvl1pPr>
              <a:buClr>
                <a:srgbClr val="708549"/>
              </a:buClr>
              <a:defRPr/>
            </a:lvl1pPr>
            <a:lvl2pPr>
              <a:buClr>
                <a:srgbClr val="708549"/>
              </a:buClr>
              <a:defRPr/>
            </a:lvl2pPr>
            <a:lvl3pPr>
              <a:buClr>
                <a:srgbClr val="708549"/>
              </a:buClr>
              <a:defRPr/>
            </a:lvl3pPr>
            <a:lvl4pPr marL="1031875" indent="-228600">
              <a:buClr>
                <a:srgbClr val="708549"/>
              </a:buClr>
              <a:buSzPct val="100000"/>
              <a:buFont typeface="System Font Regular"/>
              <a:buChar char="■"/>
              <a:defRPr sz="1400">
                <a:latin typeface="Tahoma" panose="020B0604030504040204" pitchFamily="34" charset="0"/>
                <a:ea typeface="Tahoma" panose="020B0604030504040204" pitchFamily="34" charset="0"/>
                <a:cs typeface="Tahoma" panose="020B0604030504040204" pitchFamily="34" charset="0"/>
              </a:defRPr>
            </a:lvl4pPr>
          </a:lstStyle>
          <a:p>
            <a:pPr lvl="0"/>
            <a:r>
              <a:rPr lang="en-US"/>
              <a:t>Click to add first-level bullet</a:t>
            </a:r>
          </a:p>
          <a:p>
            <a:pPr lvl="1"/>
            <a:r>
              <a:rPr lang="en-US"/>
              <a:t>Second level</a:t>
            </a:r>
          </a:p>
          <a:p>
            <a:pPr lvl="2"/>
            <a:r>
              <a:rPr lang="en-US"/>
              <a:t>Third level</a:t>
            </a:r>
          </a:p>
          <a:p>
            <a:pPr lvl="3"/>
            <a:r>
              <a:rPr lang="en-US"/>
              <a:t>Fourth level</a:t>
            </a:r>
          </a:p>
        </p:txBody>
      </p:sp>
      <p:sp>
        <p:nvSpPr>
          <p:cNvPr id="8" name="Source">
            <a:extLst>
              <a:ext uri="{FF2B5EF4-FFF2-40B4-BE49-F238E27FC236}">
                <a16:creationId xmlns:a16="http://schemas.microsoft.com/office/drawing/2014/main" id="{0249B332-CABF-854E-B6E9-46A2BE5A2C6D}"/>
              </a:ext>
            </a:extLst>
          </p:cNvPr>
          <p:cNvSpPr>
            <a:spLocks noGrp="1"/>
          </p:cNvSpPr>
          <p:nvPr>
            <p:ph idx="12"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4" name="Slide number ">
            <a:extLst>
              <a:ext uri="{FF2B5EF4-FFF2-40B4-BE49-F238E27FC236}">
                <a16:creationId xmlns:a16="http://schemas.microsoft.com/office/drawing/2014/main" id="{EF0C2086-C256-6E42-A847-C3F176454950}"/>
              </a:ext>
            </a:extLst>
          </p:cNvPr>
          <p:cNvSpPr>
            <a:spLocks noGrp="1"/>
          </p:cNvSpPr>
          <p:nvPr>
            <p:ph type="sldNum" sz="quarter" idx="13"/>
          </p:nvPr>
        </p:nvSpPr>
        <p:spPr>
          <a:xfrm>
            <a:off x="8342334" y="4809744"/>
            <a:ext cx="649266" cy="274637"/>
          </a:xfrm>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2322584764"/>
      </p:ext>
    </p:extLst>
  </p:cSld>
  <p:clrMapOvr>
    <a:masterClrMapping/>
  </p:clrMapOvr>
  <p:extLst>
    <p:ext uri="{DCECCB84-F9BA-43D5-87BE-67443E8EF086}">
      <p15:sldGuideLst xmlns:p15="http://schemas.microsoft.com/office/powerpoint/2012/main">
        <p15:guide id="1" pos="2880" userDrawn="1">
          <p15:clr>
            <a:srgbClr val="FBAE40"/>
          </p15:clr>
        </p15:guide>
        <p15:guide id="2" orient="horz" pos="162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 boxe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8" name="Bulllets 1"/>
          <p:cNvSpPr>
            <a:spLocks noGrp="1"/>
          </p:cNvSpPr>
          <p:nvPr>
            <p:ph idx="13" hasCustomPrompt="1"/>
          </p:nvPr>
        </p:nvSpPr>
        <p:spPr>
          <a:xfrm>
            <a:off x="149314" y="1200152"/>
            <a:ext cx="4379420" cy="3393200"/>
          </a:xfrm>
        </p:spPr>
        <p:txBody>
          <a:bodyPr/>
          <a:lstStyle>
            <a:lvl1pPr marL="288925" indent="-288925">
              <a:buClr>
                <a:srgbClr val="708549"/>
              </a:buClr>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7" name="Bullets 2"/>
          <p:cNvSpPr>
            <a:spLocks noGrp="1"/>
          </p:cNvSpPr>
          <p:nvPr>
            <p:ph idx="12" hasCustomPrompt="1"/>
          </p:nvPr>
        </p:nvSpPr>
        <p:spPr>
          <a:xfrm>
            <a:off x="4615267" y="1201422"/>
            <a:ext cx="4376334" cy="3391930"/>
          </a:xfrm>
          <a:prstGeom prst="rect">
            <a:avLst/>
          </a:prstGeom>
          <a:ln>
            <a:solidFill>
              <a:srgbClr val="6CACE4">
                <a:alpha val="25000"/>
              </a:srgbClr>
            </a:solidFill>
          </a:ln>
        </p:spPr>
        <p:txBody>
          <a:bodyPr vert="horz" lIns="91440" tIns="45720" rIns="91440" bIns="45720" rtlCol="0">
            <a:normAutofit/>
          </a:bodyPr>
          <a:lstStyle>
            <a:lvl1pPr marL="288925" indent="-288925">
              <a:buClr>
                <a:srgbClr val="708549"/>
              </a:buClr>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4" name="Source">
            <a:extLst>
              <a:ext uri="{FF2B5EF4-FFF2-40B4-BE49-F238E27FC236}">
                <a16:creationId xmlns:a16="http://schemas.microsoft.com/office/drawing/2014/main" id="{9CB6042A-9A7B-5FA6-181D-B873C9B790A7}"/>
              </a:ext>
            </a:extLst>
          </p:cNvPr>
          <p:cNvSpPr>
            <a:spLocks noGrp="1"/>
          </p:cNvSpPr>
          <p:nvPr>
            <p:ph idx="17"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035A0F40-518B-B546-B0B2-A1824EC12054}"/>
              </a:ext>
            </a:extLst>
          </p:cNvPr>
          <p:cNvSpPr>
            <a:spLocks noGrp="1"/>
          </p:cNvSpPr>
          <p:nvPr>
            <p:ph type="sldNum" sz="quarter" idx="16"/>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38772173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 top captions, 2 boxe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10" name="Caption 1">
            <a:extLst>
              <a:ext uri="{FF2B5EF4-FFF2-40B4-BE49-F238E27FC236}">
                <a16:creationId xmlns:a16="http://schemas.microsoft.com/office/drawing/2014/main" id="{8B37B293-A260-7A40-879C-C745FD04AF7A}"/>
              </a:ext>
            </a:extLst>
          </p:cNvPr>
          <p:cNvSpPr>
            <a:spLocks noGrp="1"/>
          </p:cNvSpPr>
          <p:nvPr>
            <p:ph type="body" sz="quarter" idx="17" hasCustomPrompt="1"/>
          </p:nvPr>
        </p:nvSpPr>
        <p:spPr>
          <a:xfrm>
            <a:off x="149312" y="1200150"/>
            <a:ext cx="4381499"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8" name="Bullets 1"/>
          <p:cNvSpPr>
            <a:spLocks noGrp="1"/>
          </p:cNvSpPr>
          <p:nvPr>
            <p:ph idx="13" hasCustomPrompt="1"/>
          </p:nvPr>
        </p:nvSpPr>
        <p:spPr>
          <a:xfrm>
            <a:off x="149314" y="1728216"/>
            <a:ext cx="4379420" cy="2860873"/>
          </a:xfrm>
        </p:spPr>
        <p:txBody>
          <a:bodyPr/>
          <a:lstStyle>
            <a:lvl1pPr marL="288925" indent="-288925">
              <a:buFont typeface="Arial" panose="020B0604020202020204" pitchFamily="34" charset="0"/>
              <a:buChar char="►"/>
              <a:defRPr sz="1600" baseline="0">
                <a:latin typeface="Calibri" panose="020F050202020403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cs typeface="Calibri" panose="020F0502020204030204" pitchFamily="34" charset="0"/>
              </a:defRPr>
            </a:lvl2pPr>
            <a:lvl3pPr marL="808038" indent="-234950">
              <a:buFont typeface="Arial" panose="020B0604020202020204" pitchFamily="34" charset="0"/>
              <a:buChar char="●"/>
              <a:tabLst/>
              <a:defRPr sz="1600">
                <a:latin typeface="Calibri" panose="020F050202020403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1" name="Caption 2">
            <a:extLst>
              <a:ext uri="{FF2B5EF4-FFF2-40B4-BE49-F238E27FC236}">
                <a16:creationId xmlns:a16="http://schemas.microsoft.com/office/drawing/2014/main" id="{E1366CE7-594B-2C44-9137-C4F594D4D4DD}"/>
              </a:ext>
            </a:extLst>
          </p:cNvPr>
          <p:cNvSpPr>
            <a:spLocks noGrp="1"/>
          </p:cNvSpPr>
          <p:nvPr>
            <p:ph type="body" sz="quarter" idx="18" hasCustomPrompt="1"/>
          </p:nvPr>
        </p:nvSpPr>
        <p:spPr>
          <a:xfrm>
            <a:off x="4615266" y="1201308"/>
            <a:ext cx="4376334"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7" name="Bullets 2"/>
          <p:cNvSpPr>
            <a:spLocks noGrp="1"/>
          </p:cNvSpPr>
          <p:nvPr>
            <p:ph idx="12" hasCustomPrompt="1"/>
          </p:nvPr>
        </p:nvSpPr>
        <p:spPr>
          <a:xfrm>
            <a:off x="4615267" y="1728216"/>
            <a:ext cx="4376334" cy="2859802"/>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4" name="Source">
            <a:extLst>
              <a:ext uri="{FF2B5EF4-FFF2-40B4-BE49-F238E27FC236}">
                <a16:creationId xmlns:a16="http://schemas.microsoft.com/office/drawing/2014/main" id="{3F0F8A84-6627-A159-E8AB-0FD01F915C9E}"/>
              </a:ext>
            </a:extLst>
          </p:cNvPr>
          <p:cNvSpPr>
            <a:spLocks noGrp="1"/>
          </p:cNvSpPr>
          <p:nvPr>
            <p:ph idx="20"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B4232E93-E99A-9E42-9AE6-9CECC488A9D2}"/>
              </a:ext>
            </a:extLst>
          </p:cNvPr>
          <p:cNvSpPr>
            <a:spLocks noGrp="1"/>
          </p:cNvSpPr>
          <p:nvPr>
            <p:ph type="sldNum" sz="quarter" idx="19"/>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16326039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op caption and 2 boxe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10" name="Caption">
            <a:extLst>
              <a:ext uri="{FF2B5EF4-FFF2-40B4-BE49-F238E27FC236}">
                <a16:creationId xmlns:a16="http://schemas.microsoft.com/office/drawing/2014/main" id="{8B37B293-A260-7A40-879C-C745FD04AF7A}"/>
              </a:ext>
            </a:extLst>
          </p:cNvPr>
          <p:cNvSpPr>
            <a:spLocks noGrp="1"/>
          </p:cNvSpPr>
          <p:nvPr>
            <p:ph type="body" sz="quarter" idx="17" hasCustomPrompt="1"/>
          </p:nvPr>
        </p:nvSpPr>
        <p:spPr>
          <a:xfrm>
            <a:off x="149312" y="1200150"/>
            <a:ext cx="8842287"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8" name="Bullets 1"/>
          <p:cNvSpPr>
            <a:spLocks noGrp="1"/>
          </p:cNvSpPr>
          <p:nvPr>
            <p:ph idx="13" hasCustomPrompt="1"/>
          </p:nvPr>
        </p:nvSpPr>
        <p:spPr>
          <a:xfrm>
            <a:off x="149314" y="1732478"/>
            <a:ext cx="4379420" cy="2860873"/>
          </a:xfrm>
        </p:spPr>
        <p:txBody>
          <a:bodyPr/>
          <a:lstStyle>
            <a:lvl1pPr marL="288925" indent="-288925">
              <a:buClr>
                <a:srgbClr val="708549"/>
              </a:buClr>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7" name="Bullets 2"/>
          <p:cNvSpPr>
            <a:spLocks noGrp="1"/>
          </p:cNvSpPr>
          <p:nvPr>
            <p:ph idx="12" hasCustomPrompt="1"/>
          </p:nvPr>
        </p:nvSpPr>
        <p:spPr>
          <a:xfrm>
            <a:off x="4615267" y="1728216"/>
            <a:ext cx="4376334" cy="2859802"/>
          </a:xfrm>
          <a:prstGeom prst="rect">
            <a:avLst/>
          </a:prstGeom>
          <a:ln>
            <a:solidFill>
              <a:srgbClr val="6CACE4">
                <a:alpha val="25000"/>
              </a:srgbClr>
            </a:solidFill>
          </a:ln>
        </p:spPr>
        <p:txBody>
          <a:bodyPr vert="horz" lIns="91440" tIns="45720" rIns="91440" bIns="45720" rtlCol="0">
            <a:normAutofit/>
          </a:bodyPr>
          <a:lstStyle>
            <a:lvl1pPr marL="288925" indent="-288925">
              <a:buClr>
                <a:srgbClr val="708549"/>
              </a:buClr>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4" name="Source">
            <a:extLst>
              <a:ext uri="{FF2B5EF4-FFF2-40B4-BE49-F238E27FC236}">
                <a16:creationId xmlns:a16="http://schemas.microsoft.com/office/drawing/2014/main" id="{2DDCF19F-A0FE-CB44-767F-C6D97AC286C9}"/>
              </a:ext>
            </a:extLst>
          </p:cNvPr>
          <p:cNvSpPr>
            <a:spLocks noGrp="1"/>
          </p:cNvSpPr>
          <p:nvPr>
            <p:ph idx="20"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B4232E93-E99A-9E42-9AE6-9CECC488A9D2}"/>
              </a:ext>
            </a:extLst>
          </p:cNvPr>
          <p:cNvSpPr>
            <a:spLocks noGrp="1"/>
          </p:cNvSpPr>
          <p:nvPr>
            <p:ph type="sldNum" sz="quarter" idx="19"/>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7615314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op left caption and 2 boxe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10" name="Caption">
            <a:extLst>
              <a:ext uri="{FF2B5EF4-FFF2-40B4-BE49-F238E27FC236}">
                <a16:creationId xmlns:a16="http://schemas.microsoft.com/office/drawing/2014/main" id="{8B37B293-A260-7A40-879C-C745FD04AF7A}"/>
              </a:ext>
            </a:extLst>
          </p:cNvPr>
          <p:cNvSpPr>
            <a:spLocks noGrp="1"/>
          </p:cNvSpPr>
          <p:nvPr>
            <p:ph type="body" sz="quarter" idx="17" hasCustomPrompt="1"/>
          </p:nvPr>
        </p:nvSpPr>
        <p:spPr>
          <a:xfrm>
            <a:off x="149312" y="1200150"/>
            <a:ext cx="4381499"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8" name="Bullets 1"/>
          <p:cNvSpPr>
            <a:spLocks noGrp="1"/>
          </p:cNvSpPr>
          <p:nvPr>
            <p:ph idx="13" hasCustomPrompt="1"/>
          </p:nvPr>
        </p:nvSpPr>
        <p:spPr>
          <a:xfrm>
            <a:off x="149314" y="1732478"/>
            <a:ext cx="4379420" cy="2860873"/>
          </a:xfrm>
        </p:spPr>
        <p:txBody>
          <a:bodyPr/>
          <a:lstStyle>
            <a:lvl1pPr marL="288925" indent="-288925">
              <a:buClr>
                <a:srgbClr val="708549"/>
              </a:buClr>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7" name="Bullets 2"/>
          <p:cNvSpPr>
            <a:spLocks noGrp="1"/>
          </p:cNvSpPr>
          <p:nvPr>
            <p:ph idx="12" hasCustomPrompt="1"/>
          </p:nvPr>
        </p:nvSpPr>
        <p:spPr>
          <a:xfrm>
            <a:off x="4615267" y="1200150"/>
            <a:ext cx="4376334" cy="3393202"/>
          </a:xfrm>
          <a:prstGeom prst="rect">
            <a:avLst/>
          </a:prstGeom>
          <a:ln>
            <a:solidFill>
              <a:srgbClr val="6CACE4">
                <a:alpha val="25000"/>
              </a:srgbClr>
            </a:solidFill>
          </a:ln>
        </p:spPr>
        <p:txBody>
          <a:bodyPr vert="horz" lIns="91440" tIns="45720" rIns="91440" bIns="45720" rtlCol="0">
            <a:normAutofit/>
          </a:bodyPr>
          <a:lstStyle>
            <a:lvl1pPr marL="288925" indent="-288925">
              <a:buClr>
                <a:srgbClr val="708549"/>
              </a:buClr>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4" name="Source">
            <a:extLst>
              <a:ext uri="{FF2B5EF4-FFF2-40B4-BE49-F238E27FC236}">
                <a16:creationId xmlns:a16="http://schemas.microsoft.com/office/drawing/2014/main" id="{FE5B6DA7-7358-9F06-9AB7-E6F0EA55093D}"/>
              </a:ext>
            </a:extLst>
          </p:cNvPr>
          <p:cNvSpPr>
            <a:spLocks noGrp="1"/>
          </p:cNvSpPr>
          <p:nvPr>
            <p:ph idx="19"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A99857AD-EF38-344F-9DB2-381017A53D5A}"/>
              </a:ext>
            </a:extLst>
          </p:cNvPr>
          <p:cNvSpPr>
            <a:spLocks noGrp="1"/>
          </p:cNvSpPr>
          <p:nvPr>
            <p:ph type="sldNum" sz="quarter" idx="18"/>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16270207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op right caption and 2 boxe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8" name="Bullets 1"/>
          <p:cNvSpPr>
            <a:spLocks noGrp="1"/>
          </p:cNvSpPr>
          <p:nvPr>
            <p:ph idx="13" hasCustomPrompt="1"/>
          </p:nvPr>
        </p:nvSpPr>
        <p:spPr>
          <a:xfrm>
            <a:off x="149314" y="1201308"/>
            <a:ext cx="4379420" cy="3392043"/>
          </a:xfrm>
        </p:spPr>
        <p:txBody>
          <a:bodyPr/>
          <a:lstStyle>
            <a:lvl1pPr marL="288925" indent="-288925">
              <a:buClr>
                <a:srgbClr val="708549"/>
              </a:buClr>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1" name="Caption">
            <a:extLst>
              <a:ext uri="{FF2B5EF4-FFF2-40B4-BE49-F238E27FC236}">
                <a16:creationId xmlns:a16="http://schemas.microsoft.com/office/drawing/2014/main" id="{E1366CE7-594B-2C44-9137-C4F594D4D4DD}"/>
              </a:ext>
            </a:extLst>
          </p:cNvPr>
          <p:cNvSpPr>
            <a:spLocks noGrp="1"/>
          </p:cNvSpPr>
          <p:nvPr>
            <p:ph type="body" sz="quarter" idx="18" hasCustomPrompt="1"/>
          </p:nvPr>
        </p:nvSpPr>
        <p:spPr>
          <a:xfrm>
            <a:off x="4615266" y="1201308"/>
            <a:ext cx="4376334"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7" name="Bullets 2"/>
          <p:cNvSpPr>
            <a:spLocks noGrp="1"/>
          </p:cNvSpPr>
          <p:nvPr>
            <p:ph idx="12" hasCustomPrompt="1"/>
          </p:nvPr>
        </p:nvSpPr>
        <p:spPr>
          <a:xfrm>
            <a:off x="4615267" y="1728216"/>
            <a:ext cx="4376334" cy="2859802"/>
          </a:xfrm>
          <a:prstGeom prst="rect">
            <a:avLst/>
          </a:prstGeom>
          <a:ln>
            <a:solidFill>
              <a:srgbClr val="6CACE4">
                <a:alpha val="25000"/>
              </a:srgbClr>
            </a:solidFill>
          </a:ln>
        </p:spPr>
        <p:txBody>
          <a:bodyPr vert="horz" lIns="91440" tIns="45720" rIns="91440" bIns="45720" rtlCol="0">
            <a:normAutofit/>
          </a:bodyPr>
          <a:lstStyle>
            <a:lvl1pPr marL="288925" indent="-288925">
              <a:buClr>
                <a:srgbClr val="708549"/>
              </a:buClr>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4" name="Source">
            <a:extLst>
              <a:ext uri="{FF2B5EF4-FFF2-40B4-BE49-F238E27FC236}">
                <a16:creationId xmlns:a16="http://schemas.microsoft.com/office/drawing/2014/main" id="{BBAEBF50-5201-D8F2-7885-5328BC4A3A7F}"/>
              </a:ext>
            </a:extLst>
          </p:cNvPr>
          <p:cNvSpPr>
            <a:spLocks noGrp="1"/>
          </p:cNvSpPr>
          <p:nvPr>
            <p:ph idx="20"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0EA6F4E2-BACB-E94F-A7ED-E5489A75FA58}"/>
              </a:ext>
            </a:extLst>
          </p:cNvPr>
          <p:cNvSpPr>
            <a:spLocks noGrp="1"/>
          </p:cNvSpPr>
          <p:nvPr>
            <p:ph type="sldNum" sz="quarter" idx="19"/>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4969375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1 speaker">
    <p:spTree>
      <p:nvGrpSpPr>
        <p:cNvPr id="1" name=""/>
        <p:cNvGrpSpPr/>
        <p:nvPr/>
      </p:nvGrpSpPr>
      <p:grpSpPr>
        <a:xfrm>
          <a:off x="0" y="0"/>
          <a:ext cx="0" cy="0"/>
          <a:chOff x="0" y="0"/>
          <a:chExt cx="0" cy="0"/>
        </a:xfrm>
      </p:grpSpPr>
      <p:sp>
        <p:nvSpPr>
          <p:cNvPr id="6" name="Lecture title">
            <a:extLst>
              <a:ext uri="{FF2B5EF4-FFF2-40B4-BE49-F238E27FC236}">
                <a16:creationId xmlns:a16="http://schemas.microsoft.com/office/drawing/2014/main" id="{DB77F41B-4D98-4F86-4DB7-23762F03A054}"/>
              </a:ext>
            </a:extLst>
          </p:cNvPr>
          <p:cNvSpPr>
            <a:spLocks noGrp="1"/>
          </p:cNvSpPr>
          <p:nvPr>
            <p:ph type="title"/>
          </p:nvPr>
        </p:nvSpPr>
        <p:spPr>
          <a:xfrm>
            <a:off x="3708399" y="250934"/>
            <a:ext cx="5283201" cy="2569758"/>
          </a:xfrm>
        </p:spPr>
        <p:txBody>
          <a:bodyPr anchor="ctr"/>
          <a:lstStyle>
            <a:lvl1pPr algn="ctr">
              <a:defRPr/>
            </a:lvl1pPr>
          </a:lstStyle>
          <a:p>
            <a:r>
              <a:rPr lang="en-US"/>
              <a:t>Click to edit Master title style</a:t>
            </a:r>
          </a:p>
        </p:txBody>
      </p:sp>
      <p:sp>
        <p:nvSpPr>
          <p:cNvPr id="7" name="Text">
            <a:extLst>
              <a:ext uri="{FF2B5EF4-FFF2-40B4-BE49-F238E27FC236}">
                <a16:creationId xmlns:a16="http://schemas.microsoft.com/office/drawing/2014/main" id="{C9333EFA-3813-F120-E08E-6B513F4ADD7C}"/>
              </a:ext>
            </a:extLst>
          </p:cNvPr>
          <p:cNvSpPr>
            <a:spLocks noGrp="1"/>
          </p:cNvSpPr>
          <p:nvPr>
            <p:ph type="body" sz="quarter" idx="12"/>
          </p:nvPr>
        </p:nvSpPr>
        <p:spPr>
          <a:xfrm>
            <a:off x="5460764" y="3597674"/>
            <a:ext cx="3530076" cy="966788"/>
          </a:xfrm>
          <a:prstGeom prst="rect">
            <a:avLst/>
          </a:prstGeom>
          <a:noFill/>
        </p:spPr>
        <p:txBody>
          <a:bodyPr anchor="ctr"/>
          <a:lstStyle>
            <a:lvl1pPr marL="0" indent="0" algn="ctr">
              <a:spcBef>
                <a:spcPts val="0"/>
              </a:spcBef>
              <a:buFontTx/>
              <a:buNone/>
              <a:defRPr sz="1400" i="0">
                <a:solidFill>
                  <a:schemeClr val="bg1"/>
                </a:solidFill>
                <a:latin typeface="Georgia" panose="02040502050405020303" pitchFamily="18" charset="0"/>
              </a:defRPr>
            </a:lvl1pPr>
            <a:lvl2pPr marL="282765" indent="0">
              <a:buFontTx/>
              <a:buNone/>
              <a:defRPr>
                <a:solidFill>
                  <a:schemeClr val="bg1"/>
                </a:solidFill>
              </a:defRPr>
            </a:lvl2pPr>
            <a:lvl3pPr marL="566928"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
        <p:nvSpPr>
          <p:cNvPr id="4" name="Credit">
            <a:extLst>
              <a:ext uri="{FF2B5EF4-FFF2-40B4-BE49-F238E27FC236}">
                <a16:creationId xmlns:a16="http://schemas.microsoft.com/office/drawing/2014/main" id="{770FBD7B-DF93-34C7-4F16-E5878340BBCD}"/>
              </a:ext>
            </a:extLst>
          </p:cNvPr>
          <p:cNvSpPr>
            <a:spLocks noGrp="1"/>
          </p:cNvSpPr>
          <p:nvPr>
            <p:ph type="body" sz="quarter" idx="14" hasCustomPrompt="1"/>
          </p:nvPr>
        </p:nvSpPr>
        <p:spPr>
          <a:xfrm>
            <a:off x="3625025" y="4828032"/>
            <a:ext cx="3347346" cy="265830"/>
          </a:xfrm>
          <a:prstGeom prst="rect">
            <a:avLst/>
          </a:prstGeom>
          <a:effectLst/>
        </p:spPr>
        <p:txBody>
          <a:bodyPr anchor="b"/>
          <a:lstStyle>
            <a:lvl1pPr marL="0" indent="0" algn="ctr">
              <a:buNone/>
              <a:defRPr sz="1200" i="1" u="none">
                <a:solidFill>
                  <a:schemeClr val="bg1"/>
                </a:solidFill>
                <a:latin typeface="Georgia" panose="02040502050405020303" pitchFamily="18" charset="0"/>
              </a:defRPr>
            </a:lvl1pPr>
            <a:lvl2pPr marL="282765" indent="0">
              <a:buNone/>
              <a:defRPr>
                <a:solidFill>
                  <a:schemeClr val="bg1"/>
                </a:solidFill>
              </a:defRPr>
            </a:lvl2pPr>
            <a:lvl3pPr marL="566928"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credit box</a:t>
            </a:r>
          </a:p>
        </p:txBody>
      </p:sp>
      <p:sp>
        <p:nvSpPr>
          <p:cNvPr id="3" name="Slide number">
            <a:extLst>
              <a:ext uri="{FF2B5EF4-FFF2-40B4-BE49-F238E27FC236}">
                <a16:creationId xmlns:a16="http://schemas.microsoft.com/office/drawing/2014/main" id="{A98AE1E5-3CFF-435C-9298-2FE10E15291D}"/>
              </a:ext>
            </a:extLst>
          </p:cNvPr>
          <p:cNvSpPr>
            <a:spLocks noGrp="1"/>
          </p:cNvSpPr>
          <p:nvPr>
            <p:ph type="sldNum" sz="quarter" idx="10"/>
          </p:nvPr>
        </p:nvSpPr>
        <p:spPr>
          <a:xfrm>
            <a:off x="8342334" y="4810518"/>
            <a:ext cx="649266" cy="274637"/>
          </a:xfrm>
          <a:prstGeom prst="rect">
            <a:avLst/>
          </a:prstGeom>
        </p:spPr>
        <p:txBody>
          <a:bodyPr wrap="square"/>
          <a:lstStyle>
            <a:lvl1pPr>
              <a:defRPr>
                <a:latin typeface="+mj-lt"/>
              </a:defRPr>
            </a:lvl1pPr>
          </a:lstStyle>
          <a:p>
            <a:fld id="{8ABDC324-684B-9C44-A484-D2B69E2467CF}" type="slidenum">
              <a:rPr lang="en-US" smtClean="0"/>
              <a:pPr/>
              <a:t>‹#›</a:t>
            </a:fld>
            <a:endParaRPr lang="en-US"/>
          </a:p>
        </p:txBody>
      </p:sp>
    </p:spTree>
    <p:extLst>
      <p:ext uri="{BB962C8B-B14F-4D97-AF65-F5344CB8AC3E}">
        <p14:creationId xmlns:p14="http://schemas.microsoft.com/office/powerpoint/2010/main" val="28067497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aptions, 2 boxes">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p>
            <a:r>
              <a:rPr lang="en-US"/>
              <a:t>Click to add slide title</a:t>
            </a:r>
          </a:p>
        </p:txBody>
      </p:sp>
      <p:sp>
        <p:nvSpPr>
          <p:cNvPr id="12" name="Caption 1">
            <a:extLst>
              <a:ext uri="{FF2B5EF4-FFF2-40B4-BE49-F238E27FC236}">
                <a16:creationId xmlns:a16="http://schemas.microsoft.com/office/drawing/2014/main" id="{4D6E7788-1BC1-BC4A-A3A3-605ED8B641AB}"/>
              </a:ext>
            </a:extLst>
          </p:cNvPr>
          <p:cNvSpPr>
            <a:spLocks noGrp="1"/>
          </p:cNvSpPr>
          <p:nvPr>
            <p:ph type="body" sz="quarter" idx="21" hasCustomPrompt="1"/>
          </p:nvPr>
        </p:nvSpPr>
        <p:spPr>
          <a:xfrm>
            <a:off x="149313" y="1200150"/>
            <a:ext cx="8840849"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8" name="Caption 2">
            <a:extLst>
              <a:ext uri="{FF2B5EF4-FFF2-40B4-BE49-F238E27FC236}">
                <a16:creationId xmlns:a16="http://schemas.microsoft.com/office/drawing/2014/main" id="{32AB41CC-EBC0-1C48-BE6D-CB034EC38E3C}"/>
              </a:ext>
            </a:extLst>
          </p:cNvPr>
          <p:cNvSpPr>
            <a:spLocks noGrp="1"/>
          </p:cNvSpPr>
          <p:nvPr>
            <p:ph type="body" sz="quarter" idx="15" hasCustomPrompt="1"/>
          </p:nvPr>
        </p:nvSpPr>
        <p:spPr>
          <a:xfrm>
            <a:off x="149313" y="1696072"/>
            <a:ext cx="4381499" cy="448056"/>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3" name="Bullets 1"/>
          <p:cNvSpPr>
            <a:spLocks noGrp="1"/>
          </p:cNvSpPr>
          <p:nvPr>
            <p:ph idx="1" hasCustomPrompt="1"/>
          </p:nvPr>
        </p:nvSpPr>
        <p:spPr>
          <a:xfrm>
            <a:off x="149314" y="2231135"/>
            <a:ext cx="4381414" cy="2359915"/>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1" name="Caption 3">
            <a:extLst>
              <a:ext uri="{FF2B5EF4-FFF2-40B4-BE49-F238E27FC236}">
                <a16:creationId xmlns:a16="http://schemas.microsoft.com/office/drawing/2014/main" id="{A4957100-72FC-2A42-8D11-3C05EDC1A526}"/>
              </a:ext>
            </a:extLst>
          </p:cNvPr>
          <p:cNvSpPr>
            <a:spLocks noGrp="1"/>
          </p:cNvSpPr>
          <p:nvPr>
            <p:ph type="body" sz="quarter" idx="18" hasCustomPrompt="1"/>
          </p:nvPr>
        </p:nvSpPr>
        <p:spPr>
          <a:xfrm>
            <a:off x="4615266" y="1697230"/>
            <a:ext cx="4376334" cy="448056"/>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6" name="Bullets 2"/>
          <p:cNvSpPr>
            <a:spLocks noGrp="1"/>
          </p:cNvSpPr>
          <p:nvPr>
            <p:ph idx="12" hasCustomPrompt="1"/>
          </p:nvPr>
        </p:nvSpPr>
        <p:spPr>
          <a:xfrm>
            <a:off x="4610186" y="2231136"/>
            <a:ext cx="4379976" cy="2359914"/>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4" name="Source">
            <a:extLst>
              <a:ext uri="{FF2B5EF4-FFF2-40B4-BE49-F238E27FC236}">
                <a16:creationId xmlns:a16="http://schemas.microsoft.com/office/drawing/2014/main" id="{18474B13-1193-4B1F-958B-1BA3BD361D98}"/>
              </a:ext>
            </a:extLst>
          </p:cNvPr>
          <p:cNvSpPr>
            <a:spLocks noGrp="1"/>
          </p:cNvSpPr>
          <p:nvPr>
            <p:ph idx="22"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5" name="Slide number">
            <a:extLst>
              <a:ext uri="{FF2B5EF4-FFF2-40B4-BE49-F238E27FC236}">
                <a16:creationId xmlns:a16="http://schemas.microsoft.com/office/drawing/2014/main" id="{2537B3CC-36F5-6348-ADBA-0F2C88D56821}"/>
              </a:ext>
            </a:extLst>
          </p:cNvPr>
          <p:cNvSpPr>
            <a:spLocks noGrp="1"/>
          </p:cNvSpPr>
          <p:nvPr>
            <p:ph type="sldNum" sz="quarter" idx="20"/>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17212625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op caption, 1 box">
    <p:bg>
      <p:bgPr>
        <a:solidFill>
          <a:srgbClr val="FFFFFF"/>
        </a:solidFill>
        <a:effectLst/>
      </p:bgPr>
    </p:bg>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p>
            <a:r>
              <a:rPr lang="en-US"/>
              <a:t>Click to add slide title</a:t>
            </a:r>
          </a:p>
        </p:txBody>
      </p:sp>
      <p:sp>
        <p:nvSpPr>
          <p:cNvPr id="11" name="Caption">
            <a:extLst>
              <a:ext uri="{FF2B5EF4-FFF2-40B4-BE49-F238E27FC236}">
                <a16:creationId xmlns:a16="http://schemas.microsoft.com/office/drawing/2014/main" id="{1F55D65F-DFFC-FC4A-A7A1-5282732454C1}"/>
              </a:ext>
            </a:extLst>
          </p:cNvPr>
          <p:cNvSpPr>
            <a:spLocks noGrp="1"/>
          </p:cNvSpPr>
          <p:nvPr>
            <p:ph type="body" sz="quarter" idx="17" hasCustomPrompt="1"/>
          </p:nvPr>
        </p:nvSpPr>
        <p:spPr>
          <a:xfrm>
            <a:off x="149313" y="1200150"/>
            <a:ext cx="8842286"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7" name="Bullets">
            <a:extLst>
              <a:ext uri="{FF2B5EF4-FFF2-40B4-BE49-F238E27FC236}">
                <a16:creationId xmlns:a16="http://schemas.microsoft.com/office/drawing/2014/main" id="{469FABCF-7953-3149-8EE5-C34571F9028F}"/>
              </a:ext>
            </a:extLst>
          </p:cNvPr>
          <p:cNvSpPr>
            <a:spLocks noGrp="1"/>
          </p:cNvSpPr>
          <p:nvPr>
            <p:ph idx="13" hasCustomPrompt="1"/>
          </p:nvPr>
        </p:nvSpPr>
        <p:spPr>
          <a:xfrm>
            <a:off x="149314" y="1732478"/>
            <a:ext cx="8842286" cy="2860873"/>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4" name="Source">
            <a:extLst>
              <a:ext uri="{FF2B5EF4-FFF2-40B4-BE49-F238E27FC236}">
                <a16:creationId xmlns:a16="http://schemas.microsoft.com/office/drawing/2014/main" id="{852AD5DD-DB97-7468-3B6D-4F03C9A024BE}"/>
              </a:ext>
            </a:extLst>
          </p:cNvPr>
          <p:cNvSpPr>
            <a:spLocks noGrp="1"/>
          </p:cNvSpPr>
          <p:nvPr>
            <p:ph idx="12"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5" name="Slide number">
            <a:extLst>
              <a:ext uri="{FF2B5EF4-FFF2-40B4-BE49-F238E27FC236}">
                <a16:creationId xmlns:a16="http://schemas.microsoft.com/office/drawing/2014/main" id="{81CCAF77-B6EA-254F-A963-E59E78C0B915}"/>
              </a:ext>
            </a:extLst>
          </p:cNvPr>
          <p:cNvSpPr>
            <a:spLocks noGrp="1"/>
          </p:cNvSpPr>
          <p:nvPr>
            <p:ph type="sldNum" sz="quarter" idx="15"/>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36686924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op caption and 2 wide boxes">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p>
            <a:r>
              <a:rPr lang="en-US"/>
              <a:t>Click to add slide title</a:t>
            </a:r>
          </a:p>
        </p:txBody>
      </p:sp>
      <p:sp>
        <p:nvSpPr>
          <p:cNvPr id="8" name="Caption">
            <a:extLst>
              <a:ext uri="{FF2B5EF4-FFF2-40B4-BE49-F238E27FC236}">
                <a16:creationId xmlns:a16="http://schemas.microsoft.com/office/drawing/2014/main" id="{00FA151C-83E9-504F-92AE-CBD9AB722F88}"/>
              </a:ext>
            </a:extLst>
          </p:cNvPr>
          <p:cNvSpPr>
            <a:spLocks noGrp="1"/>
          </p:cNvSpPr>
          <p:nvPr>
            <p:ph type="body" sz="quarter" idx="18" hasCustomPrompt="1"/>
          </p:nvPr>
        </p:nvSpPr>
        <p:spPr>
          <a:xfrm>
            <a:off x="149313" y="1200150"/>
            <a:ext cx="8842286"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11" name="Bullets 1">
            <a:extLst>
              <a:ext uri="{FF2B5EF4-FFF2-40B4-BE49-F238E27FC236}">
                <a16:creationId xmlns:a16="http://schemas.microsoft.com/office/drawing/2014/main" id="{8BF4410D-F187-0A4F-B2DE-2009559C8F5E}"/>
              </a:ext>
            </a:extLst>
          </p:cNvPr>
          <p:cNvSpPr>
            <a:spLocks noGrp="1"/>
          </p:cNvSpPr>
          <p:nvPr>
            <p:ph idx="13" hasCustomPrompt="1"/>
          </p:nvPr>
        </p:nvSpPr>
        <p:spPr>
          <a:xfrm>
            <a:off x="149314" y="1732478"/>
            <a:ext cx="8842286" cy="1399683"/>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7" name="Bullets 2">
            <a:extLst>
              <a:ext uri="{FF2B5EF4-FFF2-40B4-BE49-F238E27FC236}">
                <a16:creationId xmlns:a16="http://schemas.microsoft.com/office/drawing/2014/main" id="{E7C68EF4-EEA6-3542-99D5-BFE95DDC826A}"/>
              </a:ext>
            </a:extLst>
          </p:cNvPr>
          <p:cNvSpPr>
            <a:spLocks noGrp="1"/>
          </p:cNvSpPr>
          <p:nvPr>
            <p:ph idx="16" hasCustomPrompt="1"/>
          </p:nvPr>
        </p:nvSpPr>
        <p:spPr>
          <a:xfrm>
            <a:off x="149313" y="3194940"/>
            <a:ext cx="8842288" cy="1399683"/>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4" name="Source">
            <a:extLst>
              <a:ext uri="{FF2B5EF4-FFF2-40B4-BE49-F238E27FC236}">
                <a16:creationId xmlns:a16="http://schemas.microsoft.com/office/drawing/2014/main" id="{572A3753-4AAA-01E0-CFF7-F48C4D6DAB94}"/>
              </a:ext>
            </a:extLst>
          </p:cNvPr>
          <p:cNvSpPr>
            <a:spLocks noGrp="1"/>
          </p:cNvSpPr>
          <p:nvPr>
            <p:ph idx="12"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5" name="Slide number">
            <a:extLst>
              <a:ext uri="{FF2B5EF4-FFF2-40B4-BE49-F238E27FC236}">
                <a16:creationId xmlns:a16="http://schemas.microsoft.com/office/drawing/2014/main" id="{DB859A34-2E93-5043-82FD-B9D7706159B0}"/>
              </a:ext>
            </a:extLst>
          </p:cNvPr>
          <p:cNvSpPr>
            <a:spLocks noGrp="1"/>
          </p:cNvSpPr>
          <p:nvPr>
            <p:ph type="sldNum" sz="quarter" idx="17"/>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32840082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 wide boxes">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p>
            <a:r>
              <a:rPr lang="en-US"/>
              <a:t>Click to add slide title</a:t>
            </a:r>
          </a:p>
        </p:txBody>
      </p:sp>
      <p:sp>
        <p:nvSpPr>
          <p:cNvPr id="3" name="Bullets 1"/>
          <p:cNvSpPr>
            <a:spLocks noGrp="1"/>
          </p:cNvSpPr>
          <p:nvPr>
            <p:ph idx="1" hasCustomPrompt="1"/>
          </p:nvPr>
        </p:nvSpPr>
        <p:spPr>
          <a:xfrm>
            <a:off x="149313" y="1200151"/>
            <a:ext cx="8842287" cy="1664969"/>
          </a:xfrm>
        </p:spPr>
        <p:txBody>
          <a:bodyPr/>
          <a:lstStyle>
            <a:lvl1pPr marL="288925" indent="-288925">
              <a:buClr>
                <a:srgbClr val="708549"/>
              </a:buClr>
              <a:buFont typeface="Arial" panose="020B0604020202020204" pitchFamily="34" charset="0"/>
              <a:buChar char="►"/>
              <a:defRPr baseline="0"/>
            </a:lvl1pPr>
            <a:lvl2pPr marL="568325" indent="-284163">
              <a:buClr>
                <a:srgbClr val="708549"/>
              </a:buClr>
              <a:buFont typeface="Arial" panose="020B0604020202020204" pitchFamily="34" charset="0"/>
              <a:buChar char="►"/>
              <a:defRPr/>
            </a:lvl2pPr>
            <a:lvl3pPr marL="808038" indent="-234950">
              <a:buClr>
                <a:srgbClr val="708549"/>
              </a:buClr>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7" name="Bullets 2">
            <a:extLst>
              <a:ext uri="{FF2B5EF4-FFF2-40B4-BE49-F238E27FC236}">
                <a16:creationId xmlns:a16="http://schemas.microsoft.com/office/drawing/2014/main" id="{E7C68EF4-EEA6-3542-99D5-BFE95DDC826A}"/>
              </a:ext>
            </a:extLst>
          </p:cNvPr>
          <p:cNvSpPr>
            <a:spLocks noGrp="1"/>
          </p:cNvSpPr>
          <p:nvPr>
            <p:ph idx="16" hasCustomPrompt="1"/>
          </p:nvPr>
        </p:nvSpPr>
        <p:spPr>
          <a:xfrm>
            <a:off x="149313" y="2926081"/>
            <a:ext cx="8842288" cy="1668542"/>
          </a:xfrm>
        </p:spPr>
        <p:txBody>
          <a:bodyPr/>
          <a:lstStyle>
            <a:lvl1pPr marL="288925" indent="-288925">
              <a:buClr>
                <a:srgbClr val="708549"/>
              </a:buClr>
              <a:buFont typeface="Arial" panose="020B0604020202020204" pitchFamily="34" charset="0"/>
              <a:buChar char="►"/>
              <a:defRPr baseline="0"/>
            </a:lvl1pPr>
            <a:lvl2pPr marL="568325" indent="-284163">
              <a:buClr>
                <a:srgbClr val="708549"/>
              </a:buClr>
              <a:buFont typeface="Arial" panose="020B0604020202020204" pitchFamily="34" charset="0"/>
              <a:buChar char="►"/>
              <a:defRPr/>
            </a:lvl2pPr>
            <a:lvl3pPr marL="808038" indent="-234950">
              <a:buClr>
                <a:srgbClr val="708549"/>
              </a:buClr>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6" name="Source">
            <a:extLst>
              <a:ext uri="{FF2B5EF4-FFF2-40B4-BE49-F238E27FC236}">
                <a16:creationId xmlns:a16="http://schemas.microsoft.com/office/drawing/2014/main" id="{5499206F-54AA-2589-00E3-4116F4FA25AD}"/>
              </a:ext>
            </a:extLst>
          </p:cNvPr>
          <p:cNvSpPr>
            <a:spLocks noGrp="1"/>
          </p:cNvSpPr>
          <p:nvPr>
            <p:ph idx="12"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5" name="Slide number">
            <a:extLst>
              <a:ext uri="{FF2B5EF4-FFF2-40B4-BE49-F238E27FC236}">
                <a16:creationId xmlns:a16="http://schemas.microsoft.com/office/drawing/2014/main" id="{DB859A34-2E93-5043-82FD-B9D7706159B0}"/>
              </a:ext>
            </a:extLst>
          </p:cNvPr>
          <p:cNvSpPr>
            <a:spLocks noGrp="1"/>
          </p:cNvSpPr>
          <p:nvPr>
            <p:ph type="sldNum" sz="quarter" idx="17"/>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11436778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2 wide boxes">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p>
            <a:r>
              <a:rPr lang="en-US"/>
              <a:t>Click to add slide title</a:t>
            </a:r>
          </a:p>
        </p:txBody>
      </p:sp>
      <p:sp>
        <p:nvSpPr>
          <p:cNvPr id="3" name="Bullets 1"/>
          <p:cNvSpPr>
            <a:spLocks noGrp="1"/>
          </p:cNvSpPr>
          <p:nvPr>
            <p:ph idx="1" hasCustomPrompt="1"/>
          </p:nvPr>
        </p:nvSpPr>
        <p:spPr>
          <a:xfrm>
            <a:off x="149313" y="1200152"/>
            <a:ext cx="8842287" cy="1085880"/>
          </a:xfrm>
        </p:spPr>
        <p:txBody>
          <a:bodyPr/>
          <a:lstStyle>
            <a:lvl1pPr marL="288925" indent="-288925">
              <a:buClr>
                <a:srgbClr val="708549"/>
              </a:buClr>
              <a:buFont typeface="Arial" panose="020B0604020202020204" pitchFamily="34" charset="0"/>
              <a:buChar char="►"/>
              <a:defRPr baseline="0"/>
            </a:lvl1pPr>
            <a:lvl2pPr marL="568325" indent="-284163">
              <a:buClr>
                <a:srgbClr val="708549"/>
              </a:buClr>
              <a:buFont typeface="Arial" panose="020B0604020202020204" pitchFamily="34" charset="0"/>
              <a:buChar char="►"/>
              <a:defRPr/>
            </a:lvl2pPr>
            <a:lvl3pPr marL="808038" indent="-234950">
              <a:buClr>
                <a:srgbClr val="708549"/>
              </a:buClr>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8" name="Bullets 2">
            <a:extLst>
              <a:ext uri="{FF2B5EF4-FFF2-40B4-BE49-F238E27FC236}">
                <a16:creationId xmlns:a16="http://schemas.microsoft.com/office/drawing/2014/main" id="{FE4EF50D-F147-BC98-0D6A-4034D7A63870}"/>
              </a:ext>
            </a:extLst>
          </p:cNvPr>
          <p:cNvSpPr>
            <a:spLocks noGrp="1"/>
          </p:cNvSpPr>
          <p:nvPr>
            <p:ph idx="18" hasCustomPrompt="1"/>
          </p:nvPr>
        </p:nvSpPr>
        <p:spPr>
          <a:xfrm>
            <a:off x="149313" y="2354448"/>
            <a:ext cx="8842287" cy="1085880"/>
          </a:xfrm>
        </p:spPr>
        <p:txBody>
          <a:bodyPr/>
          <a:lstStyle>
            <a:lvl1pPr marL="288925" indent="-288925">
              <a:buClr>
                <a:srgbClr val="708549"/>
              </a:buClr>
              <a:buFont typeface="Arial" panose="020B0604020202020204" pitchFamily="34" charset="0"/>
              <a:buChar char="►"/>
              <a:defRPr baseline="0"/>
            </a:lvl1pPr>
            <a:lvl2pPr marL="568325" indent="-284163">
              <a:buClr>
                <a:srgbClr val="708549"/>
              </a:buClr>
              <a:buFont typeface="Arial" panose="020B0604020202020204" pitchFamily="34" charset="0"/>
              <a:buChar char="►"/>
              <a:defRPr/>
            </a:lvl2pPr>
            <a:lvl3pPr marL="808038" indent="-234950">
              <a:buClr>
                <a:srgbClr val="708549"/>
              </a:buClr>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7" name="Bullets 3">
            <a:extLst>
              <a:ext uri="{FF2B5EF4-FFF2-40B4-BE49-F238E27FC236}">
                <a16:creationId xmlns:a16="http://schemas.microsoft.com/office/drawing/2014/main" id="{E7C68EF4-EEA6-3542-99D5-BFE95DDC826A}"/>
              </a:ext>
            </a:extLst>
          </p:cNvPr>
          <p:cNvSpPr>
            <a:spLocks noGrp="1"/>
          </p:cNvSpPr>
          <p:nvPr>
            <p:ph idx="16" hasCustomPrompt="1"/>
          </p:nvPr>
        </p:nvSpPr>
        <p:spPr>
          <a:xfrm>
            <a:off x="149313" y="3508743"/>
            <a:ext cx="8842288" cy="1085879"/>
          </a:xfrm>
        </p:spPr>
        <p:txBody>
          <a:bodyPr/>
          <a:lstStyle>
            <a:lvl1pPr marL="288925" indent="-288925">
              <a:buClr>
                <a:srgbClr val="708549"/>
              </a:buClr>
              <a:buFont typeface="Arial" panose="020B0604020202020204" pitchFamily="34" charset="0"/>
              <a:buChar char="►"/>
              <a:defRPr baseline="0"/>
            </a:lvl1pPr>
            <a:lvl2pPr marL="568325" indent="-284163">
              <a:buClr>
                <a:srgbClr val="708549"/>
              </a:buClr>
              <a:buFont typeface="Arial" panose="020B0604020202020204" pitchFamily="34" charset="0"/>
              <a:buChar char="►"/>
              <a:defRPr/>
            </a:lvl2pPr>
            <a:lvl3pPr marL="808038" indent="-234950">
              <a:buClr>
                <a:srgbClr val="708549"/>
              </a:buClr>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6" name="Source">
            <a:extLst>
              <a:ext uri="{FF2B5EF4-FFF2-40B4-BE49-F238E27FC236}">
                <a16:creationId xmlns:a16="http://schemas.microsoft.com/office/drawing/2014/main" id="{5499206F-54AA-2589-00E3-4116F4FA25AD}"/>
              </a:ext>
            </a:extLst>
          </p:cNvPr>
          <p:cNvSpPr>
            <a:spLocks noGrp="1"/>
          </p:cNvSpPr>
          <p:nvPr>
            <p:ph idx="12"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5" name="Slide number">
            <a:extLst>
              <a:ext uri="{FF2B5EF4-FFF2-40B4-BE49-F238E27FC236}">
                <a16:creationId xmlns:a16="http://schemas.microsoft.com/office/drawing/2014/main" id="{DB859A34-2E93-5043-82FD-B9D7706159B0}"/>
              </a:ext>
            </a:extLst>
          </p:cNvPr>
          <p:cNvSpPr>
            <a:spLocks noGrp="1"/>
          </p:cNvSpPr>
          <p:nvPr>
            <p:ph type="sldNum" sz="quarter" idx="17"/>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452213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Quote, full slide">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11" name="Quote">
            <a:extLst>
              <a:ext uri="{FF2B5EF4-FFF2-40B4-BE49-F238E27FC236}">
                <a16:creationId xmlns:a16="http://schemas.microsoft.com/office/drawing/2014/main" id="{6B55774B-FB3F-211B-B0A1-EAEA8DC36353}"/>
              </a:ext>
            </a:extLst>
          </p:cNvPr>
          <p:cNvSpPr>
            <a:spLocks noGrp="1"/>
          </p:cNvSpPr>
          <p:nvPr>
            <p:ph idx="13" hasCustomPrompt="1"/>
          </p:nvPr>
        </p:nvSpPr>
        <p:spPr>
          <a:xfrm>
            <a:off x="731520" y="1200150"/>
            <a:ext cx="7665372" cy="3392424"/>
          </a:xfrm>
          <a:solidFill>
            <a:srgbClr val="0072CB">
              <a:alpha val="4706"/>
            </a:srgbClr>
          </a:solidFill>
          <a:ln>
            <a:noFill/>
          </a:ln>
        </p:spPr>
        <p:txBody>
          <a:bodyPr anchor="ctr"/>
          <a:lstStyle>
            <a:lvl1pPr marL="0" indent="0" algn="l">
              <a:buFontTx/>
              <a:buNone/>
              <a:defRPr baseline="0">
                <a:latin typeface="Georgia" panose="02040502050405020303" pitchFamily="18" charset="0"/>
              </a:defRPr>
            </a:lvl1pPr>
            <a:lvl2pPr marL="284162" indent="0" algn="l">
              <a:buFontTx/>
              <a:buNone/>
              <a:defRPr>
                <a:latin typeface="Georgia" panose="02040502050405020303" pitchFamily="18" charset="0"/>
              </a:defRPr>
            </a:lvl2pPr>
            <a:lvl3pPr marL="573088" indent="0" algn="l">
              <a:buFontTx/>
              <a:buNone/>
              <a:tabLst/>
              <a:defRPr>
                <a:latin typeface="Georgia" panose="02040502050405020303" pitchFamily="18" charset="0"/>
              </a:defRPr>
            </a:lvl3pPr>
            <a:lvl4pPr marL="1371600" indent="0">
              <a:buNone/>
              <a:defRPr/>
            </a:lvl4pPr>
            <a:lvl5pPr marL="1828800" indent="0">
              <a:buNone/>
              <a:defRPr/>
            </a:lvl5pPr>
          </a:lstStyle>
          <a:p>
            <a:pPr lvl="0"/>
            <a:r>
              <a:rPr lang="en-US"/>
              <a:t>Click to add quote</a:t>
            </a:r>
          </a:p>
        </p:txBody>
      </p:sp>
      <p:sp>
        <p:nvSpPr>
          <p:cNvPr id="4" name="Source">
            <a:extLst>
              <a:ext uri="{FF2B5EF4-FFF2-40B4-BE49-F238E27FC236}">
                <a16:creationId xmlns:a16="http://schemas.microsoft.com/office/drawing/2014/main" id="{E885FB96-0FFC-6A80-79A5-5A078B71E001}"/>
              </a:ext>
            </a:extLst>
          </p:cNvPr>
          <p:cNvSpPr>
            <a:spLocks noGrp="1"/>
          </p:cNvSpPr>
          <p:nvPr>
            <p:ph idx="17"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7FF1ADCC-B5A4-164E-B850-77B49E1210D4}"/>
              </a:ext>
            </a:extLst>
          </p:cNvPr>
          <p:cNvSpPr>
            <a:spLocks noGrp="1"/>
          </p:cNvSpPr>
          <p:nvPr>
            <p:ph type="sldNum" sz="quarter" idx="16"/>
          </p:nvPr>
        </p:nvSpPr>
        <p:spPr/>
        <p:txBody>
          <a:bodyPr/>
          <a:lstStyle/>
          <a:p>
            <a:fld id="{8ABDC324-684B-9C44-A484-D2B69E2467CF}" type="slidenum">
              <a:rPr lang="en-US" smtClean="0"/>
              <a:pPr/>
              <a:t>‹#›</a:t>
            </a:fld>
            <a:endParaRPr lang="en-US"/>
          </a:p>
        </p:txBody>
      </p:sp>
      <p:pic>
        <p:nvPicPr>
          <p:cNvPr id="2" name="Left curly  quote">
            <a:extLst>
              <a:ext uri="{FF2B5EF4-FFF2-40B4-BE49-F238E27FC236}">
                <a16:creationId xmlns:a16="http://schemas.microsoft.com/office/drawing/2014/main" id="{B7301D22-F44E-30CA-30B3-EFBD837D758A}"/>
              </a:ext>
              <a:ext uri="{C183D7F6-B498-43B3-948B-1728B52AA6E4}">
                <adec:decorative xmlns:adec="http://schemas.microsoft.com/office/drawing/2017/decorative" val="1"/>
              </a:ext>
            </a:extLst>
          </p:cNvPr>
          <p:cNvPicPr>
            <a:picLocks noChangeAspect="1"/>
          </p:cNvPicPr>
          <p:nvPr userDrawn="1"/>
        </p:nvPicPr>
        <p:blipFill>
          <a:blip r:embed="rId2">
            <a:alphaModFix amt="30000"/>
          </a:blip>
          <a:stretch>
            <a:fillRect/>
          </a:stretch>
        </p:blipFill>
        <p:spPr>
          <a:xfrm>
            <a:off x="149313" y="1093305"/>
            <a:ext cx="552336" cy="552336"/>
          </a:xfrm>
          <a:prstGeom prst="rect">
            <a:avLst/>
          </a:prstGeom>
        </p:spPr>
      </p:pic>
      <p:pic>
        <p:nvPicPr>
          <p:cNvPr id="5" name="Right curly quote" descr="A blue quote symbol&#10;&#10;AI-generated content may be incorrect.">
            <a:extLst>
              <a:ext uri="{FF2B5EF4-FFF2-40B4-BE49-F238E27FC236}">
                <a16:creationId xmlns:a16="http://schemas.microsoft.com/office/drawing/2014/main" id="{843FC6D5-92B5-E72D-9566-44B8609CAB65}"/>
              </a:ext>
            </a:extLst>
          </p:cNvPr>
          <p:cNvPicPr>
            <a:picLocks noChangeAspect="1"/>
          </p:cNvPicPr>
          <p:nvPr userDrawn="1"/>
        </p:nvPicPr>
        <p:blipFill>
          <a:blip r:embed="rId2">
            <a:alphaModFix amt="30000"/>
          </a:blip>
          <a:stretch>
            <a:fillRect/>
          </a:stretch>
        </p:blipFill>
        <p:spPr>
          <a:xfrm rot="10800000">
            <a:off x="8439264" y="4151376"/>
            <a:ext cx="552336" cy="552336"/>
          </a:xfrm>
          <a:prstGeom prst="rect">
            <a:avLst/>
          </a:prstGeom>
        </p:spPr>
      </p:pic>
    </p:spTree>
    <p:extLst>
      <p:ext uri="{BB962C8B-B14F-4D97-AF65-F5344CB8AC3E}">
        <p14:creationId xmlns:p14="http://schemas.microsoft.com/office/powerpoint/2010/main" val="917269081"/>
      </p:ext>
    </p:extLst>
  </p:cSld>
  <p:clrMapOvr>
    <a:masterClrMapping/>
  </p:clrMapOvr>
  <p:extLst>
    <p:ext uri="{DCECCB84-F9BA-43D5-87BE-67443E8EF086}">
      <p15:sldGuideLst xmlns:p15="http://schemas.microsoft.com/office/powerpoint/2012/main">
        <p15:guide id="1" orient="horz" pos="2892">
          <p15:clr>
            <a:srgbClr val="FBAE40"/>
          </p15:clr>
        </p15:guide>
        <p15:guide id="2" orient="horz" pos="1720">
          <p15:clr>
            <a:srgbClr val="FBAE40"/>
          </p15:clr>
        </p15:guide>
        <p15:guide id="3" orient="horz" pos="1820">
          <p15:clr>
            <a:srgbClr val="FBAE40"/>
          </p15:clr>
        </p15:guide>
        <p15:guide id="4" orient="horz" pos="1920">
          <p15:clr>
            <a:srgbClr val="FBAE40"/>
          </p15:clr>
        </p15:guide>
        <p15:guide id="5" pos="288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Quote, half slide, left">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12" name="Quote">
            <a:extLst>
              <a:ext uri="{FF2B5EF4-FFF2-40B4-BE49-F238E27FC236}">
                <a16:creationId xmlns:a16="http://schemas.microsoft.com/office/drawing/2014/main" id="{96780F5E-D44A-6E57-0E77-118991825C33}"/>
              </a:ext>
            </a:extLst>
          </p:cNvPr>
          <p:cNvSpPr>
            <a:spLocks noGrp="1"/>
          </p:cNvSpPr>
          <p:nvPr>
            <p:ph idx="13" hasCustomPrompt="1"/>
          </p:nvPr>
        </p:nvSpPr>
        <p:spPr>
          <a:xfrm>
            <a:off x="732823" y="1200928"/>
            <a:ext cx="3215723" cy="3392424"/>
          </a:xfrm>
          <a:solidFill>
            <a:srgbClr val="0072CB">
              <a:alpha val="5000"/>
            </a:srgbClr>
          </a:solidFill>
          <a:ln>
            <a:noFill/>
          </a:ln>
        </p:spPr>
        <p:txBody>
          <a:bodyPr anchor="ctr"/>
          <a:lstStyle>
            <a:lvl1pPr marL="0" indent="0" algn="l">
              <a:buFontTx/>
              <a:buNone/>
              <a:defRPr baseline="0">
                <a:latin typeface="Georgia" panose="02040502050405020303" pitchFamily="18" charset="0"/>
              </a:defRPr>
            </a:lvl1pPr>
            <a:lvl2pPr marL="284162" indent="0" algn="l">
              <a:buFontTx/>
              <a:buNone/>
              <a:defRPr>
                <a:latin typeface="Georgia" panose="02040502050405020303" pitchFamily="18" charset="0"/>
              </a:defRPr>
            </a:lvl2pPr>
            <a:lvl3pPr marL="573088" indent="0" algn="l">
              <a:buFontTx/>
              <a:buNone/>
              <a:tabLst/>
              <a:defRPr>
                <a:latin typeface="Georgia" panose="02040502050405020303" pitchFamily="18" charset="0"/>
              </a:defRPr>
            </a:lvl3pPr>
            <a:lvl4pPr marL="1371600" indent="0">
              <a:buNone/>
              <a:defRPr/>
            </a:lvl4pPr>
            <a:lvl5pPr marL="1828800" indent="0">
              <a:buNone/>
              <a:defRPr/>
            </a:lvl5pPr>
          </a:lstStyle>
          <a:p>
            <a:pPr lvl="0"/>
            <a:r>
              <a:rPr lang="en-US"/>
              <a:t>Click to add quote</a:t>
            </a:r>
          </a:p>
        </p:txBody>
      </p:sp>
      <p:sp>
        <p:nvSpPr>
          <p:cNvPr id="6" name="Bullets 1">
            <a:extLst>
              <a:ext uri="{FF2B5EF4-FFF2-40B4-BE49-F238E27FC236}">
                <a16:creationId xmlns:a16="http://schemas.microsoft.com/office/drawing/2014/main" id="{8C971A48-E80F-9EA2-0ECF-69E7AFB839BD}"/>
              </a:ext>
            </a:extLst>
          </p:cNvPr>
          <p:cNvSpPr>
            <a:spLocks noGrp="1"/>
          </p:cNvSpPr>
          <p:nvPr>
            <p:ph idx="12" hasCustomPrompt="1"/>
          </p:nvPr>
        </p:nvSpPr>
        <p:spPr>
          <a:xfrm>
            <a:off x="4859613" y="1201422"/>
            <a:ext cx="4131987" cy="3391930"/>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a:t>
            </a:r>
            <a:r>
              <a:rPr lang="en-US" err="1"/>
              <a:t>levele</a:t>
            </a:r>
            <a:endParaRPr lang="en-US"/>
          </a:p>
        </p:txBody>
      </p:sp>
      <p:sp>
        <p:nvSpPr>
          <p:cNvPr id="4" name="Source">
            <a:extLst>
              <a:ext uri="{FF2B5EF4-FFF2-40B4-BE49-F238E27FC236}">
                <a16:creationId xmlns:a16="http://schemas.microsoft.com/office/drawing/2014/main" id="{E885FB96-0FFC-6A80-79A5-5A078B71E001}"/>
              </a:ext>
            </a:extLst>
          </p:cNvPr>
          <p:cNvSpPr>
            <a:spLocks noGrp="1"/>
          </p:cNvSpPr>
          <p:nvPr>
            <p:ph idx="17"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7FF1ADCC-B5A4-164E-B850-77B49E1210D4}"/>
              </a:ext>
            </a:extLst>
          </p:cNvPr>
          <p:cNvSpPr>
            <a:spLocks noGrp="1"/>
          </p:cNvSpPr>
          <p:nvPr>
            <p:ph type="sldNum" sz="quarter" idx="16"/>
          </p:nvPr>
        </p:nvSpPr>
        <p:spPr/>
        <p:txBody>
          <a:bodyPr/>
          <a:lstStyle/>
          <a:p>
            <a:fld id="{8ABDC324-684B-9C44-A484-D2B69E2467CF}" type="slidenum">
              <a:rPr lang="en-US" smtClean="0"/>
              <a:pPr/>
              <a:t>‹#›</a:t>
            </a:fld>
            <a:endParaRPr lang="en-US"/>
          </a:p>
        </p:txBody>
      </p:sp>
      <p:pic>
        <p:nvPicPr>
          <p:cNvPr id="9" name="Picture 8">
            <a:extLst>
              <a:ext uri="{FF2B5EF4-FFF2-40B4-BE49-F238E27FC236}">
                <a16:creationId xmlns:a16="http://schemas.microsoft.com/office/drawing/2014/main" id="{1578D316-DF96-1FCE-D729-5D663EA2BAFE}"/>
              </a:ext>
              <a:ext uri="{C183D7F6-B498-43B3-948B-1728B52AA6E4}">
                <adec:decorative xmlns:adec="http://schemas.microsoft.com/office/drawing/2017/decorative" val="1"/>
              </a:ext>
            </a:extLst>
          </p:cNvPr>
          <p:cNvPicPr>
            <a:picLocks noChangeAspect="1"/>
          </p:cNvPicPr>
          <p:nvPr userDrawn="1"/>
        </p:nvPicPr>
        <p:blipFill>
          <a:blip r:embed="rId2">
            <a:alphaModFix amt="30000"/>
          </a:blip>
          <a:stretch>
            <a:fillRect/>
          </a:stretch>
        </p:blipFill>
        <p:spPr>
          <a:xfrm>
            <a:off x="149313" y="1093305"/>
            <a:ext cx="552336" cy="552336"/>
          </a:xfrm>
          <a:prstGeom prst="rect">
            <a:avLst/>
          </a:prstGeom>
        </p:spPr>
      </p:pic>
      <p:pic>
        <p:nvPicPr>
          <p:cNvPr id="7" name="Picture 6">
            <a:extLst>
              <a:ext uri="{FF2B5EF4-FFF2-40B4-BE49-F238E27FC236}">
                <a16:creationId xmlns:a16="http://schemas.microsoft.com/office/drawing/2014/main" id="{E7E4D9CC-CDE3-EF7F-5492-53479E584614}"/>
              </a:ext>
              <a:ext uri="{C183D7F6-B498-43B3-948B-1728B52AA6E4}">
                <adec:decorative xmlns:adec="http://schemas.microsoft.com/office/drawing/2017/decorative" val="1"/>
              </a:ext>
            </a:extLst>
          </p:cNvPr>
          <p:cNvPicPr>
            <a:picLocks noChangeAspect="1"/>
          </p:cNvPicPr>
          <p:nvPr userDrawn="1"/>
        </p:nvPicPr>
        <p:blipFill>
          <a:blip r:embed="rId2">
            <a:alphaModFix amt="30000"/>
          </a:blip>
          <a:stretch>
            <a:fillRect/>
          </a:stretch>
        </p:blipFill>
        <p:spPr>
          <a:xfrm rot="10800000">
            <a:off x="4008220" y="4150833"/>
            <a:ext cx="552336" cy="552336"/>
          </a:xfrm>
          <a:prstGeom prst="rect">
            <a:avLst/>
          </a:prstGeom>
        </p:spPr>
      </p:pic>
    </p:spTree>
    <p:extLst>
      <p:ext uri="{BB962C8B-B14F-4D97-AF65-F5344CB8AC3E}">
        <p14:creationId xmlns:p14="http://schemas.microsoft.com/office/powerpoint/2010/main" val="17757672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Quote, half slide, right">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2" name="Bullets 1">
            <a:extLst>
              <a:ext uri="{FF2B5EF4-FFF2-40B4-BE49-F238E27FC236}">
                <a16:creationId xmlns:a16="http://schemas.microsoft.com/office/drawing/2014/main" id="{B9543381-25D9-2E91-282A-C80302D379B2}"/>
              </a:ext>
            </a:extLst>
          </p:cNvPr>
          <p:cNvSpPr>
            <a:spLocks noGrp="1"/>
          </p:cNvSpPr>
          <p:nvPr>
            <p:ph idx="12" hasCustomPrompt="1"/>
          </p:nvPr>
        </p:nvSpPr>
        <p:spPr>
          <a:xfrm>
            <a:off x="154512" y="1201422"/>
            <a:ext cx="4153782" cy="3391930"/>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12" name="Quote">
            <a:extLst>
              <a:ext uri="{FF2B5EF4-FFF2-40B4-BE49-F238E27FC236}">
                <a16:creationId xmlns:a16="http://schemas.microsoft.com/office/drawing/2014/main" id="{96780F5E-D44A-6E57-0E77-118991825C33}"/>
              </a:ext>
            </a:extLst>
          </p:cNvPr>
          <p:cNvSpPr>
            <a:spLocks noGrp="1"/>
          </p:cNvSpPr>
          <p:nvPr>
            <p:ph idx="13" hasCustomPrompt="1"/>
          </p:nvPr>
        </p:nvSpPr>
        <p:spPr>
          <a:xfrm>
            <a:off x="5168621" y="1200150"/>
            <a:ext cx="3218688" cy="3392424"/>
          </a:xfrm>
          <a:solidFill>
            <a:schemeClr val="accent2">
              <a:alpha val="5000"/>
            </a:schemeClr>
          </a:solidFill>
          <a:ln>
            <a:noFill/>
          </a:ln>
        </p:spPr>
        <p:txBody>
          <a:bodyPr anchor="ctr"/>
          <a:lstStyle>
            <a:lvl1pPr marL="0" indent="0" algn="l">
              <a:buFontTx/>
              <a:buNone/>
              <a:defRPr baseline="0">
                <a:latin typeface="Georgia" panose="02040502050405020303" pitchFamily="18" charset="0"/>
              </a:defRPr>
            </a:lvl1pPr>
            <a:lvl2pPr marL="284162" indent="0" algn="l">
              <a:buFontTx/>
              <a:buNone/>
              <a:defRPr>
                <a:latin typeface="Georgia" panose="02040502050405020303" pitchFamily="18" charset="0"/>
              </a:defRPr>
            </a:lvl2pPr>
            <a:lvl3pPr marL="573088" indent="0" algn="l">
              <a:buFontTx/>
              <a:buNone/>
              <a:tabLst/>
              <a:defRPr>
                <a:latin typeface="Georgia" panose="02040502050405020303" pitchFamily="18" charset="0"/>
              </a:defRPr>
            </a:lvl3pPr>
            <a:lvl4pPr marL="1371600" indent="0">
              <a:buNone/>
              <a:defRPr/>
            </a:lvl4pPr>
            <a:lvl5pPr marL="1828800" indent="0">
              <a:buNone/>
              <a:defRPr/>
            </a:lvl5pPr>
          </a:lstStyle>
          <a:p>
            <a:pPr lvl="0"/>
            <a:r>
              <a:rPr lang="en-US"/>
              <a:t>Click to add quote</a:t>
            </a:r>
          </a:p>
        </p:txBody>
      </p:sp>
      <p:sp>
        <p:nvSpPr>
          <p:cNvPr id="4" name="Source">
            <a:extLst>
              <a:ext uri="{FF2B5EF4-FFF2-40B4-BE49-F238E27FC236}">
                <a16:creationId xmlns:a16="http://schemas.microsoft.com/office/drawing/2014/main" id="{E885FB96-0FFC-6A80-79A5-5A078B71E001}"/>
              </a:ext>
            </a:extLst>
          </p:cNvPr>
          <p:cNvSpPr>
            <a:spLocks noGrp="1"/>
          </p:cNvSpPr>
          <p:nvPr>
            <p:ph idx="17"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7FF1ADCC-B5A4-164E-B850-77B49E1210D4}"/>
              </a:ext>
            </a:extLst>
          </p:cNvPr>
          <p:cNvSpPr>
            <a:spLocks noGrp="1"/>
          </p:cNvSpPr>
          <p:nvPr>
            <p:ph type="sldNum" sz="quarter" idx="16"/>
          </p:nvPr>
        </p:nvSpPr>
        <p:spPr/>
        <p:txBody>
          <a:bodyPr/>
          <a:lstStyle/>
          <a:p>
            <a:fld id="{8ABDC324-684B-9C44-A484-D2B69E2467CF}" type="slidenum">
              <a:rPr lang="en-US" smtClean="0"/>
              <a:pPr/>
              <a:t>‹#›</a:t>
            </a:fld>
            <a:endParaRPr lang="en-US"/>
          </a:p>
        </p:txBody>
      </p:sp>
      <p:pic>
        <p:nvPicPr>
          <p:cNvPr id="9" name="Picture 8" descr="A blue quote symbol&#10;&#10;AI-generated content may be incorrect.">
            <a:extLst>
              <a:ext uri="{FF2B5EF4-FFF2-40B4-BE49-F238E27FC236}">
                <a16:creationId xmlns:a16="http://schemas.microsoft.com/office/drawing/2014/main" id="{1578D316-DF96-1FCE-D729-5D663EA2BAFE}"/>
              </a:ext>
            </a:extLst>
          </p:cNvPr>
          <p:cNvPicPr>
            <a:picLocks noChangeAspect="1"/>
          </p:cNvPicPr>
          <p:nvPr userDrawn="1"/>
        </p:nvPicPr>
        <p:blipFill>
          <a:blip r:embed="rId2">
            <a:alphaModFix amt="30000"/>
          </a:blip>
          <a:stretch>
            <a:fillRect/>
          </a:stretch>
        </p:blipFill>
        <p:spPr>
          <a:xfrm rot="10800000">
            <a:off x="8439264" y="4151376"/>
            <a:ext cx="552336" cy="552336"/>
          </a:xfrm>
          <a:prstGeom prst="rect">
            <a:avLst/>
          </a:prstGeom>
        </p:spPr>
      </p:pic>
      <p:pic>
        <p:nvPicPr>
          <p:cNvPr id="6" name="Picture 5" descr="A blue quote symbol&#10;&#10;AI-generated content may be incorrect.">
            <a:extLst>
              <a:ext uri="{FF2B5EF4-FFF2-40B4-BE49-F238E27FC236}">
                <a16:creationId xmlns:a16="http://schemas.microsoft.com/office/drawing/2014/main" id="{C26B4A11-308E-2262-DBB1-864131F264EE}"/>
              </a:ext>
            </a:extLst>
          </p:cNvPr>
          <p:cNvPicPr>
            <a:picLocks noChangeAspect="1"/>
          </p:cNvPicPr>
          <p:nvPr userDrawn="1"/>
        </p:nvPicPr>
        <p:blipFill>
          <a:blip r:embed="rId2">
            <a:alphaModFix amt="30000"/>
          </a:blip>
          <a:stretch>
            <a:fillRect/>
          </a:stretch>
        </p:blipFill>
        <p:spPr>
          <a:xfrm>
            <a:off x="4559540" y="1093305"/>
            <a:ext cx="552336" cy="552336"/>
          </a:xfrm>
          <a:prstGeom prst="rect">
            <a:avLst/>
          </a:prstGeom>
        </p:spPr>
      </p:pic>
    </p:spTree>
    <p:extLst>
      <p:ext uri="{BB962C8B-B14F-4D97-AF65-F5344CB8AC3E}">
        <p14:creationId xmlns:p14="http://schemas.microsoft.com/office/powerpoint/2010/main" val="21374618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Quote, half slide, right">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2" name="Bullets 1">
            <a:extLst>
              <a:ext uri="{FF2B5EF4-FFF2-40B4-BE49-F238E27FC236}">
                <a16:creationId xmlns:a16="http://schemas.microsoft.com/office/drawing/2014/main" id="{B9543381-25D9-2E91-282A-C80302D379B2}"/>
              </a:ext>
            </a:extLst>
          </p:cNvPr>
          <p:cNvSpPr>
            <a:spLocks noGrp="1"/>
          </p:cNvSpPr>
          <p:nvPr>
            <p:ph idx="12" hasCustomPrompt="1"/>
          </p:nvPr>
        </p:nvSpPr>
        <p:spPr>
          <a:xfrm>
            <a:off x="154511" y="1201422"/>
            <a:ext cx="3220011" cy="3391930"/>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5" name="Bullets 2">
            <a:extLst>
              <a:ext uri="{FF2B5EF4-FFF2-40B4-BE49-F238E27FC236}">
                <a16:creationId xmlns:a16="http://schemas.microsoft.com/office/drawing/2014/main" id="{EAE6614D-4819-3D34-8248-A4F3BA7C3967}"/>
              </a:ext>
            </a:extLst>
          </p:cNvPr>
          <p:cNvSpPr>
            <a:spLocks noGrp="1"/>
          </p:cNvSpPr>
          <p:nvPr>
            <p:ph idx="18" hasCustomPrompt="1"/>
          </p:nvPr>
        </p:nvSpPr>
        <p:spPr>
          <a:xfrm>
            <a:off x="3469506" y="1200150"/>
            <a:ext cx="2062120" cy="3391930"/>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12" name="Quote">
            <a:extLst>
              <a:ext uri="{FF2B5EF4-FFF2-40B4-BE49-F238E27FC236}">
                <a16:creationId xmlns:a16="http://schemas.microsoft.com/office/drawing/2014/main" id="{96780F5E-D44A-6E57-0E77-118991825C33}"/>
              </a:ext>
            </a:extLst>
          </p:cNvPr>
          <p:cNvSpPr>
            <a:spLocks noGrp="1"/>
          </p:cNvSpPr>
          <p:nvPr>
            <p:ph idx="13" hasCustomPrompt="1"/>
          </p:nvPr>
        </p:nvSpPr>
        <p:spPr>
          <a:xfrm>
            <a:off x="6230901" y="1200150"/>
            <a:ext cx="2156407" cy="3392424"/>
          </a:xfrm>
          <a:solidFill>
            <a:schemeClr val="accent2">
              <a:alpha val="5000"/>
            </a:schemeClr>
          </a:solidFill>
          <a:ln>
            <a:noFill/>
          </a:ln>
        </p:spPr>
        <p:txBody>
          <a:bodyPr anchor="ctr"/>
          <a:lstStyle>
            <a:lvl1pPr marL="0" indent="0" algn="l">
              <a:buFontTx/>
              <a:buNone/>
              <a:defRPr baseline="0">
                <a:latin typeface="Georgia" panose="02040502050405020303" pitchFamily="18" charset="0"/>
              </a:defRPr>
            </a:lvl1pPr>
            <a:lvl2pPr marL="284162" indent="0" algn="l">
              <a:buFontTx/>
              <a:buNone/>
              <a:defRPr>
                <a:latin typeface="Georgia" panose="02040502050405020303" pitchFamily="18" charset="0"/>
              </a:defRPr>
            </a:lvl2pPr>
            <a:lvl3pPr marL="573088" indent="0" algn="l">
              <a:buFontTx/>
              <a:buNone/>
              <a:tabLst/>
              <a:defRPr>
                <a:latin typeface="Georgia" panose="02040502050405020303" pitchFamily="18" charset="0"/>
              </a:defRPr>
            </a:lvl3pPr>
            <a:lvl4pPr marL="1371600" indent="0">
              <a:buNone/>
              <a:defRPr/>
            </a:lvl4pPr>
            <a:lvl5pPr marL="1828800" indent="0">
              <a:buNone/>
              <a:defRPr/>
            </a:lvl5pPr>
          </a:lstStyle>
          <a:p>
            <a:pPr lvl="0"/>
            <a:r>
              <a:rPr lang="en-US"/>
              <a:t>Click to add quote</a:t>
            </a:r>
          </a:p>
        </p:txBody>
      </p:sp>
      <p:sp>
        <p:nvSpPr>
          <p:cNvPr id="4" name="Source">
            <a:extLst>
              <a:ext uri="{FF2B5EF4-FFF2-40B4-BE49-F238E27FC236}">
                <a16:creationId xmlns:a16="http://schemas.microsoft.com/office/drawing/2014/main" id="{E885FB96-0FFC-6A80-79A5-5A078B71E001}"/>
              </a:ext>
            </a:extLst>
          </p:cNvPr>
          <p:cNvSpPr>
            <a:spLocks noGrp="1"/>
          </p:cNvSpPr>
          <p:nvPr>
            <p:ph idx="17"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7FF1ADCC-B5A4-164E-B850-77B49E1210D4}"/>
              </a:ext>
            </a:extLst>
          </p:cNvPr>
          <p:cNvSpPr>
            <a:spLocks noGrp="1"/>
          </p:cNvSpPr>
          <p:nvPr>
            <p:ph type="sldNum" sz="quarter" idx="16"/>
          </p:nvPr>
        </p:nvSpPr>
        <p:spPr/>
        <p:txBody>
          <a:bodyPr/>
          <a:lstStyle/>
          <a:p>
            <a:fld id="{8ABDC324-684B-9C44-A484-D2B69E2467CF}" type="slidenum">
              <a:rPr lang="en-US" smtClean="0"/>
              <a:pPr/>
              <a:t>‹#›</a:t>
            </a:fld>
            <a:endParaRPr lang="en-US"/>
          </a:p>
        </p:txBody>
      </p:sp>
      <p:pic>
        <p:nvPicPr>
          <p:cNvPr id="9" name="Picture 8" descr="A blue quote symbol&#10;&#10;AI-generated content may be incorrect.">
            <a:extLst>
              <a:ext uri="{FF2B5EF4-FFF2-40B4-BE49-F238E27FC236}">
                <a16:creationId xmlns:a16="http://schemas.microsoft.com/office/drawing/2014/main" id="{1578D316-DF96-1FCE-D729-5D663EA2BAFE}"/>
              </a:ext>
            </a:extLst>
          </p:cNvPr>
          <p:cNvPicPr>
            <a:picLocks noChangeAspect="1"/>
          </p:cNvPicPr>
          <p:nvPr userDrawn="1"/>
        </p:nvPicPr>
        <p:blipFill>
          <a:blip r:embed="rId2">
            <a:alphaModFix amt="30000"/>
          </a:blip>
          <a:stretch>
            <a:fillRect/>
          </a:stretch>
        </p:blipFill>
        <p:spPr>
          <a:xfrm rot="10800000">
            <a:off x="8439264" y="4151376"/>
            <a:ext cx="552336" cy="552336"/>
          </a:xfrm>
          <a:prstGeom prst="rect">
            <a:avLst/>
          </a:prstGeom>
        </p:spPr>
      </p:pic>
      <p:pic>
        <p:nvPicPr>
          <p:cNvPr id="6" name="Picture 5" descr="A blue quote symbol&#10;&#10;AI-generated content may be incorrect.">
            <a:extLst>
              <a:ext uri="{FF2B5EF4-FFF2-40B4-BE49-F238E27FC236}">
                <a16:creationId xmlns:a16="http://schemas.microsoft.com/office/drawing/2014/main" id="{C26B4A11-308E-2262-DBB1-864131F264EE}"/>
              </a:ext>
            </a:extLst>
          </p:cNvPr>
          <p:cNvPicPr>
            <a:picLocks noChangeAspect="1"/>
          </p:cNvPicPr>
          <p:nvPr userDrawn="1"/>
        </p:nvPicPr>
        <p:blipFill>
          <a:blip r:embed="rId2">
            <a:alphaModFix amt="30000"/>
          </a:blip>
          <a:stretch>
            <a:fillRect/>
          </a:stretch>
        </p:blipFill>
        <p:spPr>
          <a:xfrm>
            <a:off x="5626609" y="1093305"/>
            <a:ext cx="552336" cy="552336"/>
          </a:xfrm>
          <a:prstGeom prst="rect">
            <a:avLst/>
          </a:prstGeom>
        </p:spPr>
      </p:pic>
    </p:spTree>
    <p:extLst>
      <p:ext uri="{BB962C8B-B14F-4D97-AF65-F5344CB8AC3E}">
        <p14:creationId xmlns:p14="http://schemas.microsoft.com/office/powerpoint/2010/main" val="36644289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ubble quote on left">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5" name="Quote">
            <a:extLst>
              <a:ext uri="{FF2B5EF4-FFF2-40B4-BE49-F238E27FC236}">
                <a16:creationId xmlns:a16="http://schemas.microsoft.com/office/drawing/2014/main" id="{6B8DEB26-E367-07E0-3441-6944276E0378}"/>
              </a:ext>
              <a:ext uri="{C183D7F6-B498-43B3-948B-1728B52AA6E4}">
                <adec:decorative xmlns:adec="http://schemas.microsoft.com/office/drawing/2017/decorative" val="0"/>
              </a:ext>
            </a:extLst>
          </p:cNvPr>
          <p:cNvSpPr>
            <a:spLocks noGrp="1"/>
          </p:cNvSpPr>
          <p:nvPr>
            <p:ph type="body" sz="quarter" idx="18"/>
          </p:nvPr>
        </p:nvSpPr>
        <p:spPr>
          <a:xfrm>
            <a:off x="149313" y="1201422"/>
            <a:ext cx="3715756" cy="3391930"/>
          </a:xfrm>
          <a:prstGeom prst="wedgeRoundRectCallout">
            <a:avLst>
              <a:gd name="adj1" fmla="val 85926"/>
              <a:gd name="adj2" fmla="val -32283"/>
              <a:gd name="adj3" fmla="val 16667"/>
            </a:avLst>
          </a:prstGeom>
          <a:solidFill>
            <a:schemeClr val="accent2">
              <a:alpha val="5000"/>
            </a:schemeClr>
          </a:solidFill>
          <a:ln>
            <a:noFill/>
          </a:ln>
        </p:spPr>
        <p:txBody>
          <a:bodyPr anchor="ctr"/>
          <a:lstStyle>
            <a:lvl1pPr marL="0" indent="0">
              <a:buFontTx/>
              <a:buNone/>
              <a:defRPr sz="1600">
                <a:latin typeface="Georgia" panose="02040502050405020303" pitchFamily="18" charset="0"/>
              </a:defRPr>
            </a:lvl1pPr>
            <a:lvl2pPr marL="282765" indent="0">
              <a:buFontTx/>
              <a:buNone/>
              <a:defRPr/>
            </a:lvl2pPr>
            <a:lvl3pPr marL="571500" indent="0">
              <a:buFontTx/>
              <a:buNone/>
              <a:defRPr/>
            </a:lvl3pPr>
            <a:lvl4pPr marL="803275" indent="0">
              <a:buFontTx/>
              <a:buNone/>
              <a:defRPr/>
            </a:lvl4pPr>
            <a:lvl5pPr marL="1828800" indent="0">
              <a:buFontTx/>
              <a:buNone/>
              <a:defRPr/>
            </a:lvl5pPr>
          </a:lstStyle>
          <a:p>
            <a:pPr lvl="0"/>
            <a:r>
              <a:rPr lang="en-US"/>
              <a:t>Click to edit Master text styles</a:t>
            </a:r>
          </a:p>
        </p:txBody>
      </p:sp>
      <p:sp>
        <p:nvSpPr>
          <p:cNvPr id="6" name="Image">
            <a:extLst>
              <a:ext uri="{FF2B5EF4-FFF2-40B4-BE49-F238E27FC236}">
                <a16:creationId xmlns:a16="http://schemas.microsoft.com/office/drawing/2014/main" id="{65FA5B9D-EFFC-BBB5-F373-09653F822209}"/>
              </a:ext>
            </a:extLst>
          </p:cNvPr>
          <p:cNvSpPr>
            <a:spLocks noGrp="1"/>
          </p:cNvSpPr>
          <p:nvPr>
            <p:ph type="pic" sz="quarter" idx="19"/>
          </p:nvPr>
        </p:nvSpPr>
        <p:spPr>
          <a:xfrm>
            <a:off x="5207726" y="1130300"/>
            <a:ext cx="3783835" cy="3463052"/>
          </a:xfrm>
        </p:spPr>
        <p:txBody>
          <a:bodyPr/>
          <a:lstStyle>
            <a:lvl1pPr marL="0" indent="0">
              <a:buFontTx/>
              <a:buNone/>
              <a:defRPr/>
            </a:lvl1pPr>
          </a:lstStyle>
          <a:p>
            <a:endParaRPr lang="en-US"/>
          </a:p>
        </p:txBody>
      </p:sp>
      <p:sp>
        <p:nvSpPr>
          <p:cNvPr id="4" name="Source">
            <a:extLst>
              <a:ext uri="{FF2B5EF4-FFF2-40B4-BE49-F238E27FC236}">
                <a16:creationId xmlns:a16="http://schemas.microsoft.com/office/drawing/2014/main" id="{E885FB96-0FFC-6A80-79A5-5A078B71E001}"/>
              </a:ext>
            </a:extLst>
          </p:cNvPr>
          <p:cNvSpPr>
            <a:spLocks noGrp="1"/>
          </p:cNvSpPr>
          <p:nvPr>
            <p:ph idx="17"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7FF1ADCC-B5A4-164E-B850-77B49E1210D4}"/>
              </a:ext>
            </a:extLst>
          </p:cNvPr>
          <p:cNvSpPr>
            <a:spLocks noGrp="1"/>
          </p:cNvSpPr>
          <p:nvPr>
            <p:ph type="sldNum" sz="quarter" idx="16"/>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39126369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raditional section">
    <p:spTree>
      <p:nvGrpSpPr>
        <p:cNvPr id="1" name=""/>
        <p:cNvGrpSpPr/>
        <p:nvPr/>
      </p:nvGrpSpPr>
      <p:grpSpPr>
        <a:xfrm>
          <a:off x="0" y="0"/>
          <a:ext cx="0" cy="0"/>
          <a:chOff x="0" y="0"/>
          <a:chExt cx="0" cy="0"/>
        </a:xfrm>
      </p:grpSpPr>
      <p:sp>
        <p:nvSpPr>
          <p:cNvPr id="4" name="Decorative bar">
            <a:extLst>
              <a:ext uri="{FF2B5EF4-FFF2-40B4-BE49-F238E27FC236}">
                <a16:creationId xmlns:a16="http://schemas.microsoft.com/office/drawing/2014/main" id="{BD132701-7BD1-BB69-31C5-E14DAE63E8D0}"/>
              </a:ext>
              <a:ext uri="{C183D7F6-B498-43B3-948B-1728B52AA6E4}">
                <adec:decorative xmlns:adec="http://schemas.microsoft.com/office/drawing/2017/decorative" val="1"/>
              </a:ext>
            </a:extLst>
          </p:cNvPr>
          <p:cNvSpPr/>
          <p:nvPr userDrawn="1"/>
        </p:nvSpPr>
        <p:spPr>
          <a:xfrm>
            <a:off x="2249214" y="1472513"/>
            <a:ext cx="6891500" cy="9144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5" name="Decorative line">
            <a:extLst>
              <a:ext uri="{FF2B5EF4-FFF2-40B4-BE49-F238E27FC236}">
                <a16:creationId xmlns:a16="http://schemas.microsoft.com/office/drawing/2014/main" id="{9E5811FD-A6C6-FABD-43C2-4A80A5E9E2B2}"/>
              </a:ext>
            </a:extLst>
          </p:cNvPr>
          <p:cNvSpPr/>
          <p:nvPr userDrawn="1"/>
        </p:nvSpPr>
        <p:spPr>
          <a:xfrm>
            <a:off x="2247149" y="2313761"/>
            <a:ext cx="6891500" cy="73152"/>
          </a:xfrm>
          <a:prstGeom prst="rect">
            <a:avLst/>
          </a:prstGeom>
          <a:solidFill>
            <a:srgbClr val="7085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Section title">
            <a:extLst>
              <a:ext uri="{FF2B5EF4-FFF2-40B4-BE49-F238E27FC236}">
                <a16:creationId xmlns:a16="http://schemas.microsoft.com/office/drawing/2014/main" id="{DF36C248-7ED8-B083-7A2D-55F99407809E}"/>
              </a:ext>
            </a:extLst>
          </p:cNvPr>
          <p:cNvSpPr>
            <a:spLocks noGrp="1"/>
          </p:cNvSpPr>
          <p:nvPr>
            <p:ph type="title"/>
          </p:nvPr>
        </p:nvSpPr>
        <p:spPr>
          <a:xfrm>
            <a:off x="2245084" y="1472513"/>
            <a:ext cx="6891500" cy="914400"/>
          </a:xfrm>
          <a:prstGeom prst="rect">
            <a:avLst/>
          </a:prstGeom>
        </p:spPr>
        <p:txBody>
          <a:bodyPr anchor="ctr"/>
          <a:lstStyle>
            <a:lvl1pPr algn="ctr">
              <a:defRPr sz="2400">
                <a:solidFill>
                  <a:schemeClr val="bg1"/>
                </a:solidFill>
                <a:latin typeface="Georgia" panose="02040502050405020303" pitchFamily="18" charset="0"/>
              </a:defRPr>
            </a:lvl1pPr>
          </a:lstStyle>
          <a:p>
            <a:r>
              <a:rPr lang="en-US"/>
              <a:t>Click to edit Master title style</a:t>
            </a:r>
          </a:p>
        </p:txBody>
      </p:sp>
      <p:sp>
        <p:nvSpPr>
          <p:cNvPr id="3" name="Slide number">
            <a:extLst>
              <a:ext uri="{FF2B5EF4-FFF2-40B4-BE49-F238E27FC236}">
                <a16:creationId xmlns:a16="http://schemas.microsoft.com/office/drawing/2014/main" id="{D3675BD1-A728-F6D0-FEB5-91D58A2A0D2F}"/>
              </a:ext>
            </a:extLst>
          </p:cNvPr>
          <p:cNvSpPr>
            <a:spLocks noGrp="1"/>
          </p:cNvSpPr>
          <p:nvPr>
            <p:ph type="sldNum" sz="quarter" idx="10"/>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19005659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 boxes above 1 wide box">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p>
            <a:r>
              <a:rPr lang="en-US"/>
              <a:t>Click to add slide title</a:t>
            </a:r>
          </a:p>
        </p:txBody>
      </p:sp>
      <p:sp>
        <p:nvSpPr>
          <p:cNvPr id="3" name="Bullets 1"/>
          <p:cNvSpPr>
            <a:spLocks noGrp="1"/>
          </p:cNvSpPr>
          <p:nvPr>
            <p:ph idx="1" hasCustomPrompt="1"/>
          </p:nvPr>
        </p:nvSpPr>
        <p:spPr>
          <a:xfrm>
            <a:off x="149314" y="1200151"/>
            <a:ext cx="4381414" cy="1664969"/>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9" name="Bullets 2"/>
          <p:cNvSpPr>
            <a:spLocks noGrp="1"/>
          </p:cNvSpPr>
          <p:nvPr>
            <p:ph idx="13" hasCustomPrompt="1"/>
          </p:nvPr>
        </p:nvSpPr>
        <p:spPr>
          <a:xfrm>
            <a:off x="4610187" y="1200151"/>
            <a:ext cx="4381414" cy="1664969"/>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8" name="Bullets 3">
            <a:extLst>
              <a:ext uri="{FF2B5EF4-FFF2-40B4-BE49-F238E27FC236}">
                <a16:creationId xmlns:a16="http://schemas.microsoft.com/office/drawing/2014/main" id="{60B4135F-3A7E-1A4E-967C-135820232CF9}"/>
              </a:ext>
            </a:extLst>
          </p:cNvPr>
          <p:cNvSpPr>
            <a:spLocks noGrp="1"/>
          </p:cNvSpPr>
          <p:nvPr>
            <p:ph idx="17" hasCustomPrompt="1"/>
          </p:nvPr>
        </p:nvSpPr>
        <p:spPr>
          <a:xfrm>
            <a:off x="149313" y="2926081"/>
            <a:ext cx="8842288" cy="1668542"/>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6" name="Source">
            <a:extLst>
              <a:ext uri="{FF2B5EF4-FFF2-40B4-BE49-F238E27FC236}">
                <a16:creationId xmlns:a16="http://schemas.microsoft.com/office/drawing/2014/main" id="{4E4DF456-0890-C00D-7E47-5DBF22DB756F}"/>
              </a:ext>
            </a:extLst>
          </p:cNvPr>
          <p:cNvSpPr>
            <a:spLocks noGrp="1"/>
          </p:cNvSpPr>
          <p:nvPr>
            <p:ph idx="12"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5" name="Slide number">
            <a:extLst>
              <a:ext uri="{FF2B5EF4-FFF2-40B4-BE49-F238E27FC236}">
                <a16:creationId xmlns:a16="http://schemas.microsoft.com/office/drawing/2014/main" id="{9BD4753A-493E-144C-B822-E2BF2B99E1DA}"/>
              </a:ext>
            </a:extLst>
          </p:cNvPr>
          <p:cNvSpPr>
            <a:spLocks noGrp="1"/>
          </p:cNvSpPr>
          <p:nvPr>
            <p:ph type="sldNum" sz="quarter" idx="18"/>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33040034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 boxes below one wide box">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p>
            <a:r>
              <a:rPr lang="en-US"/>
              <a:t>Click to add slide title</a:t>
            </a:r>
          </a:p>
        </p:txBody>
      </p:sp>
      <p:sp>
        <p:nvSpPr>
          <p:cNvPr id="3" name="Bullets 1"/>
          <p:cNvSpPr>
            <a:spLocks noGrp="1"/>
          </p:cNvSpPr>
          <p:nvPr>
            <p:ph idx="1" hasCustomPrompt="1"/>
          </p:nvPr>
        </p:nvSpPr>
        <p:spPr>
          <a:xfrm>
            <a:off x="149313" y="1200151"/>
            <a:ext cx="8842287" cy="1664969"/>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6" name="Bullets 2"/>
          <p:cNvSpPr>
            <a:spLocks noGrp="1"/>
          </p:cNvSpPr>
          <p:nvPr>
            <p:ph idx="12" hasCustomPrompt="1"/>
          </p:nvPr>
        </p:nvSpPr>
        <p:spPr>
          <a:xfrm>
            <a:off x="149313" y="2926081"/>
            <a:ext cx="4381414" cy="1664969"/>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0" name="Bullets 3"/>
          <p:cNvSpPr>
            <a:spLocks noGrp="1"/>
          </p:cNvSpPr>
          <p:nvPr>
            <p:ph idx="14" hasCustomPrompt="1"/>
          </p:nvPr>
        </p:nvSpPr>
        <p:spPr>
          <a:xfrm>
            <a:off x="4610186" y="2926081"/>
            <a:ext cx="4381414" cy="1664969"/>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7" name="Source">
            <a:extLst>
              <a:ext uri="{FF2B5EF4-FFF2-40B4-BE49-F238E27FC236}">
                <a16:creationId xmlns:a16="http://schemas.microsoft.com/office/drawing/2014/main" id="{862A1AE7-22E1-7ACE-4290-48550DAE8898}"/>
              </a:ext>
            </a:extLst>
          </p:cNvPr>
          <p:cNvSpPr>
            <a:spLocks noGrp="1"/>
          </p:cNvSpPr>
          <p:nvPr>
            <p:ph idx="18"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5" name="Slide number">
            <a:extLst>
              <a:ext uri="{FF2B5EF4-FFF2-40B4-BE49-F238E27FC236}">
                <a16:creationId xmlns:a16="http://schemas.microsoft.com/office/drawing/2014/main" id="{C3344012-2CDA-A84E-A8AA-DB53FCF92F26}"/>
              </a:ext>
            </a:extLst>
          </p:cNvPr>
          <p:cNvSpPr>
            <a:spLocks noGrp="1"/>
          </p:cNvSpPr>
          <p:nvPr>
            <p:ph type="sldNum" sz="quarter" idx="17"/>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26678527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 boxes on left, 1 box on righ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p>
            <a:r>
              <a:rPr lang="en-US"/>
              <a:t>Click to add slide title</a:t>
            </a:r>
          </a:p>
        </p:txBody>
      </p:sp>
      <p:sp>
        <p:nvSpPr>
          <p:cNvPr id="3" name="Bullets 1"/>
          <p:cNvSpPr>
            <a:spLocks noGrp="1"/>
          </p:cNvSpPr>
          <p:nvPr>
            <p:ph idx="1" hasCustomPrompt="1"/>
          </p:nvPr>
        </p:nvSpPr>
        <p:spPr>
          <a:xfrm>
            <a:off x="149314" y="1200151"/>
            <a:ext cx="4381414" cy="1664969"/>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6" name="Bullets 2"/>
          <p:cNvSpPr>
            <a:spLocks noGrp="1"/>
          </p:cNvSpPr>
          <p:nvPr>
            <p:ph idx="12" hasCustomPrompt="1"/>
          </p:nvPr>
        </p:nvSpPr>
        <p:spPr>
          <a:xfrm>
            <a:off x="149313" y="2926081"/>
            <a:ext cx="4381414" cy="1664969"/>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0" name="Bullets 3"/>
          <p:cNvSpPr>
            <a:spLocks noGrp="1"/>
          </p:cNvSpPr>
          <p:nvPr>
            <p:ph idx="14" hasCustomPrompt="1"/>
          </p:nvPr>
        </p:nvSpPr>
        <p:spPr>
          <a:xfrm>
            <a:off x="4610186" y="1200151"/>
            <a:ext cx="4381414" cy="3390899"/>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7" name="Source">
            <a:extLst>
              <a:ext uri="{FF2B5EF4-FFF2-40B4-BE49-F238E27FC236}">
                <a16:creationId xmlns:a16="http://schemas.microsoft.com/office/drawing/2014/main" id="{98DC1C9E-1C9D-7E15-5893-8FB08A76013E}"/>
              </a:ext>
            </a:extLst>
          </p:cNvPr>
          <p:cNvSpPr>
            <a:spLocks noGrp="1"/>
          </p:cNvSpPr>
          <p:nvPr>
            <p:ph idx="18"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5" name="Slide number">
            <a:extLst>
              <a:ext uri="{FF2B5EF4-FFF2-40B4-BE49-F238E27FC236}">
                <a16:creationId xmlns:a16="http://schemas.microsoft.com/office/drawing/2014/main" id="{67CD6385-6F4D-3F44-BD78-F89F4928FA8A}"/>
              </a:ext>
            </a:extLst>
          </p:cNvPr>
          <p:cNvSpPr>
            <a:spLocks noGrp="1"/>
          </p:cNvSpPr>
          <p:nvPr>
            <p:ph type="sldNum" sz="quarter" idx="17"/>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32026899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 box on left, 2 boxes on righ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p>
            <a:r>
              <a:rPr lang="en-US"/>
              <a:t>Click to add slide title</a:t>
            </a:r>
          </a:p>
        </p:txBody>
      </p:sp>
      <p:sp>
        <p:nvSpPr>
          <p:cNvPr id="3" name="Bullets 1"/>
          <p:cNvSpPr>
            <a:spLocks noGrp="1"/>
          </p:cNvSpPr>
          <p:nvPr>
            <p:ph idx="1" hasCustomPrompt="1"/>
          </p:nvPr>
        </p:nvSpPr>
        <p:spPr>
          <a:xfrm>
            <a:off x="149314" y="1200151"/>
            <a:ext cx="4381414" cy="3390899"/>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0" name="Bullets 2"/>
          <p:cNvSpPr>
            <a:spLocks noGrp="1"/>
          </p:cNvSpPr>
          <p:nvPr>
            <p:ph idx="14" hasCustomPrompt="1"/>
          </p:nvPr>
        </p:nvSpPr>
        <p:spPr>
          <a:xfrm>
            <a:off x="4610186" y="1200151"/>
            <a:ext cx="4379976" cy="1664969"/>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6" name="Bullets 3"/>
          <p:cNvSpPr>
            <a:spLocks noGrp="1"/>
          </p:cNvSpPr>
          <p:nvPr>
            <p:ph idx="12" hasCustomPrompt="1"/>
          </p:nvPr>
        </p:nvSpPr>
        <p:spPr>
          <a:xfrm>
            <a:off x="4610186" y="2926081"/>
            <a:ext cx="4379976" cy="1664969"/>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7" name="Source">
            <a:extLst>
              <a:ext uri="{FF2B5EF4-FFF2-40B4-BE49-F238E27FC236}">
                <a16:creationId xmlns:a16="http://schemas.microsoft.com/office/drawing/2014/main" id="{F609F503-48E5-1E90-5413-FFC6128B6E07}"/>
              </a:ext>
            </a:extLst>
          </p:cNvPr>
          <p:cNvSpPr>
            <a:spLocks noGrp="1"/>
          </p:cNvSpPr>
          <p:nvPr>
            <p:ph idx="18"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5" name="Slide number">
            <a:extLst>
              <a:ext uri="{FF2B5EF4-FFF2-40B4-BE49-F238E27FC236}">
                <a16:creationId xmlns:a16="http://schemas.microsoft.com/office/drawing/2014/main" id="{0F1B3B74-CA45-9F43-8241-CF5C9EA05722}"/>
              </a:ext>
            </a:extLst>
          </p:cNvPr>
          <p:cNvSpPr>
            <a:spLocks noGrp="1"/>
          </p:cNvSpPr>
          <p:nvPr>
            <p:ph type="sldNum" sz="quarter" idx="17"/>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17748394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 boxe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17" name="Bullets 1"/>
          <p:cNvSpPr>
            <a:spLocks noGrp="1"/>
          </p:cNvSpPr>
          <p:nvPr>
            <p:ph idx="1" hasCustomPrompt="1"/>
          </p:nvPr>
        </p:nvSpPr>
        <p:spPr>
          <a:xfrm>
            <a:off x="149314" y="1200151"/>
            <a:ext cx="2832014" cy="3394472"/>
          </a:xfrm>
          <a:prstGeom prst="rect">
            <a:avLst/>
          </a:prstGeom>
          <a:ln>
            <a:solidFill>
              <a:srgbClr val="6CACE4">
                <a:alpha val="25000"/>
              </a:srgbClr>
            </a:solidFill>
          </a:ln>
        </p:spPr>
        <p:txBody>
          <a:bodyPr vert="horz" lIns="91440" tIns="45720" rIns="91440" bIns="45720" rtlCol="0">
            <a:normAutofit/>
          </a:bodyPr>
          <a:lstStyle>
            <a:lvl1pPr marL="288925" indent="-288925">
              <a:buClr>
                <a:srgbClr val="708549"/>
              </a:buClr>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13" name="Bullets 2"/>
          <p:cNvSpPr>
            <a:spLocks noGrp="1"/>
          </p:cNvSpPr>
          <p:nvPr>
            <p:ph idx="13" hasCustomPrompt="1"/>
          </p:nvPr>
        </p:nvSpPr>
        <p:spPr>
          <a:xfrm>
            <a:off x="3154450" y="1200151"/>
            <a:ext cx="2832014" cy="3394472"/>
          </a:xfrm>
          <a:prstGeom prst="rect">
            <a:avLst/>
          </a:prstGeom>
          <a:ln>
            <a:solidFill>
              <a:srgbClr val="6CACE4">
                <a:alpha val="25000"/>
              </a:srgbClr>
            </a:solidFill>
          </a:ln>
        </p:spPr>
        <p:txBody>
          <a:bodyPr vert="horz" lIns="91440" tIns="45720" rIns="91440" bIns="45720" rtlCol="0">
            <a:normAutofit/>
          </a:bodyPr>
          <a:lstStyle>
            <a:lvl1pPr marL="288925" indent="-288925">
              <a:buClr>
                <a:srgbClr val="708549"/>
              </a:buClr>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12" name="Bullets 3"/>
          <p:cNvSpPr>
            <a:spLocks noGrp="1"/>
          </p:cNvSpPr>
          <p:nvPr>
            <p:ph idx="12" hasCustomPrompt="1"/>
          </p:nvPr>
        </p:nvSpPr>
        <p:spPr>
          <a:xfrm>
            <a:off x="6159587" y="1200151"/>
            <a:ext cx="2832014" cy="3394472"/>
          </a:xfrm>
          <a:prstGeom prst="rect">
            <a:avLst/>
          </a:prstGeom>
          <a:ln>
            <a:solidFill>
              <a:srgbClr val="6CACE4">
                <a:alpha val="25000"/>
              </a:srgbClr>
            </a:solidFill>
          </a:ln>
        </p:spPr>
        <p:txBody>
          <a:bodyPr vert="horz" lIns="91440" tIns="45720" rIns="91440" bIns="45720" rtlCol="0">
            <a:normAutofit/>
          </a:bodyPr>
          <a:lstStyle>
            <a:lvl1pPr marL="288925" indent="-288925">
              <a:buClr>
                <a:srgbClr val="708549"/>
              </a:buClr>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4" name="Source">
            <a:extLst>
              <a:ext uri="{FF2B5EF4-FFF2-40B4-BE49-F238E27FC236}">
                <a16:creationId xmlns:a16="http://schemas.microsoft.com/office/drawing/2014/main" id="{51C3E79F-470F-68C8-36F1-EE00DE5BC89B}"/>
              </a:ext>
            </a:extLst>
          </p:cNvPr>
          <p:cNvSpPr>
            <a:spLocks noGrp="1"/>
          </p:cNvSpPr>
          <p:nvPr>
            <p:ph idx="17"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n-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7BCEF632-72BE-BB4D-AE8C-524A9756AB33}"/>
              </a:ext>
            </a:extLst>
          </p:cNvPr>
          <p:cNvSpPr>
            <a:spLocks noGrp="1"/>
          </p:cNvSpPr>
          <p:nvPr>
            <p:ph type="sldNum" sz="quarter" idx="16"/>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14593367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 boxes and 3 top caption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10" name="Caption 1">
            <a:extLst>
              <a:ext uri="{FF2B5EF4-FFF2-40B4-BE49-F238E27FC236}">
                <a16:creationId xmlns:a16="http://schemas.microsoft.com/office/drawing/2014/main" id="{8B37B293-A260-7A40-879C-C745FD04AF7A}"/>
              </a:ext>
            </a:extLst>
          </p:cNvPr>
          <p:cNvSpPr>
            <a:spLocks noGrp="1"/>
          </p:cNvSpPr>
          <p:nvPr>
            <p:ph type="body" sz="quarter" idx="17" hasCustomPrompt="1"/>
          </p:nvPr>
        </p:nvSpPr>
        <p:spPr>
          <a:xfrm>
            <a:off x="149312" y="1200150"/>
            <a:ext cx="2834640"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8" name="Bullets 1"/>
          <p:cNvSpPr>
            <a:spLocks noGrp="1"/>
          </p:cNvSpPr>
          <p:nvPr>
            <p:ph idx="13" hasCustomPrompt="1"/>
          </p:nvPr>
        </p:nvSpPr>
        <p:spPr>
          <a:xfrm>
            <a:off x="149314" y="1732478"/>
            <a:ext cx="2834640" cy="2860873"/>
          </a:xfrm>
          <a:ln>
            <a:solidFill>
              <a:srgbClr val="6CACE4">
                <a:alpha val="25000"/>
              </a:srgbClr>
            </a:solidFill>
          </a:ln>
        </p:spPr>
        <p:txBody>
          <a:bodyPr/>
          <a:lstStyle>
            <a:lvl1pPr marL="288925" indent="-288925">
              <a:buFont typeface="Arial" panose="020B0604020202020204" pitchFamily="34" charset="0"/>
              <a:buChar char="►"/>
              <a:defRPr sz="1600" baseline="0">
                <a:latin typeface="Calibri" panose="020F050202020403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cs typeface="Calibri" panose="020F0502020204030204" pitchFamily="34" charset="0"/>
              </a:defRPr>
            </a:lvl2pPr>
            <a:lvl3pPr marL="808038" indent="-234950">
              <a:buFont typeface="Arial" panose="020B0604020202020204" pitchFamily="34" charset="0"/>
              <a:buChar char="●"/>
              <a:tabLst/>
              <a:defRPr sz="1600">
                <a:latin typeface="Calibri" panose="020F050202020403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2" name="Caption 2">
            <a:extLst>
              <a:ext uri="{FF2B5EF4-FFF2-40B4-BE49-F238E27FC236}">
                <a16:creationId xmlns:a16="http://schemas.microsoft.com/office/drawing/2014/main" id="{D388EBA1-2190-091E-505D-09054D2CA531}"/>
              </a:ext>
            </a:extLst>
          </p:cNvPr>
          <p:cNvSpPr>
            <a:spLocks noGrp="1"/>
          </p:cNvSpPr>
          <p:nvPr>
            <p:ph type="body" sz="quarter" idx="21" hasCustomPrompt="1"/>
          </p:nvPr>
        </p:nvSpPr>
        <p:spPr>
          <a:xfrm>
            <a:off x="3153136" y="1201307"/>
            <a:ext cx="2834640"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5" name="Bullets 2">
            <a:extLst>
              <a:ext uri="{FF2B5EF4-FFF2-40B4-BE49-F238E27FC236}">
                <a16:creationId xmlns:a16="http://schemas.microsoft.com/office/drawing/2014/main" id="{76F5A91C-DF46-77A3-78FE-0F14ABA31148}"/>
              </a:ext>
            </a:extLst>
          </p:cNvPr>
          <p:cNvSpPr>
            <a:spLocks noGrp="1"/>
          </p:cNvSpPr>
          <p:nvPr>
            <p:ph idx="22" hasCustomPrompt="1"/>
          </p:nvPr>
        </p:nvSpPr>
        <p:spPr>
          <a:xfrm>
            <a:off x="3153137" y="1733549"/>
            <a:ext cx="2834640" cy="2859802"/>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11" name="Caption 3">
            <a:extLst>
              <a:ext uri="{FF2B5EF4-FFF2-40B4-BE49-F238E27FC236}">
                <a16:creationId xmlns:a16="http://schemas.microsoft.com/office/drawing/2014/main" id="{E1366CE7-594B-2C44-9137-C4F594D4D4DD}"/>
              </a:ext>
            </a:extLst>
          </p:cNvPr>
          <p:cNvSpPr>
            <a:spLocks noGrp="1"/>
          </p:cNvSpPr>
          <p:nvPr>
            <p:ph type="body" sz="quarter" idx="18" hasCustomPrompt="1"/>
          </p:nvPr>
        </p:nvSpPr>
        <p:spPr>
          <a:xfrm>
            <a:off x="6156959" y="1201308"/>
            <a:ext cx="2834640"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7" name="Bullets 3"/>
          <p:cNvSpPr>
            <a:spLocks noGrp="1"/>
          </p:cNvSpPr>
          <p:nvPr>
            <p:ph idx="12" hasCustomPrompt="1"/>
          </p:nvPr>
        </p:nvSpPr>
        <p:spPr>
          <a:xfrm>
            <a:off x="6156960" y="1733550"/>
            <a:ext cx="2834640" cy="2859802"/>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4" name="Source">
            <a:extLst>
              <a:ext uri="{FF2B5EF4-FFF2-40B4-BE49-F238E27FC236}">
                <a16:creationId xmlns:a16="http://schemas.microsoft.com/office/drawing/2014/main" id="{3F0F8A84-6627-A159-E8AB-0FD01F915C9E}"/>
              </a:ext>
            </a:extLst>
          </p:cNvPr>
          <p:cNvSpPr>
            <a:spLocks noGrp="1"/>
          </p:cNvSpPr>
          <p:nvPr>
            <p:ph idx="20"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B4232E93-E99A-9E42-9AE6-9CECC488A9D2}"/>
              </a:ext>
            </a:extLst>
          </p:cNvPr>
          <p:cNvSpPr>
            <a:spLocks noGrp="1"/>
          </p:cNvSpPr>
          <p:nvPr>
            <p:ph type="sldNum" sz="quarter" idx="19"/>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1334529269"/>
      </p:ext>
    </p:extLst>
  </p:cSld>
  <p:clrMapOvr>
    <a:masterClrMapping/>
  </p:clrMapOvr>
  <p:extLst>
    <p:ext uri="{DCECCB84-F9BA-43D5-87BE-67443E8EF086}">
      <p15:sldGuideLst xmlns:p15="http://schemas.microsoft.com/office/powerpoint/2012/main">
        <p15:guide id="1" orient="horz" pos="2892">
          <p15:clr>
            <a:srgbClr val="FBAE40"/>
          </p15:clr>
        </p15:guide>
        <p15:guide id="2" orient="horz" pos="172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 boxes and 3 bottom caption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17" name="Bullets 1"/>
          <p:cNvSpPr>
            <a:spLocks noGrp="1"/>
          </p:cNvSpPr>
          <p:nvPr>
            <p:ph idx="1" hasCustomPrompt="1"/>
          </p:nvPr>
        </p:nvSpPr>
        <p:spPr>
          <a:xfrm>
            <a:off x="149314" y="1200151"/>
            <a:ext cx="2832014" cy="2856842"/>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7" name="Caption 1"/>
          <p:cNvSpPr>
            <a:spLocks noGrp="1"/>
          </p:cNvSpPr>
          <p:nvPr>
            <p:ph type="body" sz="quarter" idx="15" hasCustomPrompt="1"/>
          </p:nvPr>
        </p:nvSpPr>
        <p:spPr>
          <a:xfrm>
            <a:off x="162558" y="4140200"/>
            <a:ext cx="2832015"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13" name="Bullets 2"/>
          <p:cNvSpPr>
            <a:spLocks noGrp="1"/>
          </p:cNvSpPr>
          <p:nvPr>
            <p:ph idx="13" hasCustomPrompt="1"/>
          </p:nvPr>
        </p:nvSpPr>
        <p:spPr>
          <a:xfrm>
            <a:off x="3154451" y="1200151"/>
            <a:ext cx="2832014" cy="2856842"/>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8" name="Caption 2"/>
          <p:cNvSpPr>
            <a:spLocks noGrp="1"/>
          </p:cNvSpPr>
          <p:nvPr>
            <p:ph type="body" sz="quarter" idx="19" hasCustomPrompt="1"/>
          </p:nvPr>
        </p:nvSpPr>
        <p:spPr>
          <a:xfrm>
            <a:off x="3149600" y="4140200"/>
            <a:ext cx="2832015"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12" name="Bullets 3"/>
          <p:cNvSpPr>
            <a:spLocks noGrp="1"/>
          </p:cNvSpPr>
          <p:nvPr>
            <p:ph idx="12" hasCustomPrompt="1"/>
          </p:nvPr>
        </p:nvSpPr>
        <p:spPr>
          <a:xfrm>
            <a:off x="6159587" y="1200151"/>
            <a:ext cx="2832014" cy="2856842"/>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9" name="Caption 3"/>
          <p:cNvSpPr>
            <a:spLocks noGrp="1"/>
          </p:cNvSpPr>
          <p:nvPr>
            <p:ph type="body" sz="quarter" idx="20" hasCustomPrompt="1"/>
          </p:nvPr>
        </p:nvSpPr>
        <p:spPr>
          <a:xfrm>
            <a:off x="6149428" y="4140200"/>
            <a:ext cx="2832014"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4" name="Source">
            <a:extLst>
              <a:ext uri="{FF2B5EF4-FFF2-40B4-BE49-F238E27FC236}">
                <a16:creationId xmlns:a16="http://schemas.microsoft.com/office/drawing/2014/main" id="{5988C3E7-921B-1E65-4941-5ADF6762DEA0}"/>
              </a:ext>
            </a:extLst>
          </p:cNvPr>
          <p:cNvSpPr>
            <a:spLocks noGrp="1"/>
          </p:cNvSpPr>
          <p:nvPr>
            <p:ph idx="24"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FA219B8C-1C75-2743-BE01-F5A178A5CDBE}"/>
              </a:ext>
            </a:extLst>
          </p:cNvPr>
          <p:cNvSpPr>
            <a:spLocks noGrp="1"/>
          </p:cNvSpPr>
          <p:nvPr>
            <p:ph type="sldNum" sz="quarter" idx="23"/>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42255327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 boxe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58161"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19" name="Bullets 1">
            <a:extLst>
              <a:ext uri="{FF2B5EF4-FFF2-40B4-BE49-F238E27FC236}">
                <a16:creationId xmlns:a16="http://schemas.microsoft.com/office/drawing/2014/main" id="{320901F1-5615-9445-8877-7C38D152ACB3}"/>
              </a:ext>
            </a:extLst>
          </p:cNvPr>
          <p:cNvSpPr>
            <a:spLocks noGrp="1"/>
          </p:cNvSpPr>
          <p:nvPr>
            <p:ph idx="23" hasCustomPrompt="1"/>
          </p:nvPr>
        </p:nvSpPr>
        <p:spPr>
          <a:xfrm>
            <a:off x="149817" y="1200151"/>
            <a:ext cx="2136686" cy="3401479"/>
          </a:xfrm>
          <a:ln>
            <a:solidFill>
              <a:srgbClr val="6CACE4">
                <a:alpha val="25000"/>
              </a:srgbClr>
            </a:solidFill>
          </a:ln>
        </p:spPr>
        <p:txBody>
          <a:bodyPr>
            <a:normAutofit/>
          </a:bodyPr>
          <a:lstStyle>
            <a:lvl1pPr marL="288925" indent="-288925">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2" name="Bullets 2">
            <a:extLst>
              <a:ext uri="{FF2B5EF4-FFF2-40B4-BE49-F238E27FC236}">
                <a16:creationId xmlns:a16="http://schemas.microsoft.com/office/drawing/2014/main" id="{D6209DD7-63FB-524C-82F9-D954FCA32434}"/>
              </a:ext>
            </a:extLst>
          </p:cNvPr>
          <p:cNvSpPr>
            <a:spLocks noGrp="1"/>
          </p:cNvSpPr>
          <p:nvPr>
            <p:ph idx="20" hasCustomPrompt="1"/>
          </p:nvPr>
        </p:nvSpPr>
        <p:spPr>
          <a:xfrm>
            <a:off x="2377513" y="1198879"/>
            <a:ext cx="2138732" cy="3401479"/>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14" name="Bullets 3">
            <a:extLst>
              <a:ext uri="{FF2B5EF4-FFF2-40B4-BE49-F238E27FC236}">
                <a16:creationId xmlns:a16="http://schemas.microsoft.com/office/drawing/2014/main" id="{EA390478-31CD-D446-9187-12E5BF0AC69C}"/>
              </a:ext>
            </a:extLst>
          </p:cNvPr>
          <p:cNvSpPr>
            <a:spLocks noGrp="1"/>
          </p:cNvSpPr>
          <p:nvPr>
            <p:ph idx="22" hasCustomPrompt="1"/>
          </p:nvPr>
        </p:nvSpPr>
        <p:spPr>
          <a:xfrm>
            <a:off x="4623127" y="1198879"/>
            <a:ext cx="2138732" cy="3401479"/>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7" name="Bullets 4"/>
          <p:cNvSpPr>
            <a:spLocks noGrp="1"/>
          </p:cNvSpPr>
          <p:nvPr>
            <p:ph idx="12" hasCustomPrompt="1"/>
          </p:nvPr>
        </p:nvSpPr>
        <p:spPr>
          <a:xfrm>
            <a:off x="6852869" y="1198879"/>
            <a:ext cx="2138732" cy="3401479"/>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4" name="Source">
            <a:extLst>
              <a:ext uri="{FF2B5EF4-FFF2-40B4-BE49-F238E27FC236}">
                <a16:creationId xmlns:a16="http://schemas.microsoft.com/office/drawing/2014/main" id="{F806246F-4048-68B9-1827-306AD6405027}"/>
              </a:ext>
            </a:extLst>
          </p:cNvPr>
          <p:cNvSpPr>
            <a:spLocks noGrp="1"/>
          </p:cNvSpPr>
          <p:nvPr>
            <p:ph idx="25"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72BBB55E-7AC7-D64C-B251-6D158172D5BD}"/>
              </a:ext>
            </a:extLst>
          </p:cNvPr>
          <p:cNvSpPr>
            <a:spLocks noGrp="1"/>
          </p:cNvSpPr>
          <p:nvPr>
            <p:ph type="sldNum" sz="quarter" idx="24"/>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13752096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 boxes with caption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58161"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2" name="Caption 1">
            <a:extLst>
              <a:ext uri="{FF2B5EF4-FFF2-40B4-BE49-F238E27FC236}">
                <a16:creationId xmlns:a16="http://schemas.microsoft.com/office/drawing/2014/main" id="{68FDF31E-1311-DA58-3488-BE37DF1AAB66}"/>
              </a:ext>
            </a:extLst>
          </p:cNvPr>
          <p:cNvSpPr>
            <a:spLocks noGrp="1"/>
          </p:cNvSpPr>
          <p:nvPr>
            <p:ph type="body" sz="quarter" idx="15" hasCustomPrompt="1"/>
          </p:nvPr>
        </p:nvSpPr>
        <p:spPr>
          <a:xfrm>
            <a:off x="149817" y="1201421"/>
            <a:ext cx="2138732"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19" name="Bullets 1">
            <a:extLst>
              <a:ext uri="{FF2B5EF4-FFF2-40B4-BE49-F238E27FC236}">
                <a16:creationId xmlns:a16="http://schemas.microsoft.com/office/drawing/2014/main" id="{320901F1-5615-9445-8877-7C38D152ACB3}"/>
              </a:ext>
            </a:extLst>
          </p:cNvPr>
          <p:cNvSpPr>
            <a:spLocks noGrp="1"/>
          </p:cNvSpPr>
          <p:nvPr>
            <p:ph idx="23" hasCustomPrompt="1"/>
          </p:nvPr>
        </p:nvSpPr>
        <p:spPr>
          <a:xfrm>
            <a:off x="149817" y="1728216"/>
            <a:ext cx="2136686" cy="2871216"/>
          </a:xfrm>
          <a:ln>
            <a:solidFill>
              <a:srgbClr val="6CACE4">
                <a:alpha val="25000"/>
              </a:srgbClr>
            </a:solidFill>
          </a:ln>
        </p:spPr>
        <p:txBody>
          <a:bodyPr>
            <a:normAutofit/>
          </a:bodyPr>
          <a:lstStyle>
            <a:lvl1pPr marL="288925" indent="-288925">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6" name="Caption 2">
            <a:extLst>
              <a:ext uri="{FF2B5EF4-FFF2-40B4-BE49-F238E27FC236}">
                <a16:creationId xmlns:a16="http://schemas.microsoft.com/office/drawing/2014/main" id="{D7CB2C2B-0708-2624-334D-8222C0A57FD7}"/>
              </a:ext>
            </a:extLst>
          </p:cNvPr>
          <p:cNvSpPr>
            <a:spLocks noGrp="1"/>
          </p:cNvSpPr>
          <p:nvPr>
            <p:ph type="body" sz="quarter" idx="26" hasCustomPrompt="1"/>
          </p:nvPr>
        </p:nvSpPr>
        <p:spPr>
          <a:xfrm>
            <a:off x="2377513" y="1201421"/>
            <a:ext cx="2138732"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12" name="Bullets 2">
            <a:extLst>
              <a:ext uri="{FF2B5EF4-FFF2-40B4-BE49-F238E27FC236}">
                <a16:creationId xmlns:a16="http://schemas.microsoft.com/office/drawing/2014/main" id="{D6209DD7-63FB-524C-82F9-D954FCA32434}"/>
              </a:ext>
            </a:extLst>
          </p:cNvPr>
          <p:cNvSpPr>
            <a:spLocks noGrp="1"/>
          </p:cNvSpPr>
          <p:nvPr>
            <p:ph idx="20" hasCustomPrompt="1"/>
          </p:nvPr>
        </p:nvSpPr>
        <p:spPr>
          <a:xfrm>
            <a:off x="2377513" y="1728216"/>
            <a:ext cx="2138732" cy="2871216"/>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8" name="Caption 3">
            <a:extLst>
              <a:ext uri="{FF2B5EF4-FFF2-40B4-BE49-F238E27FC236}">
                <a16:creationId xmlns:a16="http://schemas.microsoft.com/office/drawing/2014/main" id="{FF7F5A95-3FDB-8E78-CB34-4E5B04EE833C}"/>
              </a:ext>
            </a:extLst>
          </p:cNvPr>
          <p:cNvSpPr>
            <a:spLocks noGrp="1"/>
          </p:cNvSpPr>
          <p:nvPr>
            <p:ph type="body" sz="quarter" idx="27" hasCustomPrompt="1"/>
          </p:nvPr>
        </p:nvSpPr>
        <p:spPr>
          <a:xfrm>
            <a:off x="4623127" y="1201421"/>
            <a:ext cx="2138732"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14" name="Bullets 3">
            <a:extLst>
              <a:ext uri="{FF2B5EF4-FFF2-40B4-BE49-F238E27FC236}">
                <a16:creationId xmlns:a16="http://schemas.microsoft.com/office/drawing/2014/main" id="{EA390478-31CD-D446-9187-12E5BF0AC69C}"/>
              </a:ext>
            </a:extLst>
          </p:cNvPr>
          <p:cNvSpPr>
            <a:spLocks noGrp="1"/>
          </p:cNvSpPr>
          <p:nvPr>
            <p:ph idx="22" hasCustomPrompt="1"/>
          </p:nvPr>
        </p:nvSpPr>
        <p:spPr>
          <a:xfrm>
            <a:off x="4623127" y="1728216"/>
            <a:ext cx="2138732" cy="2871216"/>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9" name="Caption 4">
            <a:extLst>
              <a:ext uri="{FF2B5EF4-FFF2-40B4-BE49-F238E27FC236}">
                <a16:creationId xmlns:a16="http://schemas.microsoft.com/office/drawing/2014/main" id="{0980433D-D908-73B1-55AB-72BBCE35EF6B}"/>
              </a:ext>
            </a:extLst>
          </p:cNvPr>
          <p:cNvSpPr>
            <a:spLocks noGrp="1"/>
          </p:cNvSpPr>
          <p:nvPr>
            <p:ph type="body" sz="quarter" idx="28" hasCustomPrompt="1"/>
          </p:nvPr>
        </p:nvSpPr>
        <p:spPr>
          <a:xfrm>
            <a:off x="6852869" y="1201421"/>
            <a:ext cx="2138732"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7" name="Bullets 4"/>
          <p:cNvSpPr>
            <a:spLocks noGrp="1"/>
          </p:cNvSpPr>
          <p:nvPr>
            <p:ph idx="12" hasCustomPrompt="1"/>
          </p:nvPr>
        </p:nvSpPr>
        <p:spPr>
          <a:xfrm>
            <a:off x="6852869" y="1728216"/>
            <a:ext cx="2138732" cy="2871216"/>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4" name="Source">
            <a:extLst>
              <a:ext uri="{FF2B5EF4-FFF2-40B4-BE49-F238E27FC236}">
                <a16:creationId xmlns:a16="http://schemas.microsoft.com/office/drawing/2014/main" id="{F806246F-4048-68B9-1827-306AD6405027}"/>
              </a:ext>
            </a:extLst>
          </p:cNvPr>
          <p:cNvSpPr>
            <a:spLocks noGrp="1"/>
          </p:cNvSpPr>
          <p:nvPr>
            <p:ph idx="25"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72BBB55E-7AC7-D64C-B251-6D158172D5BD}"/>
              </a:ext>
            </a:extLst>
          </p:cNvPr>
          <p:cNvSpPr>
            <a:spLocks noGrp="1"/>
          </p:cNvSpPr>
          <p:nvPr>
            <p:ph type="sldNum" sz="quarter" idx="24"/>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16062084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 blue boxe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19" name="Bullets 1">
            <a:extLst>
              <a:ext uri="{FF2B5EF4-FFF2-40B4-BE49-F238E27FC236}">
                <a16:creationId xmlns:a16="http://schemas.microsoft.com/office/drawing/2014/main" id="{320901F1-5615-9445-8877-7C38D152ACB3}"/>
              </a:ext>
            </a:extLst>
          </p:cNvPr>
          <p:cNvSpPr>
            <a:spLocks noGrp="1"/>
          </p:cNvSpPr>
          <p:nvPr>
            <p:ph idx="23" hasCustomPrompt="1"/>
          </p:nvPr>
        </p:nvSpPr>
        <p:spPr>
          <a:xfrm>
            <a:off x="149817" y="1200151"/>
            <a:ext cx="2136686" cy="3401479"/>
          </a:xfrm>
          <a:prstGeom prst="rect">
            <a:avLst/>
          </a:prstGeom>
          <a:solidFill>
            <a:schemeClr val="accent2">
              <a:alpha val="5000"/>
            </a:schemeClr>
          </a:solidFill>
          <a:ln>
            <a:solidFill>
              <a:srgbClr val="6CACE4">
                <a:alpha val="20000"/>
              </a:srgbClr>
            </a:solidFill>
          </a:ln>
        </p:spPr>
        <p:txBody>
          <a:bodyPr>
            <a:normAutofit/>
          </a:bodyPr>
          <a:lstStyle>
            <a:lvl1pPr marL="288925" indent="-288925">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2" name="Bullets 2">
            <a:extLst>
              <a:ext uri="{FF2B5EF4-FFF2-40B4-BE49-F238E27FC236}">
                <a16:creationId xmlns:a16="http://schemas.microsoft.com/office/drawing/2014/main" id="{D6209DD7-63FB-524C-82F9-D954FCA32434}"/>
              </a:ext>
            </a:extLst>
          </p:cNvPr>
          <p:cNvSpPr>
            <a:spLocks noGrp="1"/>
          </p:cNvSpPr>
          <p:nvPr>
            <p:ph idx="20" hasCustomPrompt="1"/>
          </p:nvPr>
        </p:nvSpPr>
        <p:spPr>
          <a:xfrm>
            <a:off x="2377513" y="1198879"/>
            <a:ext cx="2138732" cy="3401479"/>
          </a:xfrm>
          <a:prstGeom prst="rect">
            <a:avLst/>
          </a:prstGeom>
          <a:solidFill>
            <a:schemeClr val="accent2">
              <a:alpha val="5000"/>
            </a:schemeClr>
          </a:solidFill>
          <a:ln>
            <a:solidFill>
              <a:srgbClr val="6CACE4">
                <a:alpha val="20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14" name="Bullets 3">
            <a:extLst>
              <a:ext uri="{FF2B5EF4-FFF2-40B4-BE49-F238E27FC236}">
                <a16:creationId xmlns:a16="http://schemas.microsoft.com/office/drawing/2014/main" id="{EA390478-31CD-D446-9187-12E5BF0AC69C}"/>
              </a:ext>
            </a:extLst>
          </p:cNvPr>
          <p:cNvSpPr>
            <a:spLocks noGrp="1"/>
          </p:cNvSpPr>
          <p:nvPr>
            <p:ph idx="22" hasCustomPrompt="1"/>
          </p:nvPr>
        </p:nvSpPr>
        <p:spPr>
          <a:xfrm>
            <a:off x="4623127" y="1198879"/>
            <a:ext cx="2138732" cy="3401479"/>
          </a:xfrm>
          <a:prstGeom prst="rect">
            <a:avLst/>
          </a:prstGeom>
          <a:solidFill>
            <a:schemeClr val="accent2">
              <a:alpha val="5000"/>
            </a:schemeClr>
          </a:solidFill>
          <a:ln>
            <a:solidFill>
              <a:srgbClr val="6CACE4">
                <a:alpha val="20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7" name="Bullets 4"/>
          <p:cNvSpPr>
            <a:spLocks noGrp="1"/>
          </p:cNvSpPr>
          <p:nvPr>
            <p:ph idx="12" hasCustomPrompt="1"/>
          </p:nvPr>
        </p:nvSpPr>
        <p:spPr>
          <a:xfrm>
            <a:off x="6852869" y="1198879"/>
            <a:ext cx="2138732" cy="3401479"/>
          </a:xfrm>
          <a:prstGeom prst="rect">
            <a:avLst/>
          </a:prstGeom>
          <a:solidFill>
            <a:schemeClr val="accent2">
              <a:alpha val="5000"/>
            </a:schemeClr>
          </a:solidFill>
          <a:ln>
            <a:solidFill>
              <a:srgbClr val="6CACE4">
                <a:alpha val="20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4" name="Source">
            <a:extLst>
              <a:ext uri="{FF2B5EF4-FFF2-40B4-BE49-F238E27FC236}">
                <a16:creationId xmlns:a16="http://schemas.microsoft.com/office/drawing/2014/main" id="{F806246F-4048-68B9-1827-306AD6405027}"/>
              </a:ext>
            </a:extLst>
          </p:cNvPr>
          <p:cNvSpPr>
            <a:spLocks noGrp="1"/>
          </p:cNvSpPr>
          <p:nvPr>
            <p:ph idx="25"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72BBB55E-7AC7-D64C-B251-6D158172D5BD}"/>
              </a:ext>
            </a:extLst>
          </p:cNvPr>
          <p:cNvSpPr>
            <a:spLocks noGrp="1"/>
          </p:cNvSpPr>
          <p:nvPr>
            <p:ph type="sldNum" sz="quarter" idx="24"/>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6546685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raditional section">
    <p:spTree>
      <p:nvGrpSpPr>
        <p:cNvPr id="1" name=""/>
        <p:cNvGrpSpPr/>
        <p:nvPr/>
      </p:nvGrpSpPr>
      <p:grpSpPr>
        <a:xfrm>
          <a:off x="0" y="0"/>
          <a:ext cx="0" cy="0"/>
          <a:chOff x="0" y="0"/>
          <a:chExt cx="0" cy="0"/>
        </a:xfrm>
      </p:grpSpPr>
      <p:sp>
        <p:nvSpPr>
          <p:cNvPr id="4" name="Decorative bar">
            <a:extLst>
              <a:ext uri="{FF2B5EF4-FFF2-40B4-BE49-F238E27FC236}">
                <a16:creationId xmlns:a16="http://schemas.microsoft.com/office/drawing/2014/main" id="{BD132701-7BD1-BB69-31C5-E14DAE63E8D0}"/>
              </a:ext>
              <a:ext uri="{C183D7F6-B498-43B3-948B-1728B52AA6E4}">
                <adec:decorative xmlns:adec="http://schemas.microsoft.com/office/drawing/2017/decorative" val="1"/>
              </a:ext>
            </a:extLst>
          </p:cNvPr>
          <p:cNvSpPr/>
          <p:nvPr userDrawn="1"/>
        </p:nvSpPr>
        <p:spPr>
          <a:xfrm>
            <a:off x="2249214" y="1472513"/>
            <a:ext cx="6891500" cy="9144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5" name="Decorative line">
            <a:extLst>
              <a:ext uri="{FF2B5EF4-FFF2-40B4-BE49-F238E27FC236}">
                <a16:creationId xmlns:a16="http://schemas.microsoft.com/office/drawing/2014/main" id="{9E5811FD-A6C6-FABD-43C2-4A80A5E9E2B2}"/>
              </a:ext>
            </a:extLst>
          </p:cNvPr>
          <p:cNvSpPr/>
          <p:nvPr userDrawn="1"/>
        </p:nvSpPr>
        <p:spPr>
          <a:xfrm>
            <a:off x="2247149" y="2313761"/>
            <a:ext cx="6891500" cy="73152"/>
          </a:xfrm>
          <a:prstGeom prst="rect">
            <a:avLst/>
          </a:prstGeom>
          <a:solidFill>
            <a:srgbClr val="7085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Section title">
            <a:extLst>
              <a:ext uri="{FF2B5EF4-FFF2-40B4-BE49-F238E27FC236}">
                <a16:creationId xmlns:a16="http://schemas.microsoft.com/office/drawing/2014/main" id="{DF36C248-7ED8-B083-7A2D-55F99407809E}"/>
              </a:ext>
            </a:extLst>
          </p:cNvPr>
          <p:cNvSpPr>
            <a:spLocks noGrp="1"/>
          </p:cNvSpPr>
          <p:nvPr>
            <p:ph type="title"/>
          </p:nvPr>
        </p:nvSpPr>
        <p:spPr>
          <a:xfrm>
            <a:off x="2245084" y="1472513"/>
            <a:ext cx="6891500" cy="914400"/>
          </a:xfrm>
          <a:prstGeom prst="rect">
            <a:avLst/>
          </a:prstGeom>
        </p:spPr>
        <p:txBody>
          <a:bodyPr anchor="ctr"/>
          <a:lstStyle>
            <a:lvl1pPr algn="ctr">
              <a:defRPr sz="2400">
                <a:solidFill>
                  <a:schemeClr val="bg1"/>
                </a:solidFill>
                <a:latin typeface="Georgia" panose="02040502050405020303" pitchFamily="18" charset="0"/>
              </a:defRPr>
            </a:lvl1pPr>
          </a:lstStyle>
          <a:p>
            <a:r>
              <a:rPr lang="en-US"/>
              <a:t>Click to edit Master title style</a:t>
            </a:r>
          </a:p>
        </p:txBody>
      </p:sp>
      <p:sp>
        <p:nvSpPr>
          <p:cNvPr id="3" name="Slide number">
            <a:extLst>
              <a:ext uri="{FF2B5EF4-FFF2-40B4-BE49-F238E27FC236}">
                <a16:creationId xmlns:a16="http://schemas.microsoft.com/office/drawing/2014/main" id="{D3675BD1-A728-F6D0-FEB5-91D58A2A0D2F}"/>
              </a:ext>
            </a:extLst>
          </p:cNvPr>
          <p:cNvSpPr>
            <a:spLocks noGrp="1"/>
          </p:cNvSpPr>
          <p:nvPr>
            <p:ph type="sldNum" sz="quarter" idx="10"/>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26851943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 boxes and 4 bottom caption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19" name="Bullets 1">
            <a:extLst>
              <a:ext uri="{FF2B5EF4-FFF2-40B4-BE49-F238E27FC236}">
                <a16:creationId xmlns:a16="http://schemas.microsoft.com/office/drawing/2014/main" id="{416E5DA1-136A-384D-85B8-D3676B29E3F3}"/>
              </a:ext>
            </a:extLst>
          </p:cNvPr>
          <p:cNvSpPr>
            <a:spLocks noGrp="1"/>
          </p:cNvSpPr>
          <p:nvPr>
            <p:ph idx="13" hasCustomPrompt="1"/>
          </p:nvPr>
        </p:nvSpPr>
        <p:spPr>
          <a:xfrm>
            <a:off x="149314" y="1198879"/>
            <a:ext cx="2138732" cy="2852928"/>
          </a:xfrm>
          <a:ln>
            <a:solidFill>
              <a:srgbClr val="6CACE4">
                <a:alpha val="25000"/>
              </a:srgbClr>
            </a:solidFill>
          </a:ln>
        </p:spPr>
        <p:txBody>
          <a:bodyPr>
            <a:normAutofit/>
          </a:bodyPr>
          <a:lstStyle>
            <a:lvl1pPr marL="288925" indent="-288925">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6" name="Caption 1"/>
          <p:cNvSpPr>
            <a:spLocks noGrp="1"/>
          </p:cNvSpPr>
          <p:nvPr>
            <p:ph type="body" sz="quarter" idx="15" hasCustomPrompt="1"/>
          </p:nvPr>
        </p:nvSpPr>
        <p:spPr>
          <a:xfrm>
            <a:off x="141692" y="4140200"/>
            <a:ext cx="2138732"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12" name="Bullets 2">
            <a:extLst>
              <a:ext uri="{FF2B5EF4-FFF2-40B4-BE49-F238E27FC236}">
                <a16:creationId xmlns:a16="http://schemas.microsoft.com/office/drawing/2014/main" id="{D6209DD7-63FB-524C-82F9-D954FCA32434}"/>
              </a:ext>
            </a:extLst>
          </p:cNvPr>
          <p:cNvSpPr>
            <a:spLocks noGrp="1"/>
          </p:cNvSpPr>
          <p:nvPr>
            <p:ph idx="20" hasCustomPrompt="1"/>
          </p:nvPr>
        </p:nvSpPr>
        <p:spPr>
          <a:xfrm>
            <a:off x="2377512" y="1198879"/>
            <a:ext cx="2131111" cy="2852929"/>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13" name="Caption 2">
            <a:extLst>
              <a:ext uri="{FF2B5EF4-FFF2-40B4-BE49-F238E27FC236}">
                <a16:creationId xmlns:a16="http://schemas.microsoft.com/office/drawing/2014/main" id="{EDD1DE12-0BA4-B145-9486-015B603AE781}"/>
              </a:ext>
            </a:extLst>
          </p:cNvPr>
          <p:cNvSpPr>
            <a:spLocks noGrp="1"/>
          </p:cNvSpPr>
          <p:nvPr>
            <p:ph type="body" sz="quarter" idx="21" hasCustomPrompt="1"/>
          </p:nvPr>
        </p:nvSpPr>
        <p:spPr>
          <a:xfrm>
            <a:off x="2377512" y="4140200"/>
            <a:ext cx="2138732"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14" name="Bullets 3">
            <a:extLst>
              <a:ext uri="{FF2B5EF4-FFF2-40B4-BE49-F238E27FC236}">
                <a16:creationId xmlns:a16="http://schemas.microsoft.com/office/drawing/2014/main" id="{EA390478-31CD-D446-9187-12E5BF0AC69C}"/>
              </a:ext>
            </a:extLst>
          </p:cNvPr>
          <p:cNvSpPr>
            <a:spLocks noGrp="1"/>
          </p:cNvSpPr>
          <p:nvPr>
            <p:ph idx="22" hasCustomPrompt="1"/>
          </p:nvPr>
        </p:nvSpPr>
        <p:spPr>
          <a:xfrm>
            <a:off x="4623127" y="1198879"/>
            <a:ext cx="2138732" cy="2852929"/>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15" name="Caption 3">
            <a:extLst>
              <a:ext uri="{FF2B5EF4-FFF2-40B4-BE49-F238E27FC236}">
                <a16:creationId xmlns:a16="http://schemas.microsoft.com/office/drawing/2014/main" id="{319416A7-ED6C-B24A-AFAF-A5B75A980488}"/>
              </a:ext>
            </a:extLst>
          </p:cNvPr>
          <p:cNvSpPr>
            <a:spLocks noGrp="1"/>
          </p:cNvSpPr>
          <p:nvPr>
            <p:ph type="body" sz="quarter" idx="23" hasCustomPrompt="1"/>
          </p:nvPr>
        </p:nvSpPr>
        <p:spPr>
          <a:xfrm>
            <a:off x="4623126" y="4140200"/>
            <a:ext cx="2138732"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7" name="Bullets 4"/>
          <p:cNvSpPr>
            <a:spLocks noGrp="1"/>
          </p:cNvSpPr>
          <p:nvPr>
            <p:ph idx="12" hasCustomPrompt="1"/>
          </p:nvPr>
        </p:nvSpPr>
        <p:spPr>
          <a:xfrm>
            <a:off x="6852869" y="1198879"/>
            <a:ext cx="2138732" cy="2852929"/>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11" name="Caption 4">
            <a:extLst>
              <a:ext uri="{FF2B5EF4-FFF2-40B4-BE49-F238E27FC236}">
                <a16:creationId xmlns:a16="http://schemas.microsoft.com/office/drawing/2014/main" id="{D0FFB876-B606-7D40-AAF7-965A40885FB9}"/>
              </a:ext>
            </a:extLst>
          </p:cNvPr>
          <p:cNvSpPr>
            <a:spLocks noGrp="1"/>
          </p:cNvSpPr>
          <p:nvPr>
            <p:ph type="body" sz="quarter" idx="19" hasCustomPrompt="1"/>
          </p:nvPr>
        </p:nvSpPr>
        <p:spPr>
          <a:xfrm>
            <a:off x="6852868" y="4140200"/>
            <a:ext cx="2138732"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4" name="Source">
            <a:extLst>
              <a:ext uri="{FF2B5EF4-FFF2-40B4-BE49-F238E27FC236}">
                <a16:creationId xmlns:a16="http://schemas.microsoft.com/office/drawing/2014/main" id="{80A88CC8-35C0-5F61-ACF2-470F62E32AD9}"/>
              </a:ext>
            </a:extLst>
          </p:cNvPr>
          <p:cNvSpPr>
            <a:spLocks noGrp="1"/>
          </p:cNvSpPr>
          <p:nvPr>
            <p:ph idx="25"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35468B1C-F8D9-EF42-BC01-36CBB39F389B}"/>
              </a:ext>
            </a:extLst>
          </p:cNvPr>
          <p:cNvSpPr>
            <a:spLocks noGrp="1"/>
          </p:cNvSpPr>
          <p:nvPr>
            <p:ph type="sldNum" sz="quarter" idx="24"/>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11040553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 boxe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19" name="Bullets 1">
            <a:extLst>
              <a:ext uri="{FF2B5EF4-FFF2-40B4-BE49-F238E27FC236}">
                <a16:creationId xmlns:a16="http://schemas.microsoft.com/office/drawing/2014/main" id="{416E5DA1-136A-384D-85B8-D3676B29E3F3}"/>
              </a:ext>
            </a:extLst>
          </p:cNvPr>
          <p:cNvSpPr>
            <a:spLocks noGrp="1"/>
          </p:cNvSpPr>
          <p:nvPr>
            <p:ph idx="13" hasCustomPrompt="1"/>
          </p:nvPr>
        </p:nvSpPr>
        <p:spPr>
          <a:xfrm>
            <a:off x="149313" y="1198878"/>
            <a:ext cx="1646887" cy="3396023"/>
          </a:xfrm>
          <a:ln>
            <a:solidFill>
              <a:srgbClr val="6CACE4">
                <a:alpha val="25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27" name="Bullets 2">
            <a:extLst>
              <a:ext uri="{FF2B5EF4-FFF2-40B4-BE49-F238E27FC236}">
                <a16:creationId xmlns:a16="http://schemas.microsoft.com/office/drawing/2014/main" id="{A514C5D4-6321-9940-AA7B-6DD9C2896472}"/>
              </a:ext>
            </a:extLst>
          </p:cNvPr>
          <p:cNvSpPr>
            <a:spLocks noGrp="1"/>
          </p:cNvSpPr>
          <p:nvPr>
            <p:ph idx="27" hasCustomPrompt="1"/>
          </p:nvPr>
        </p:nvSpPr>
        <p:spPr>
          <a:xfrm>
            <a:off x="1948163" y="1198878"/>
            <a:ext cx="1646887" cy="3396024"/>
          </a:xfrm>
          <a:ln>
            <a:solidFill>
              <a:srgbClr val="6CACE4">
                <a:alpha val="25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26" name="Bullets 3">
            <a:extLst>
              <a:ext uri="{FF2B5EF4-FFF2-40B4-BE49-F238E27FC236}">
                <a16:creationId xmlns:a16="http://schemas.microsoft.com/office/drawing/2014/main" id="{7BAF17F4-7FA8-2B40-BF9E-55A8E4E91B05}"/>
              </a:ext>
            </a:extLst>
          </p:cNvPr>
          <p:cNvSpPr>
            <a:spLocks noGrp="1"/>
          </p:cNvSpPr>
          <p:nvPr>
            <p:ph idx="26" hasCustomPrompt="1"/>
          </p:nvPr>
        </p:nvSpPr>
        <p:spPr>
          <a:xfrm>
            <a:off x="3747013" y="1198878"/>
            <a:ext cx="1646887" cy="3396023"/>
          </a:xfrm>
          <a:ln>
            <a:solidFill>
              <a:srgbClr val="6CACE4">
                <a:alpha val="25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25" name="Bullets 4">
            <a:extLst>
              <a:ext uri="{FF2B5EF4-FFF2-40B4-BE49-F238E27FC236}">
                <a16:creationId xmlns:a16="http://schemas.microsoft.com/office/drawing/2014/main" id="{18A288B6-F1B3-BD44-ADC4-D449FA33766B}"/>
              </a:ext>
            </a:extLst>
          </p:cNvPr>
          <p:cNvSpPr>
            <a:spLocks noGrp="1"/>
          </p:cNvSpPr>
          <p:nvPr>
            <p:ph idx="25" hasCustomPrompt="1"/>
          </p:nvPr>
        </p:nvSpPr>
        <p:spPr>
          <a:xfrm>
            <a:off x="5545863" y="1198878"/>
            <a:ext cx="1646887" cy="3396023"/>
          </a:xfrm>
          <a:ln>
            <a:solidFill>
              <a:srgbClr val="6CACE4">
                <a:alpha val="25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24" name="Bullets 5">
            <a:extLst>
              <a:ext uri="{FF2B5EF4-FFF2-40B4-BE49-F238E27FC236}">
                <a16:creationId xmlns:a16="http://schemas.microsoft.com/office/drawing/2014/main" id="{9D2AB08B-3B1E-854B-864B-C1FD8C306D83}"/>
              </a:ext>
            </a:extLst>
          </p:cNvPr>
          <p:cNvSpPr>
            <a:spLocks noGrp="1"/>
          </p:cNvSpPr>
          <p:nvPr>
            <p:ph idx="24" hasCustomPrompt="1"/>
          </p:nvPr>
        </p:nvSpPr>
        <p:spPr>
          <a:xfrm>
            <a:off x="7344713" y="1198878"/>
            <a:ext cx="1646887" cy="3396023"/>
          </a:xfrm>
          <a:ln>
            <a:solidFill>
              <a:srgbClr val="6CACE4">
                <a:alpha val="25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4" name="Source">
            <a:extLst>
              <a:ext uri="{FF2B5EF4-FFF2-40B4-BE49-F238E27FC236}">
                <a16:creationId xmlns:a16="http://schemas.microsoft.com/office/drawing/2014/main" id="{01A0D38D-35BA-E791-63ED-8BA55B836AAF}"/>
              </a:ext>
            </a:extLst>
          </p:cNvPr>
          <p:cNvSpPr>
            <a:spLocks noGrp="1"/>
          </p:cNvSpPr>
          <p:nvPr>
            <p:ph idx="12"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C746464B-6D50-0444-88FB-F2C6D2DA4234}"/>
              </a:ext>
            </a:extLst>
          </p:cNvPr>
          <p:cNvSpPr>
            <a:spLocks noGrp="1"/>
          </p:cNvSpPr>
          <p:nvPr>
            <p:ph type="sldNum" sz="quarter" idx="28"/>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42388745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5 boxe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19" name="Bullets 1">
            <a:extLst>
              <a:ext uri="{FF2B5EF4-FFF2-40B4-BE49-F238E27FC236}">
                <a16:creationId xmlns:a16="http://schemas.microsoft.com/office/drawing/2014/main" id="{416E5DA1-136A-384D-85B8-D3676B29E3F3}"/>
              </a:ext>
            </a:extLst>
          </p:cNvPr>
          <p:cNvSpPr>
            <a:spLocks noGrp="1"/>
          </p:cNvSpPr>
          <p:nvPr>
            <p:ph idx="13" hasCustomPrompt="1"/>
          </p:nvPr>
        </p:nvSpPr>
        <p:spPr>
          <a:xfrm>
            <a:off x="149314" y="1198878"/>
            <a:ext cx="1325880" cy="3396023"/>
          </a:xfrm>
          <a:ln>
            <a:solidFill>
              <a:srgbClr val="6CACE4">
                <a:alpha val="25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27" name="Bullets 2">
            <a:extLst>
              <a:ext uri="{FF2B5EF4-FFF2-40B4-BE49-F238E27FC236}">
                <a16:creationId xmlns:a16="http://schemas.microsoft.com/office/drawing/2014/main" id="{A514C5D4-6321-9940-AA7B-6DD9C2896472}"/>
              </a:ext>
            </a:extLst>
          </p:cNvPr>
          <p:cNvSpPr>
            <a:spLocks noGrp="1"/>
          </p:cNvSpPr>
          <p:nvPr>
            <p:ph idx="27" hasCustomPrompt="1"/>
          </p:nvPr>
        </p:nvSpPr>
        <p:spPr>
          <a:xfrm>
            <a:off x="1652587" y="1198878"/>
            <a:ext cx="1325880" cy="3396024"/>
          </a:xfrm>
          <a:ln>
            <a:solidFill>
              <a:srgbClr val="6CACE4">
                <a:alpha val="25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26" name="Bullets 3">
            <a:extLst>
              <a:ext uri="{FF2B5EF4-FFF2-40B4-BE49-F238E27FC236}">
                <a16:creationId xmlns:a16="http://schemas.microsoft.com/office/drawing/2014/main" id="{7BAF17F4-7FA8-2B40-BF9E-55A8E4E91B05}"/>
              </a:ext>
            </a:extLst>
          </p:cNvPr>
          <p:cNvSpPr>
            <a:spLocks noGrp="1"/>
          </p:cNvSpPr>
          <p:nvPr>
            <p:ph idx="26" hasCustomPrompt="1"/>
          </p:nvPr>
        </p:nvSpPr>
        <p:spPr>
          <a:xfrm>
            <a:off x="3155860" y="1198878"/>
            <a:ext cx="1325880" cy="3396023"/>
          </a:xfrm>
          <a:ln>
            <a:solidFill>
              <a:srgbClr val="6CACE4">
                <a:alpha val="25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25" name="Bullets 4">
            <a:extLst>
              <a:ext uri="{FF2B5EF4-FFF2-40B4-BE49-F238E27FC236}">
                <a16:creationId xmlns:a16="http://schemas.microsoft.com/office/drawing/2014/main" id="{18A288B6-F1B3-BD44-ADC4-D449FA33766B}"/>
              </a:ext>
            </a:extLst>
          </p:cNvPr>
          <p:cNvSpPr>
            <a:spLocks noGrp="1"/>
          </p:cNvSpPr>
          <p:nvPr>
            <p:ph idx="25" hasCustomPrompt="1"/>
          </p:nvPr>
        </p:nvSpPr>
        <p:spPr>
          <a:xfrm>
            <a:off x="4659133" y="1198878"/>
            <a:ext cx="1325880" cy="3396023"/>
          </a:xfrm>
          <a:ln>
            <a:solidFill>
              <a:srgbClr val="6CACE4">
                <a:alpha val="25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24" name="Bullets 5">
            <a:extLst>
              <a:ext uri="{FF2B5EF4-FFF2-40B4-BE49-F238E27FC236}">
                <a16:creationId xmlns:a16="http://schemas.microsoft.com/office/drawing/2014/main" id="{9D2AB08B-3B1E-854B-864B-C1FD8C306D83}"/>
              </a:ext>
            </a:extLst>
          </p:cNvPr>
          <p:cNvSpPr>
            <a:spLocks noGrp="1"/>
          </p:cNvSpPr>
          <p:nvPr>
            <p:ph idx="24" hasCustomPrompt="1"/>
          </p:nvPr>
        </p:nvSpPr>
        <p:spPr>
          <a:xfrm>
            <a:off x="6162406" y="1198878"/>
            <a:ext cx="1325880" cy="3396023"/>
          </a:xfrm>
          <a:ln>
            <a:solidFill>
              <a:srgbClr val="6CACE4">
                <a:alpha val="25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2" name="Bullets 6">
            <a:extLst>
              <a:ext uri="{FF2B5EF4-FFF2-40B4-BE49-F238E27FC236}">
                <a16:creationId xmlns:a16="http://schemas.microsoft.com/office/drawing/2014/main" id="{7AF0A8F0-08D2-49FD-EB2E-D05C88B53576}"/>
              </a:ext>
            </a:extLst>
          </p:cNvPr>
          <p:cNvSpPr>
            <a:spLocks noGrp="1"/>
          </p:cNvSpPr>
          <p:nvPr>
            <p:ph idx="29" hasCustomPrompt="1"/>
          </p:nvPr>
        </p:nvSpPr>
        <p:spPr>
          <a:xfrm>
            <a:off x="7665681" y="1198878"/>
            <a:ext cx="1325880" cy="3396023"/>
          </a:xfrm>
          <a:ln>
            <a:solidFill>
              <a:srgbClr val="6CACE4">
                <a:alpha val="25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4" name="Source">
            <a:extLst>
              <a:ext uri="{FF2B5EF4-FFF2-40B4-BE49-F238E27FC236}">
                <a16:creationId xmlns:a16="http://schemas.microsoft.com/office/drawing/2014/main" id="{01A0D38D-35BA-E791-63ED-8BA55B836AAF}"/>
              </a:ext>
            </a:extLst>
          </p:cNvPr>
          <p:cNvSpPr>
            <a:spLocks noGrp="1"/>
          </p:cNvSpPr>
          <p:nvPr>
            <p:ph idx="12"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C746464B-6D50-0444-88FB-F2C6D2DA4234}"/>
              </a:ext>
            </a:extLst>
          </p:cNvPr>
          <p:cNvSpPr>
            <a:spLocks noGrp="1"/>
          </p:cNvSpPr>
          <p:nvPr>
            <p:ph type="sldNum" sz="quarter" idx="28"/>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30551284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5 boxes and 5 top caption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11" name="Caption 1">
            <a:extLst>
              <a:ext uri="{FF2B5EF4-FFF2-40B4-BE49-F238E27FC236}">
                <a16:creationId xmlns:a16="http://schemas.microsoft.com/office/drawing/2014/main" id="{BB745127-661B-9745-8FCF-E340BA695B9D}"/>
              </a:ext>
            </a:extLst>
          </p:cNvPr>
          <p:cNvSpPr>
            <a:spLocks noGrp="1"/>
          </p:cNvSpPr>
          <p:nvPr>
            <p:ph type="body" sz="quarter" idx="15" hasCustomPrompt="1"/>
          </p:nvPr>
        </p:nvSpPr>
        <p:spPr>
          <a:xfrm>
            <a:off x="149313" y="1193315"/>
            <a:ext cx="1642579"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19" name="Bullets 1">
            <a:extLst>
              <a:ext uri="{FF2B5EF4-FFF2-40B4-BE49-F238E27FC236}">
                <a16:creationId xmlns:a16="http://schemas.microsoft.com/office/drawing/2014/main" id="{416E5DA1-136A-384D-85B8-D3676B29E3F3}"/>
              </a:ext>
            </a:extLst>
          </p:cNvPr>
          <p:cNvSpPr>
            <a:spLocks noGrp="1"/>
          </p:cNvSpPr>
          <p:nvPr>
            <p:ph idx="13" hasCustomPrompt="1"/>
          </p:nvPr>
        </p:nvSpPr>
        <p:spPr>
          <a:xfrm>
            <a:off x="149313" y="1728216"/>
            <a:ext cx="1646887" cy="2868722"/>
          </a:xfrm>
          <a:ln>
            <a:solidFill>
              <a:srgbClr val="6CACE4">
                <a:alpha val="25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7" name="Caption 2">
            <a:extLst>
              <a:ext uri="{FF2B5EF4-FFF2-40B4-BE49-F238E27FC236}">
                <a16:creationId xmlns:a16="http://schemas.microsoft.com/office/drawing/2014/main" id="{1A66F37F-CE60-7A4C-AE09-7B3BAA75FFFA}"/>
              </a:ext>
            </a:extLst>
          </p:cNvPr>
          <p:cNvSpPr>
            <a:spLocks noGrp="1"/>
          </p:cNvSpPr>
          <p:nvPr>
            <p:ph type="body" sz="quarter" idx="29" hasCustomPrompt="1"/>
          </p:nvPr>
        </p:nvSpPr>
        <p:spPr>
          <a:xfrm>
            <a:off x="1948163" y="1193315"/>
            <a:ext cx="1642579"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27" name="Bullets 2">
            <a:extLst>
              <a:ext uri="{FF2B5EF4-FFF2-40B4-BE49-F238E27FC236}">
                <a16:creationId xmlns:a16="http://schemas.microsoft.com/office/drawing/2014/main" id="{A514C5D4-6321-9940-AA7B-6DD9C2896472}"/>
              </a:ext>
            </a:extLst>
          </p:cNvPr>
          <p:cNvSpPr>
            <a:spLocks noGrp="1"/>
          </p:cNvSpPr>
          <p:nvPr>
            <p:ph idx="27" hasCustomPrompt="1"/>
          </p:nvPr>
        </p:nvSpPr>
        <p:spPr>
          <a:xfrm>
            <a:off x="1948163" y="1728216"/>
            <a:ext cx="1646887" cy="2871216"/>
          </a:xfrm>
          <a:ln>
            <a:solidFill>
              <a:srgbClr val="6CACE4">
                <a:alpha val="25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 first-level bullet</a:t>
            </a:r>
          </a:p>
          <a:p>
            <a:pPr lvl="1"/>
            <a:r>
              <a:rPr lang="en-US"/>
              <a:t>Second level</a:t>
            </a:r>
          </a:p>
          <a:p>
            <a:pPr lvl="2"/>
            <a:r>
              <a:rPr lang="en-US"/>
              <a:t>Third level</a:t>
            </a:r>
          </a:p>
        </p:txBody>
      </p:sp>
      <p:sp>
        <p:nvSpPr>
          <p:cNvPr id="18" name="Caption 3">
            <a:extLst>
              <a:ext uri="{FF2B5EF4-FFF2-40B4-BE49-F238E27FC236}">
                <a16:creationId xmlns:a16="http://schemas.microsoft.com/office/drawing/2014/main" id="{6BCAA78E-33F4-9B41-A03A-FD2F0EFDD7C6}"/>
              </a:ext>
            </a:extLst>
          </p:cNvPr>
          <p:cNvSpPr>
            <a:spLocks noGrp="1"/>
          </p:cNvSpPr>
          <p:nvPr>
            <p:ph type="body" sz="quarter" idx="30" hasCustomPrompt="1"/>
          </p:nvPr>
        </p:nvSpPr>
        <p:spPr>
          <a:xfrm>
            <a:off x="3747013" y="1193315"/>
            <a:ext cx="1642579"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26" name="Bullets 3">
            <a:extLst>
              <a:ext uri="{FF2B5EF4-FFF2-40B4-BE49-F238E27FC236}">
                <a16:creationId xmlns:a16="http://schemas.microsoft.com/office/drawing/2014/main" id="{7BAF17F4-7FA8-2B40-BF9E-55A8E4E91B05}"/>
              </a:ext>
            </a:extLst>
          </p:cNvPr>
          <p:cNvSpPr>
            <a:spLocks noGrp="1"/>
          </p:cNvSpPr>
          <p:nvPr>
            <p:ph idx="26" hasCustomPrompt="1"/>
          </p:nvPr>
        </p:nvSpPr>
        <p:spPr>
          <a:xfrm>
            <a:off x="3747013" y="1728216"/>
            <a:ext cx="1646887" cy="2871216"/>
          </a:xfrm>
          <a:ln>
            <a:solidFill>
              <a:srgbClr val="6CACE4">
                <a:alpha val="25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20" name="Caption 4">
            <a:extLst>
              <a:ext uri="{FF2B5EF4-FFF2-40B4-BE49-F238E27FC236}">
                <a16:creationId xmlns:a16="http://schemas.microsoft.com/office/drawing/2014/main" id="{E9C0D689-A19A-624C-B850-755B195EA6B4}"/>
              </a:ext>
            </a:extLst>
          </p:cNvPr>
          <p:cNvSpPr>
            <a:spLocks noGrp="1"/>
          </p:cNvSpPr>
          <p:nvPr>
            <p:ph type="body" sz="quarter" idx="31" hasCustomPrompt="1"/>
          </p:nvPr>
        </p:nvSpPr>
        <p:spPr>
          <a:xfrm>
            <a:off x="5545863" y="1193315"/>
            <a:ext cx="1642579"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25" name="Bullets 4">
            <a:extLst>
              <a:ext uri="{FF2B5EF4-FFF2-40B4-BE49-F238E27FC236}">
                <a16:creationId xmlns:a16="http://schemas.microsoft.com/office/drawing/2014/main" id="{18A288B6-F1B3-BD44-ADC4-D449FA33766B}"/>
              </a:ext>
            </a:extLst>
          </p:cNvPr>
          <p:cNvSpPr>
            <a:spLocks noGrp="1"/>
          </p:cNvSpPr>
          <p:nvPr>
            <p:ph idx="25" hasCustomPrompt="1"/>
          </p:nvPr>
        </p:nvSpPr>
        <p:spPr>
          <a:xfrm>
            <a:off x="5545863" y="1728216"/>
            <a:ext cx="1646887" cy="2871216"/>
          </a:xfrm>
          <a:ln>
            <a:solidFill>
              <a:srgbClr val="6CACE4">
                <a:alpha val="25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21" name="Caption 5">
            <a:extLst>
              <a:ext uri="{FF2B5EF4-FFF2-40B4-BE49-F238E27FC236}">
                <a16:creationId xmlns:a16="http://schemas.microsoft.com/office/drawing/2014/main" id="{4E426E23-1667-1B4E-AF61-2206D7F1AE56}"/>
              </a:ext>
            </a:extLst>
          </p:cNvPr>
          <p:cNvSpPr>
            <a:spLocks noGrp="1"/>
          </p:cNvSpPr>
          <p:nvPr>
            <p:ph type="body" sz="quarter" idx="32" hasCustomPrompt="1"/>
          </p:nvPr>
        </p:nvSpPr>
        <p:spPr>
          <a:xfrm>
            <a:off x="7344713" y="1193315"/>
            <a:ext cx="1642579"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24" name="Bullets 5">
            <a:extLst>
              <a:ext uri="{FF2B5EF4-FFF2-40B4-BE49-F238E27FC236}">
                <a16:creationId xmlns:a16="http://schemas.microsoft.com/office/drawing/2014/main" id="{9D2AB08B-3B1E-854B-864B-C1FD8C306D83}"/>
              </a:ext>
            </a:extLst>
          </p:cNvPr>
          <p:cNvSpPr>
            <a:spLocks noGrp="1"/>
          </p:cNvSpPr>
          <p:nvPr>
            <p:ph idx="24" hasCustomPrompt="1"/>
          </p:nvPr>
        </p:nvSpPr>
        <p:spPr>
          <a:xfrm>
            <a:off x="7344713" y="1728216"/>
            <a:ext cx="1646887" cy="2871216"/>
          </a:xfrm>
          <a:ln>
            <a:solidFill>
              <a:srgbClr val="6CACE4">
                <a:alpha val="25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4" name="Source">
            <a:extLst>
              <a:ext uri="{FF2B5EF4-FFF2-40B4-BE49-F238E27FC236}">
                <a16:creationId xmlns:a16="http://schemas.microsoft.com/office/drawing/2014/main" id="{4311759D-EE5A-51FF-52E2-753CC4B96271}"/>
              </a:ext>
            </a:extLst>
          </p:cNvPr>
          <p:cNvSpPr>
            <a:spLocks noGrp="1"/>
          </p:cNvSpPr>
          <p:nvPr>
            <p:ph idx="12"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D3B8EB7D-BD26-C942-9526-4280491D4C0A}"/>
              </a:ext>
            </a:extLst>
          </p:cNvPr>
          <p:cNvSpPr>
            <a:spLocks noGrp="1"/>
          </p:cNvSpPr>
          <p:nvPr>
            <p:ph type="sldNum" sz="quarter" idx="33"/>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25376873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 boxes and 5 bottom caption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19" name="Bullets 1">
            <a:extLst>
              <a:ext uri="{FF2B5EF4-FFF2-40B4-BE49-F238E27FC236}">
                <a16:creationId xmlns:a16="http://schemas.microsoft.com/office/drawing/2014/main" id="{416E5DA1-136A-384D-85B8-D3676B29E3F3}"/>
              </a:ext>
            </a:extLst>
          </p:cNvPr>
          <p:cNvSpPr>
            <a:spLocks noGrp="1"/>
          </p:cNvSpPr>
          <p:nvPr>
            <p:ph idx="13" hasCustomPrompt="1"/>
          </p:nvPr>
        </p:nvSpPr>
        <p:spPr>
          <a:xfrm>
            <a:off x="149313" y="1198878"/>
            <a:ext cx="1646887" cy="2869790"/>
          </a:xfrm>
          <a:ln>
            <a:solidFill>
              <a:srgbClr val="6CACE4">
                <a:alpha val="25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5" name="Caption 1">
            <a:extLst>
              <a:ext uri="{FF2B5EF4-FFF2-40B4-BE49-F238E27FC236}">
                <a16:creationId xmlns:a16="http://schemas.microsoft.com/office/drawing/2014/main" id="{B40349D6-932C-9040-BBA4-56765862890B}"/>
              </a:ext>
            </a:extLst>
          </p:cNvPr>
          <p:cNvSpPr>
            <a:spLocks noGrp="1"/>
          </p:cNvSpPr>
          <p:nvPr>
            <p:ph type="body" sz="quarter" idx="33" hasCustomPrompt="1"/>
          </p:nvPr>
        </p:nvSpPr>
        <p:spPr>
          <a:xfrm>
            <a:off x="153620" y="4149508"/>
            <a:ext cx="1642580"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27" name="Bullets 2">
            <a:extLst>
              <a:ext uri="{FF2B5EF4-FFF2-40B4-BE49-F238E27FC236}">
                <a16:creationId xmlns:a16="http://schemas.microsoft.com/office/drawing/2014/main" id="{A514C5D4-6321-9940-AA7B-6DD9C2896472}"/>
              </a:ext>
            </a:extLst>
          </p:cNvPr>
          <p:cNvSpPr>
            <a:spLocks noGrp="1"/>
          </p:cNvSpPr>
          <p:nvPr>
            <p:ph idx="27" hasCustomPrompt="1"/>
          </p:nvPr>
        </p:nvSpPr>
        <p:spPr>
          <a:xfrm>
            <a:off x="1948163" y="1198878"/>
            <a:ext cx="1646887" cy="2869791"/>
          </a:xfrm>
          <a:ln>
            <a:solidFill>
              <a:srgbClr val="6CACE4">
                <a:alpha val="25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22" name="Caption 2">
            <a:extLst>
              <a:ext uri="{FF2B5EF4-FFF2-40B4-BE49-F238E27FC236}">
                <a16:creationId xmlns:a16="http://schemas.microsoft.com/office/drawing/2014/main" id="{F14D6E3B-AF9B-BE47-AF94-6625E87FFCB0}"/>
              </a:ext>
            </a:extLst>
          </p:cNvPr>
          <p:cNvSpPr>
            <a:spLocks noGrp="1"/>
          </p:cNvSpPr>
          <p:nvPr>
            <p:ph type="body" sz="quarter" idx="34" hasCustomPrompt="1"/>
          </p:nvPr>
        </p:nvSpPr>
        <p:spPr>
          <a:xfrm>
            <a:off x="1944286" y="4149508"/>
            <a:ext cx="1642713"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26" name="Bullets 3">
            <a:extLst>
              <a:ext uri="{FF2B5EF4-FFF2-40B4-BE49-F238E27FC236}">
                <a16:creationId xmlns:a16="http://schemas.microsoft.com/office/drawing/2014/main" id="{7BAF17F4-7FA8-2B40-BF9E-55A8E4E91B05}"/>
              </a:ext>
            </a:extLst>
          </p:cNvPr>
          <p:cNvSpPr>
            <a:spLocks noGrp="1"/>
          </p:cNvSpPr>
          <p:nvPr>
            <p:ph idx="26" hasCustomPrompt="1"/>
          </p:nvPr>
        </p:nvSpPr>
        <p:spPr>
          <a:xfrm>
            <a:off x="3747013" y="1198878"/>
            <a:ext cx="1646887" cy="2869790"/>
          </a:xfrm>
          <a:ln>
            <a:solidFill>
              <a:srgbClr val="6CACE4">
                <a:alpha val="25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23" name="Caption 3">
            <a:extLst>
              <a:ext uri="{FF2B5EF4-FFF2-40B4-BE49-F238E27FC236}">
                <a16:creationId xmlns:a16="http://schemas.microsoft.com/office/drawing/2014/main" id="{6F360711-13BC-BE4F-9AF8-2EADB23241C9}"/>
              </a:ext>
            </a:extLst>
          </p:cNvPr>
          <p:cNvSpPr>
            <a:spLocks noGrp="1"/>
          </p:cNvSpPr>
          <p:nvPr>
            <p:ph type="body" sz="quarter" idx="35" hasCustomPrompt="1"/>
          </p:nvPr>
        </p:nvSpPr>
        <p:spPr>
          <a:xfrm>
            <a:off x="3734952" y="4149508"/>
            <a:ext cx="1642713"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25" name="Bullets 4">
            <a:extLst>
              <a:ext uri="{FF2B5EF4-FFF2-40B4-BE49-F238E27FC236}">
                <a16:creationId xmlns:a16="http://schemas.microsoft.com/office/drawing/2014/main" id="{18A288B6-F1B3-BD44-ADC4-D449FA33766B}"/>
              </a:ext>
            </a:extLst>
          </p:cNvPr>
          <p:cNvSpPr>
            <a:spLocks noGrp="1"/>
          </p:cNvSpPr>
          <p:nvPr>
            <p:ph idx="25" hasCustomPrompt="1"/>
          </p:nvPr>
        </p:nvSpPr>
        <p:spPr>
          <a:xfrm>
            <a:off x="5545863" y="1198878"/>
            <a:ext cx="1646887" cy="2869790"/>
          </a:xfrm>
          <a:ln>
            <a:solidFill>
              <a:srgbClr val="6CACE4">
                <a:alpha val="25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28" name="Caption 4">
            <a:extLst>
              <a:ext uri="{FF2B5EF4-FFF2-40B4-BE49-F238E27FC236}">
                <a16:creationId xmlns:a16="http://schemas.microsoft.com/office/drawing/2014/main" id="{59E347D3-CDD7-8C4A-87D0-E5A9695AF2D9}"/>
              </a:ext>
            </a:extLst>
          </p:cNvPr>
          <p:cNvSpPr>
            <a:spLocks noGrp="1"/>
          </p:cNvSpPr>
          <p:nvPr>
            <p:ph type="body" sz="quarter" idx="36" hasCustomPrompt="1"/>
          </p:nvPr>
        </p:nvSpPr>
        <p:spPr>
          <a:xfrm>
            <a:off x="5545076" y="4149508"/>
            <a:ext cx="1642713"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24" name="Bullets 5">
            <a:extLst>
              <a:ext uri="{FF2B5EF4-FFF2-40B4-BE49-F238E27FC236}">
                <a16:creationId xmlns:a16="http://schemas.microsoft.com/office/drawing/2014/main" id="{9D2AB08B-3B1E-854B-864B-C1FD8C306D83}"/>
              </a:ext>
            </a:extLst>
          </p:cNvPr>
          <p:cNvSpPr>
            <a:spLocks noGrp="1"/>
          </p:cNvSpPr>
          <p:nvPr>
            <p:ph idx="24" hasCustomPrompt="1"/>
          </p:nvPr>
        </p:nvSpPr>
        <p:spPr>
          <a:xfrm>
            <a:off x="7344713" y="1198878"/>
            <a:ext cx="1646887" cy="2869790"/>
          </a:xfrm>
          <a:ln>
            <a:solidFill>
              <a:srgbClr val="6CACE4">
                <a:alpha val="25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29" name="Caption 5">
            <a:extLst>
              <a:ext uri="{FF2B5EF4-FFF2-40B4-BE49-F238E27FC236}">
                <a16:creationId xmlns:a16="http://schemas.microsoft.com/office/drawing/2014/main" id="{2688850F-B675-3D49-A922-78AD18ECD4FB}"/>
              </a:ext>
            </a:extLst>
          </p:cNvPr>
          <p:cNvSpPr>
            <a:spLocks noGrp="1"/>
          </p:cNvSpPr>
          <p:nvPr>
            <p:ph type="body" sz="quarter" idx="37" hasCustomPrompt="1"/>
          </p:nvPr>
        </p:nvSpPr>
        <p:spPr>
          <a:xfrm>
            <a:off x="7347667" y="4149508"/>
            <a:ext cx="1642713"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4" name="Source">
            <a:extLst>
              <a:ext uri="{FF2B5EF4-FFF2-40B4-BE49-F238E27FC236}">
                <a16:creationId xmlns:a16="http://schemas.microsoft.com/office/drawing/2014/main" id="{4C069058-DAED-36BA-A3EA-85FDA6D71004}"/>
              </a:ext>
            </a:extLst>
          </p:cNvPr>
          <p:cNvSpPr>
            <a:spLocks noGrp="1"/>
          </p:cNvSpPr>
          <p:nvPr>
            <p:ph idx="12"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4BC8A5FA-C424-BF4A-AF06-3E67A4481F3A}"/>
              </a:ext>
            </a:extLst>
          </p:cNvPr>
          <p:cNvSpPr>
            <a:spLocks noGrp="1"/>
          </p:cNvSpPr>
          <p:nvPr>
            <p:ph type="sldNum" sz="quarter" idx="38"/>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15616675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 wide boxes ">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6" name="Bullets 1">
            <a:extLst>
              <a:ext uri="{FF2B5EF4-FFF2-40B4-BE49-F238E27FC236}">
                <a16:creationId xmlns:a16="http://schemas.microsoft.com/office/drawing/2014/main" id="{937F786E-F07A-7757-65E7-B2BB3704D9BF}"/>
              </a:ext>
            </a:extLst>
          </p:cNvPr>
          <p:cNvSpPr>
            <a:spLocks noGrp="1"/>
          </p:cNvSpPr>
          <p:nvPr>
            <p:ph idx="13" hasCustomPrompt="1"/>
          </p:nvPr>
        </p:nvSpPr>
        <p:spPr>
          <a:xfrm>
            <a:off x="149313" y="1198878"/>
            <a:ext cx="4376334" cy="1639724"/>
          </a:xfrm>
          <a:ln>
            <a:solidFill>
              <a:srgbClr val="6CACE4">
                <a:alpha val="25000"/>
              </a:srgbClr>
            </a:solidFill>
          </a:ln>
        </p:spPr>
        <p:txBody>
          <a:bodyPr>
            <a:normAutofit/>
          </a:bodyPr>
          <a:lstStyle>
            <a:lvl1pPr marL="288925" indent="-288925">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9" name="Bullets 2"/>
          <p:cNvSpPr>
            <a:spLocks noGrp="1"/>
          </p:cNvSpPr>
          <p:nvPr>
            <p:ph idx="15" hasCustomPrompt="1"/>
          </p:nvPr>
        </p:nvSpPr>
        <p:spPr>
          <a:xfrm>
            <a:off x="149313" y="2956224"/>
            <a:ext cx="4376295" cy="1641020"/>
          </a:xfrm>
          <a:ln>
            <a:solidFill>
              <a:srgbClr val="6CACE4">
                <a:alpha val="25000"/>
              </a:srgbClr>
            </a:solidFill>
          </a:ln>
        </p:spPr>
        <p:txBody>
          <a:bodyPr>
            <a:normAutofit/>
          </a:bodyPr>
          <a:lstStyle>
            <a:lvl1pPr marL="288925" indent="-288925">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7" name="Bullets 3"/>
          <p:cNvSpPr>
            <a:spLocks noGrp="1"/>
          </p:cNvSpPr>
          <p:nvPr>
            <p:ph idx="12" hasCustomPrompt="1"/>
          </p:nvPr>
        </p:nvSpPr>
        <p:spPr>
          <a:xfrm>
            <a:off x="4615267" y="1198878"/>
            <a:ext cx="4376294" cy="1639749"/>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11" name="Bullets 4"/>
          <p:cNvSpPr>
            <a:spLocks noGrp="1"/>
          </p:cNvSpPr>
          <p:nvPr>
            <p:ph idx="14" hasCustomPrompt="1"/>
          </p:nvPr>
        </p:nvSpPr>
        <p:spPr>
          <a:xfrm>
            <a:off x="4615266" y="2956224"/>
            <a:ext cx="4376295" cy="1639749"/>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4" name="Source">
            <a:extLst>
              <a:ext uri="{FF2B5EF4-FFF2-40B4-BE49-F238E27FC236}">
                <a16:creationId xmlns:a16="http://schemas.microsoft.com/office/drawing/2014/main" id="{D9DE5FD8-469B-FD34-543F-F7FCA96EFBDC}"/>
              </a:ext>
            </a:extLst>
          </p:cNvPr>
          <p:cNvSpPr>
            <a:spLocks noGrp="1"/>
          </p:cNvSpPr>
          <p:nvPr>
            <p:ph idx="19"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49A5C684-826F-0442-8631-7E4E2B374D8D}"/>
              </a:ext>
            </a:extLst>
          </p:cNvPr>
          <p:cNvSpPr>
            <a:spLocks noGrp="1"/>
          </p:cNvSpPr>
          <p:nvPr>
            <p:ph type="sldNum" sz="quarter" idx="18"/>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38200749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 wide boxe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8" name="Bullets 1"/>
          <p:cNvSpPr>
            <a:spLocks noGrp="1"/>
          </p:cNvSpPr>
          <p:nvPr>
            <p:ph idx="13" hasCustomPrompt="1"/>
          </p:nvPr>
        </p:nvSpPr>
        <p:spPr>
          <a:xfrm>
            <a:off x="149313" y="1198878"/>
            <a:ext cx="8842247" cy="1051560"/>
          </a:xfrm>
          <a:ln>
            <a:solidFill>
              <a:srgbClr val="6CACE4">
                <a:alpha val="25000"/>
              </a:srgbClr>
            </a:solidFill>
          </a:ln>
        </p:spPr>
        <p:txBody>
          <a:bodyPr>
            <a:normAutofit/>
          </a:bodyPr>
          <a:lstStyle>
            <a:lvl1pPr marL="288925" indent="-288925">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9" name="Bullets 2"/>
          <p:cNvSpPr>
            <a:spLocks noGrp="1"/>
          </p:cNvSpPr>
          <p:nvPr>
            <p:ph idx="15" hasCustomPrompt="1"/>
          </p:nvPr>
        </p:nvSpPr>
        <p:spPr>
          <a:xfrm>
            <a:off x="149313" y="2372435"/>
            <a:ext cx="8842248" cy="1051560"/>
          </a:xfrm>
          <a:ln>
            <a:solidFill>
              <a:srgbClr val="6CACE4">
                <a:alpha val="25000"/>
              </a:srgbClr>
            </a:solidFill>
          </a:ln>
        </p:spPr>
        <p:txBody>
          <a:bodyPr>
            <a:normAutofit/>
          </a:bodyPr>
          <a:lstStyle>
            <a:lvl1pPr marL="288925" indent="-288925">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2" name="Bullets 3">
            <a:extLst>
              <a:ext uri="{FF2B5EF4-FFF2-40B4-BE49-F238E27FC236}">
                <a16:creationId xmlns:a16="http://schemas.microsoft.com/office/drawing/2014/main" id="{BA9341F2-40B0-45A0-7F16-EA3079C9F7B4}"/>
              </a:ext>
            </a:extLst>
          </p:cNvPr>
          <p:cNvSpPr>
            <a:spLocks noGrp="1"/>
          </p:cNvSpPr>
          <p:nvPr>
            <p:ph idx="20" hasCustomPrompt="1"/>
          </p:nvPr>
        </p:nvSpPr>
        <p:spPr>
          <a:xfrm>
            <a:off x="149312" y="3551554"/>
            <a:ext cx="8842248" cy="1050315"/>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4" name="Source">
            <a:extLst>
              <a:ext uri="{FF2B5EF4-FFF2-40B4-BE49-F238E27FC236}">
                <a16:creationId xmlns:a16="http://schemas.microsoft.com/office/drawing/2014/main" id="{D9DE5FD8-469B-FD34-543F-F7FCA96EFBDC}"/>
              </a:ext>
            </a:extLst>
          </p:cNvPr>
          <p:cNvSpPr>
            <a:spLocks noGrp="1"/>
          </p:cNvSpPr>
          <p:nvPr>
            <p:ph idx="19"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49A5C684-826F-0442-8631-7E4E2B374D8D}"/>
              </a:ext>
            </a:extLst>
          </p:cNvPr>
          <p:cNvSpPr>
            <a:spLocks noGrp="1"/>
          </p:cNvSpPr>
          <p:nvPr>
            <p:ph type="sldNum" sz="quarter" idx="18"/>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6838665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 wide boxes blue">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8" name="Bullets 1"/>
          <p:cNvSpPr>
            <a:spLocks noGrp="1"/>
          </p:cNvSpPr>
          <p:nvPr>
            <p:ph idx="13" hasCustomPrompt="1"/>
          </p:nvPr>
        </p:nvSpPr>
        <p:spPr>
          <a:xfrm>
            <a:off x="149313" y="1198878"/>
            <a:ext cx="8842247" cy="1051560"/>
          </a:xfrm>
          <a:solidFill>
            <a:schemeClr val="accent2">
              <a:alpha val="5000"/>
            </a:schemeClr>
          </a:solidFill>
          <a:ln>
            <a:solidFill>
              <a:srgbClr val="6CACE4">
                <a:alpha val="25000"/>
              </a:srgbClr>
            </a:solidFill>
          </a:ln>
        </p:spPr>
        <p:txBody>
          <a:bodyPr>
            <a:normAutofit/>
          </a:bodyPr>
          <a:lstStyle>
            <a:lvl1pPr marL="288925" indent="-288925">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9" name="Bullets 2"/>
          <p:cNvSpPr>
            <a:spLocks noGrp="1"/>
          </p:cNvSpPr>
          <p:nvPr>
            <p:ph idx="15" hasCustomPrompt="1"/>
          </p:nvPr>
        </p:nvSpPr>
        <p:spPr>
          <a:xfrm>
            <a:off x="149313" y="2372435"/>
            <a:ext cx="8842248" cy="1051560"/>
          </a:xfrm>
          <a:solidFill>
            <a:schemeClr val="accent2">
              <a:alpha val="5000"/>
            </a:schemeClr>
          </a:solidFill>
          <a:ln>
            <a:solidFill>
              <a:srgbClr val="6CACE4">
                <a:alpha val="25000"/>
              </a:srgbClr>
            </a:solidFill>
          </a:ln>
        </p:spPr>
        <p:txBody>
          <a:bodyPr>
            <a:normAutofit/>
          </a:bodyPr>
          <a:lstStyle>
            <a:lvl1pPr marL="288925" indent="-288925">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2" name="Bullets 3">
            <a:extLst>
              <a:ext uri="{FF2B5EF4-FFF2-40B4-BE49-F238E27FC236}">
                <a16:creationId xmlns:a16="http://schemas.microsoft.com/office/drawing/2014/main" id="{BA9341F2-40B0-45A0-7F16-EA3079C9F7B4}"/>
              </a:ext>
            </a:extLst>
          </p:cNvPr>
          <p:cNvSpPr>
            <a:spLocks noGrp="1"/>
          </p:cNvSpPr>
          <p:nvPr>
            <p:ph idx="20" hasCustomPrompt="1"/>
          </p:nvPr>
        </p:nvSpPr>
        <p:spPr>
          <a:xfrm>
            <a:off x="149312" y="3551554"/>
            <a:ext cx="8842248" cy="1050315"/>
          </a:xfrm>
          <a:prstGeom prst="rect">
            <a:avLst/>
          </a:prstGeom>
          <a:solidFill>
            <a:schemeClr val="accent2">
              <a:alpha val="5000"/>
            </a:schemeClr>
          </a:solidFill>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4" name="Source">
            <a:extLst>
              <a:ext uri="{FF2B5EF4-FFF2-40B4-BE49-F238E27FC236}">
                <a16:creationId xmlns:a16="http://schemas.microsoft.com/office/drawing/2014/main" id="{D9DE5FD8-469B-FD34-543F-F7FCA96EFBDC}"/>
              </a:ext>
            </a:extLst>
          </p:cNvPr>
          <p:cNvSpPr>
            <a:spLocks noGrp="1"/>
          </p:cNvSpPr>
          <p:nvPr>
            <p:ph idx="19"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49A5C684-826F-0442-8631-7E4E2B374D8D}"/>
              </a:ext>
            </a:extLst>
          </p:cNvPr>
          <p:cNvSpPr>
            <a:spLocks noGrp="1"/>
          </p:cNvSpPr>
          <p:nvPr>
            <p:ph type="sldNum" sz="quarter" idx="18"/>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41902453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 column, 4 wide boxe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8" name="Bullets 1"/>
          <p:cNvSpPr>
            <a:spLocks noGrp="1"/>
          </p:cNvSpPr>
          <p:nvPr>
            <p:ph idx="13" hasCustomPrompt="1"/>
          </p:nvPr>
        </p:nvSpPr>
        <p:spPr>
          <a:xfrm>
            <a:off x="149314" y="1198878"/>
            <a:ext cx="3364852" cy="777240"/>
          </a:xfrm>
          <a:ln>
            <a:solidFill>
              <a:srgbClr val="6CACE4">
                <a:alpha val="25000"/>
              </a:srgbClr>
            </a:solidFill>
          </a:ln>
        </p:spPr>
        <p:txBody>
          <a:bodyPr>
            <a:noAutofit/>
          </a:bodyPr>
          <a:lstStyle>
            <a:lvl1pPr marL="288925" indent="-288925">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9" name="Bullets 2"/>
          <p:cNvSpPr>
            <a:spLocks noGrp="1"/>
          </p:cNvSpPr>
          <p:nvPr>
            <p:ph idx="15" hasCustomPrompt="1"/>
          </p:nvPr>
        </p:nvSpPr>
        <p:spPr>
          <a:xfrm>
            <a:off x="149313" y="2074128"/>
            <a:ext cx="3364852" cy="777240"/>
          </a:xfrm>
          <a:ln>
            <a:solidFill>
              <a:srgbClr val="6CACE4">
                <a:alpha val="25000"/>
              </a:srgbClr>
            </a:solidFill>
          </a:ln>
        </p:spPr>
        <p:txBody>
          <a:bodyPr>
            <a:noAutofit/>
          </a:bodyPr>
          <a:lstStyle>
            <a:lvl1pPr marL="288925" indent="-288925">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6" name="Bullets 3">
            <a:extLst>
              <a:ext uri="{FF2B5EF4-FFF2-40B4-BE49-F238E27FC236}">
                <a16:creationId xmlns:a16="http://schemas.microsoft.com/office/drawing/2014/main" id="{7388DB21-5C9A-8E69-2346-2DA5CF757837}"/>
              </a:ext>
            </a:extLst>
          </p:cNvPr>
          <p:cNvSpPr>
            <a:spLocks noGrp="1"/>
          </p:cNvSpPr>
          <p:nvPr>
            <p:ph idx="21" hasCustomPrompt="1"/>
          </p:nvPr>
        </p:nvSpPr>
        <p:spPr>
          <a:xfrm>
            <a:off x="149312" y="2949378"/>
            <a:ext cx="3364852" cy="777240"/>
          </a:xfrm>
          <a:ln>
            <a:solidFill>
              <a:srgbClr val="6CACE4">
                <a:alpha val="25000"/>
              </a:srgbClr>
            </a:solidFill>
          </a:ln>
        </p:spPr>
        <p:txBody>
          <a:bodyPr>
            <a:noAutofit/>
          </a:bodyPr>
          <a:lstStyle>
            <a:lvl1pPr marL="288925" indent="-288925">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2" name="Bullets 4">
            <a:extLst>
              <a:ext uri="{FF2B5EF4-FFF2-40B4-BE49-F238E27FC236}">
                <a16:creationId xmlns:a16="http://schemas.microsoft.com/office/drawing/2014/main" id="{BA9341F2-40B0-45A0-7F16-EA3079C9F7B4}"/>
              </a:ext>
            </a:extLst>
          </p:cNvPr>
          <p:cNvSpPr>
            <a:spLocks noGrp="1"/>
          </p:cNvSpPr>
          <p:nvPr>
            <p:ph idx="20" hasCustomPrompt="1"/>
          </p:nvPr>
        </p:nvSpPr>
        <p:spPr>
          <a:xfrm>
            <a:off x="149312" y="3824629"/>
            <a:ext cx="3364852" cy="777240"/>
          </a:xfrm>
          <a:prstGeom prst="rect">
            <a:avLst/>
          </a:prstGeom>
          <a:ln>
            <a:solidFill>
              <a:srgbClr val="6CACE4">
                <a:alpha val="25000"/>
              </a:srgbClr>
            </a:solidFill>
          </a:ln>
        </p:spPr>
        <p:txBody>
          <a:bodyPr vert="horz" lIns="91440" tIns="45720" rIns="91440" bIns="45720" rtlCol="0">
            <a:no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7" name="Bullets 5">
            <a:extLst>
              <a:ext uri="{FF2B5EF4-FFF2-40B4-BE49-F238E27FC236}">
                <a16:creationId xmlns:a16="http://schemas.microsoft.com/office/drawing/2014/main" id="{B55A03D8-BF3C-EA33-E386-BE1AB7E74131}"/>
              </a:ext>
            </a:extLst>
          </p:cNvPr>
          <p:cNvSpPr>
            <a:spLocks noGrp="1"/>
          </p:cNvSpPr>
          <p:nvPr>
            <p:ph idx="22" hasCustomPrompt="1"/>
          </p:nvPr>
        </p:nvSpPr>
        <p:spPr>
          <a:xfrm>
            <a:off x="3612776" y="1198878"/>
            <a:ext cx="5376672" cy="777240"/>
          </a:xfrm>
          <a:ln>
            <a:solidFill>
              <a:srgbClr val="6CACE4">
                <a:alpha val="25000"/>
              </a:srgbClr>
            </a:solidFill>
          </a:ln>
        </p:spPr>
        <p:txBody>
          <a:bodyPr>
            <a:noAutofit/>
          </a:bodyPr>
          <a:lstStyle>
            <a:lvl1pPr marL="288925" indent="-288925">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0" name="Bullets 6">
            <a:extLst>
              <a:ext uri="{FF2B5EF4-FFF2-40B4-BE49-F238E27FC236}">
                <a16:creationId xmlns:a16="http://schemas.microsoft.com/office/drawing/2014/main" id="{BDE70484-1C3A-9BEF-2626-816D53C37B4B}"/>
              </a:ext>
            </a:extLst>
          </p:cNvPr>
          <p:cNvSpPr>
            <a:spLocks noGrp="1"/>
          </p:cNvSpPr>
          <p:nvPr>
            <p:ph idx="23" hasCustomPrompt="1"/>
          </p:nvPr>
        </p:nvSpPr>
        <p:spPr>
          <a:xfrm>
            <a:off x="3612776" y="2074128"/>
            <a:ext cx="5376672" cy="777240"/>
          </a:xfrm>
          <a:ln>
            <a:solidFill>
              <a:srgbClr val="6CACE4">
                <a:alpha val="25000"/>
              </a:srgbClr>
            </a:solidFill>
          </a:ln>
        </p:spPr>
        <p:txBody>
          <a:bodyPr>
            <a:noAutofit/>
          </a:bodyPr>
          <a:lstStyle>
            <a:lvl1pPr marL="288925" indent="-288925">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1" name="Bullets 7">
            <a:extLst>
              <a:ext uri="{FF2B5EF4-FFF2-40B4-BE49-F238E27FC236}">
                <a16:creationId xmlns:a16="http://schemas.microsoft.com/office/drawing/2014/main" id="{30B2947A-07C3-A8BE-B98E-47C4111A3631}"/>
              </a:ext>
            </a:extLst>
          </p:cNvPr>
          <p:cNvSpPr>
            <a:spLocks noGrp="1"/>
          </p:cNvSpPr>
          <p:nvPr>
            <p:ph idx="24" hasCustomPrompt="1"/>
          </p:nvPr>
        </p:nvSpPr>
        <p:spPr>
          <a:xfrm>
            <a:off x="3612776" y="2944907"/>
            <a:ext cx="5376672" cy="777240"/>
          </a:xfrm>
          <a:ln>
            <a:solidFill>
              <a:srgbClr val="6CACE4">
                <a:alpha val="25000"/>
              </a:srgbClr>
            </a:solidFill>
          </a:ln>
        </p:spPr>
        <p:txBody>
          <a:bodyPr>
            <a:noAutofit/>
          </a:bodyPr>
          <a:lstStyle>
            <a:lvl1pPr marL="288925" indent="-288925">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2" name="Bullets 8">
            <a:extLst>
              <a:ext uri="{FF2B5EF4-FFF2-40B4-BE49-F238E27FC236}">
                <a16:creationId xmlns:a16="http://schemas.microsoft.com/office/drawing/2014/main" id="{10DE6241-9C1A-A450-6AEF-EF930F5F2137}"/>
              </a:ext>
            </a:extLst>
          </p:cNvPr>
          <p:cNvSpPr>
            <a:spLocks noGrp="1"/>
          </p:cNvSpPr>
          <p:nvPr>
            <p:ph idx="25" hasCustomPrompt="1"/>
          </p:nvPr>
        </p:nvSpPr>
        <p:spPr>
          <a:xfrm>
            <a:off x="3612776" y="3824629"/>
            <a:ext cx="5376672" cy="777240"/>
          </a:xfrm>
          <a:ln>
            <a:solidFill>
              <a:srgbClr val="6CACE4">
                <a:alpha val="25000"/>
              </a:srgbClr>
            </a:solidFill>
          </a:ln>
        </p:spPr>
        <p:txBody>
          <a:bodyPr>
            <a:noAutofit/>
          </a:bodyPr>
          <a:lstStyle>
            <a:lvl1pPr marL="288925" indent="-288925">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4" name="Source">
            <a:extLst>
              <a:ext uri="{FF2B5EF4-FFF2-40B4-BE49-F238E27FC236}">
                <a16:creationId xmlns:a16="http://schemas.microsoft.com/office/drawing/2014/main" id="{D9DE5FD8-469B-FD34-543F-F7FCA96EFBDC}"/>
              </a:ext>
            </a:extLst>
          </p:cNvPr>
          <p:cNvSpPr>
            <a:spLocks noGrp="1"/>
          </p:cNvSpPr>
          <p:nvPr>
            <p:ph idx="19"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49A5C684-826F-0442-8631-7E4E2B374D8D}"/>
              </a:ext>
            </a:extLst>
          </p:cNvPr>
          <p:cNvSpPr>
            <a:spLocks noGrp="1"/>
          </p:cNvSpPr>
          <p:nvPr>
            <p:ph type="sldNum" sz="quarter" idx="18"/>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336328321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 columns, 2 row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17" name="Bullets 1"/>
          <p:cNvSpPr>
            <a:spLocks noGrp="1"/>
          </p:cNvSpPr>
          <p:nvPr>
            <p:ph idx="1" hasCustomPrompt="1"/>
          </p:nvPr>
        </p:nvSpPr>
        <p:spPr>
          <a:xfrm>
            <a:off x="149314" y="1200151"/>
            <a:ext cx="2832014" cy="1636776"/>
          </a:xfrm>
          <a:prstGeom prst="rect">
            <a:avLst/>
          </a:prstGeom>
          <a:ln>
            <a:solidFill>
              <a:srgbClr val="6CACE4">
                <a:alpha val="25000"/>
              </a:srgbClr>
            </a:solidFill>
          </a:ln>
        </p:spPr>
        <p:txBody>
          <a:bodyPr vert="horz" lIns="91440" tIns="45720" rIns="91440" bIns="45720" rtlCol="0">
            <a:normAutofit/>
          </a:bodyPr>
          <a:lstStyle>
            <a:lvl1pPr marL="288925" indent="-288925">
              <a:buClr>
                <a:srgbClr val="708549"/>
              </a:buClr>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2" name="Bullets 2">
            <a:extLst>
              <a:ext uri="{FF2B5EF4-FFF2-40B4-BE49-F238E27FC236}">
                <a16:creationId xmlns:a16="http://schemas.microsoft.com/office/drawing/2014/main" id="{52EFEDA7-4CE0-B378-B35B-4337800BEEA5}"/>
              </a:ext>
            </a:extLst>
          </p:cNvPr>
          <p:cNvSpPr>
            <a:spLocks noGrp="1"/>
          </p:cNvSpPr>
          <p:nvPr>
            <p:ph idx="15" hasCustomPrompt="1"/>
          </p:nvPr>
        </p:nvSpPr>
        <p:spPr>
          <a:xfrm>
            <a:off x="149312" y="2954953"/>
            <a:ext cx="2832013" cy="1641020"/>
          </a:xfrm>
          <a:ln>
            <a:solidFill>
              <a:srgbClr val="6CACE4">
                <a:alpha val="25000"/>
              </a:srgbClr>
            </a:solidFill>
          </a:ln>
        </p:spPr>
        <p:txBody>
          <a:bodyPr>
            <a:normAutofit/>
          </a:bodyPr>
          <a:lstStyle>
            <a:lvl1pPr marL="288925" indent="-288925">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3" name="Bullets 3"/>
          <p:cNvSpPr>
            <a:spLocks noGrp="1"/>
          </p:cNvSpPr>
          <p:nvPr>
            <p:ph idx="13" hasCustomPrompt="1"/>
          </p:nvPr>
        </p:nvSpPr>
        <p:spPr>
          <a:xfrm>
            <a:off x="3147643" y="1200151"/>
            <a:ext cx="2832014" cy="1636776"/>
          </a:xfrm>
          <a:prstGeom prst="rect">
            <a:avLst/>
          </a:prstGeom>
          <a:ln>
            <a:solidFill>
              <a:srgbClr val="6CACE4">
                <a:alpha val="25000"/>
              </a:srgbClr>
            </a:solidFill>
          </a:ln>
        </p:spPr>
        <p:txBody>
          <a:bodyPr vert="horz" lIns="91440" tIns="45720" rIns="91440" bIns="45720" rtlCol="0">
            <a:normAutofit/>
          </a:bodyPr>
          <a:lstStyle>
            <a:lvl1pPr marL="288925" indent="-288925">
              <a:buClr>
                <a:srgbClr val="708549"/>
              </a:buClr>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5" name="Bullets 4">
            <a:extLst>
              <a:ext uri="{FF2B5EF4-FFF2-40B4-BE49-F238E27FC236}">
                <a16:creationId xmlns:a16="http://schemas.microsoft.com/office/drawing/2014/main" id="{AC884CB5-D63A-4E7C-787C-54F01AF94D3A}"/>
              </a:ext>
            </a:extLst>
          </p:cNvPr>
          <p:cNvSpPr>
            <a:spLocks noGrp="1"/>
          </p:cNvSpPr>
          <p:nvPr>
            <p:ph idx="14" hasCustomPrompt="1"/>
          </p:nvPr>
        </p:nvSpPr>
        <p:spPr>
          <a:xfrm>
            <a:off x="3147643" y="2956223"/>
            <a:ext cx="2832015" cy="1645920"/>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12" name="Bullets 5"/>
          <p:cNvSpPr>
            <a:spLocks noGrp="1"/>
          </p:cNvSpPr>
          <p:nvPr>
            <p:ph idx="12" hasCustomPrompt="1"/>
          </p:nvPr>
        </p:nvSpPr>
        <p:spPr>
          <a:xfrm>
            <a:off x="6159587" y="1200151"/>
            <a:ext cx="2832014" cy="1636776"/>
          </a:xfrm>
          <a:prstGeom prst="rect">
            <a:avLst/>
          </a:prstGeom>
          <a:ln>
            <a:solidFill>
              <a:srgbClr val="6CACE4">
                <a:alpha val="25000"/>
              </a:srgbClr>
            </a:solidFill>
          </a:ln>
        </p:spPr>
        <p:txBody>
          <a:bodyPr vert="horz" lIns="91440" tIns="45720" rIns="91440" bIns="45720" rtlCol="0">
            <a:normAutofit/>
          </a:bodyPr>
          <a:lstStyle>
            <a:lvl1pPr marL="288925" indent="-288925">
              <a:buClr>
                <a:srgbClr val="708549"/>
              </a:buClr>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6" name="Bullets 6">
            <a:extLst>
              <a:ext uri="{FF2B5EF4-FFF2-40B4-BE49-F238E27FC236}">
                <a16:creationId xmlns:a16="http://schemas.microsoft.com/office/drawing/2014/main" id="{EF00ED13-1EFC-C0EC-6CE8-67F8A456982A}"/>
              </a:ext>
            </a:extLst>
          </p:cNvPr>
          <p:cNvSpPr>
            <a:spLocks noGrp="1"/>
          </p:cNvSpPr>
          <p:nvPr>
            <p:ph idx="21" hasCustomPrompt="1"/>
          </p:nvPr>
        </p:nvSpPr>
        <p:spPr>
          <a:xfrm>
            <a:off x="6159585" y="2956980"/>
            <a:ext cx="2832015" cy="1645920"/>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4" name="Source">
            <a:extLst>
              <a:ext uri="{FF2B5EF4-FFF2-40B4-BE49-F238E27FC236}">
                <a16:creationId xmlns:a16="http://schemas.microsoft.com/office/drawing/2014/main" id="{51C3E79F-470F-68C8-36F1-EE00DE5BC89B}"/>
              </a:ext>
            </a:extLst>
          </p:cNvPr>
          <p:cNvSpPr>
            <a:spLocks noGrp="1"/>
          </p:cNvSpPr>
          <p:nvPr>
            <p:ph idx="17"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7BCEF632-72BE-BB4D-AE8C-524A9756AB33}"/>
              </a:ext>
            </a:extLst>
          </p:cNvPr>
          <p:cNvSpPr>
            <a:spLocks noGrp="1"/>
          </p:cNvSpPr>
          <p:nvPr>
            <p:ph type="sldNum" sz="quarter" idx="16"/>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14944122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raditional section">
    <p:spTree>
      <p:nvGrpSpPr>
        <p:cNvPr id="1" name=""/>
        <p:cNvGrpSpPr/>
        <p:nvPr/>
      </p:nvGrpSpPr>
      <p:grpSpPr>
        <a:xfrm>
          <a:off x="0" y="0"/>
          <a:ext cx="0" cy="0"/>
          <a:chOff x="0" y="0"/>
          <a:chExt cx="0" cy="0"/>
        </a:xfrm>
      </p:grpSpPr>
      <p:sp>
        <p:nvSpPr>
          <p:cNvPr id="4" name="Decorative bar">
            <a:extLst>
              <a:ext uri="{FF2B5EF4-FFF2-40B4-BE49-F238E27FC236}">
                <a16:creationId xmlns:a16="http://schemas.microsoft.com/office/drawing/2014/main" id="{BD132701-7BD1-BB69-31C5-E14DAE63E8D0}"/>
              </a:ext>
              <a:ext uri="{C183D7F6-B498-43B3-948B-1728B52AA6E4}">
                <adec:decorative xmlns:adec="http://schemas.microsoft.com/office/drawing/2017/decorative" val="1"/>
              </a:ext>
            </a:extLst>
          </p:cNvPr>
          <p:cNvSpPr/>
          <p:nvPr userDrawn="1"/>
        </p:nvSpPr>
        <p:spPr>
          <a:xfrm>
            <a:off x="2249214" y="1472513"/>
            <a:ext cx="6891500" cy="9144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5" name="Decorative line">
            <a:extLst>
              <a:ext uri="{FF2B5EF4-FFF2-40B4-BE49-F238E27FC236}">
                <a16:creationId xmlns:a16="http://schemas.microsoft.com/office/drawing/2014/main" id="{9E5811FD-A6C6-FABD-43C2-4A80A5E9E2B2}"/>
              </a:ext>
            </a:extLst>
          </p:cNvPr>
          <p:cNvSpPr/>
          <p:nvPr userDrawn="1"/>
        </p:nvSpPr>
        <p:spPr>
          <a:xfrm>
            <a:off x="2247149" y="2313761"/>
            <a:ext cx="6891500" cy="73152"/>
          </a:xfrm>
          <a:prstGeom prst="rect">
            <a:avLst/>
          </a:prstGeom>
          <a:solidFill>
            <a:srgbClr val="7085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Section title">
            <a:extLst>
              <a:ext uri="{FF2B5EF4-FFF2-40B4-BE49-F238E27FC236}">
                <a16:creationId xmlns:a16="http://schemas.microsoft.com/office/drawing/2014/main" id="{DF36C248-7ED8-B083-7A2D-55F99407809E}"/>
              </a:ext>
            </a:extLst>
          </p:cNvPr>
          <p:cNvSpPr>
            <a:spLocks noGrp="1"/>
          </p:cNvSpPr>
          <p:nvPr>
            <p:ph type="title"/>
          </p:nvPr>
        </p:nvSpPr>
        <p:spPr>
          <a:xfrm>
            <a:off x="2245084" y="1472513"/>
            <a:ext cx="6891500" cy="914400"/>
          </a:xfrm>
          <a:prstGeom prst="rect">
            <a:avLst/>
          </a:prstGeom>
        </p:spPr>
        <p:txBody>
          <a:bodyPr anchor="ctr"/>
          <a:lstStyle>
            <a:lvl1pPr algn="ctr">
              <a:defRPr sz="2400">
                <a:solidFill>
                  <a:schemeClr val="bg1"/>
                </a:solidFill>
                <a:latin typeface="Georgia" panose="02040502050405020303" pitchFamily="18" charset="0"/>
              </a:defRPr>
            </a:lvl1pPr>
          </a:lstStyle>
          <a:p>
            <a:r>
              <a:rPr lang="en-US"/>
              <a:t>Click to edit Master title style</a:t>
            </a:r>
          </a:p>
        </p:txBody>
      </p:sp>
      <p:sp>
        <p:nvSpPr>
          <p:cNvPr id="6" name="Acronym">
            <a:extLst>
              <a:ext uri="{FF2B5EF4-FFF2-40B4-BE49-F238E27FC236}">
                <a16:creationId xmlns:a16="http://schemas.microsoft.com/office/drawing/2014/main" id="{87E1925E-6866-47DC-6543-7BBC0671BC3A}"/>
              </a:ext>
            </a:extLst>
          </p:cNvPr>
          <p:cNvSpPr>
            <a:spLocks noGrp="1"/>
          </p:cNvSpPr>
          <p:nvPr>
            <p:ph type="body" sz="quarter" idx="14"/>
          </p:nvPr>
        </p:nvSpPr>
        <p:spPr>
          <a:xfrm>
            <a:off x="149223" y="4795065"/>
            <a:ext cx="5257800" cy="274320"/>
          </a:xfrm>
          <a:prstGeom prst="rect">
            <a:avLst/>
          </a:prstGeom>
        </p:spPr>
        <p:txBody>
          <a:bodyPr lIns="0" tIns="0" rIns="0" bIns="0" anchor="b"/>
          <a:lstStyle>
            <a:lvl1pPr marL="0" indent="0">
              <a:buFontTx/>
              <a:buNone/>
              <a:defRPr sz="800">
                <a:solidFill>
                  <a:schemeClr val="bg1"/>
                </a:solidFill>
                <a:latin typeface="Calibri" panose="020F0502020204030204" pitchFamily="34" charset="0"/>
                <a:ea typeface="Tahoma" panose="020B0604030504040204" pitchFamily="34" charset="0"/>
                <a:cs typeface="Calibri" panose="020F0502020204030204" pitchFamily="34" charset="0"/>
              </a:defRPr>
            </a:lvl1pPr>
          </a:lstStyle>
          <a:p>
            <a:pPr lvl="0"/>
            <a:r>
              <a:rPr lang="en-US"/>
              <a:t>Click to edit Master text styles</a:t>
            </a:r>
          </a:p>
        </p:txBody>
      </p:sp>
      <p:sp>
        <p:nvSpPr>
          <p:cNvPr id="3" name="Slide number">
            <a:extLst>
              <a:ext uri="{FF2B5EF4-FFF2-40B4-BE49-F238E27FC236}">
                <a16:creationId xmlns:a16="http://schemas.microsoft.com/office/drawing/2014/main" id="{D3675BD1-A728-F6D0-FEB5-91D58A2A0D2F}"/>
              </a:ext>
            </a:extLst>
          </p:cNvPr>
          <p:cNvSpPr>
            <a:spLocks noGrp="1"/>
          </p:cNvSpPr>
          <p:nvPr>
            <p:ph type="sldNum" sz="quarter" idx="10"/>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148936032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 columns, 2 rows, blue">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17" name="Bullets 1"/>
          <p:cNvSpPr>
            <a:spLocks noGrp="1"/>
          </p:cNvSpPr>
          <p:nvPr>
            <p:ph idx="1" hasCustomPrompt="1"/>
          </p:nvPr>
        </p:nvSpPr>
        <p:spPr>
          <a:xfrm>
            <a:off x="149314" y="1200151"/>
            <a:ext cx="2832014" cy="1636776"/>
          </a:xfrm>
          <a:prstGeom prst="rect">
            <a:avLst/>
          </a:prstGeom>
          <a:solidFill>
            <a:schemeClr val="accent2">
              <a:alpha val="5000"/>
            </a:schemeClr>
          </a:solidFill>
          <a:ln>
            <a:solidFill>
              <a:srgbClr val="6CACE4">
                <a:alpha val="20000"/>
              </a:srgbClr>
            </a:solidFill>
          </a:ln>
        </p:spPr>
        <p:txBody>
          <a:bodyPr vert="horz" lIns="91440" tIns="45720" rIns="91440" bIns="45720" rtlCol="0">
            <a:normAutofit/>
          </a:bodyPr>
          <a:lstStyle>
            <a:lvl1pPr marL="288925" indent="-288925">
              <a:buClr>
                <a:srgbClr val="708549"/>
              </a:buClr>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2" name="Bullets 2">
            <a:extLst>
              <a:ext uri="{FF2B5EF4-FFF2-40B4-BE49-F238E27FC236}">
                <a16:creationId xmlns:a16="http://schemas.microsoft.com/office/drawing/2014/main" id="{52EFEDA7-4CE0-B378-B35B-4337800BEEA5}"/>
              </a:ext>
            </a:extLst>
          </p:cNvPr>
          <p:cNvSpPr>
            <a:spLocks noGrp="1"/>
          </p:cNvSpPr>
          <p:nvPr>
            <p:ph idx="15" hasCustomPrompt="1"/>
          </p:nvPr>
        </p:nvSpPr>
        <p:spPr>
          <a:xfrm>
            <a:off x="149312" y="2954953"/>
            <a:ext cx="2832013" cy="1641020"/>
          </a:xfrm>
          <a:solidFill>
            <a:schemeClr val="accent2">
              <a:alpha val="5000"/>
            </a:schemeClr>
          </a:solidFill>
          <a:ln>
            <a:solidFill>
              <a:srgbClr val="6CACE4">
                <a:alpha val="20000"/>
              </a:srgbClr>
            </a:solidFill>
          </a:ln>
        </p:spPr>
        <p:txBody>
          <a:bodyPr>
            <a:normAutofit/>
          </a:bodyPr>
          <a:lstStyle>
            <a:lvl1pPr marL="288925" indent="-288925">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3" name="Bullets 3"/>
          <p:cNvSpPr>
            <a:spLocks noGrp="1"/>
          </p:cNvSpPr>
          <p:nvPr>
            <p:ph idx="13" hasCustomPrompt="1"/>
          </p:nvPr>
        </p:nvSpPr>
        <p:spPr>
          <a:xfrm>
            <a:off x="3147644" y="1200151"/>
            <a:ext cx="2832014" cy="1636776"/>
          </a:xfrm>
          <a:prstGeom prst="rect">
            <a:avLst/>
          </a:prstGeom>
          <a:solidFill>
            <a:schemeClr val="accent2">
              <a:alpha val="5000"/>
            </a:schemeClr>
          </a:solidFill>
          <a:ln>
            <a:solidFill>
              <a:srgbClr val="6CACE4">
                <a:alpha val="20000"/>
              </a:srgbClr>
            </a:solidFill>
          </a:ln>
        </p:spPr>
        <p:txBody>
          <a:bodyPr vert="horz" lIns="91440" tIns="45720" rIns="91440" bIns="45720" rtlCol="0">
            <a:normAutofit/>
          </a:bodyPr>
          <a:lstStyle>
            <a:lvl1pPr marL="288925" indent="-288925">
              <a:buClr>
                <a:srgbClr val="708549"/>
              </a:buClr>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5" name="Bullets 4">
            <a:extLst>
              <a:ext uri="{FF2B5EF4-FFF2-40B4-BE49-F238E27FC236}">
                <a16:creationId xmlns:a16="http://schemas.microsoft.com/office/drawing/2014/main" id="{AC884CB5-D63A-4E7C-787C-54F01AF94D3A}"/>
              </a:ext>
            </a:extLst>
          </p:cNvPr>
          <p:cNvSpPr>
            <a:spLocks noGrp="1"/>
          </p:cNvSpPr>
          <p:nvPr>
            <p:ph idx="14" hasCustomPrompt="1"/>
          </p:nvPr>
        </p:nvSpPr>
        <p:spPr>
          <a:xfrm>
            <a:off x="3147644" y="2956223"/>
            <a:ext cx="2832014" cy="1645920"/>
          </a:xfrm>
          <a:prstGeom prst="rect">
            <a:avLst/>
          </a:prstGeom>
          <a:solidFill>
            <a:schemeClr val="accent2">
              <a:alpha val="5000"/>
            </a:schemeClr>
          </a:solidFill>
          <a:ln>
            <a:solidFill>
              <a:srgbClr val="6CACE4">
                <a:alpha val="20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12" name="Bullets 5"/>
          <p:cNvSpPr>
            <a:spLocks noGrp="1"/>
          </p:cNvSpPr>
          <p:nvPr>
            <p:ph idx="12" hasCustomPrompt="1"/>
          </p:nvPr>
        </p:nvSpPr>
        <p:spPr>
          <a:xfrm>
            <a:off x="6159587" y="1200151"/>
            <a:ext cx="2832014" cy="1636776"/>
          </a:xfrm>
          <a:prstGeom prst="rect">
            <a:avLst/>
          </a:prstGeom>
          <a:solidFill>
            <a:schemeClr val="accent2">
              <a:alpha val="5000"/>
            </a:schemeClr>
          </a:solidFill>
          <a:ln>
            <a:solidFill>
              <a:srgbClr val="6CACE4">
                <a:alpha val="20000"/>
              </a:srgbClr>
            </a:solidFill>
          </a:ln>
        </p:spPr>
        <p:txBody>
          <a:bodyPr vert="horz" lIns="91440" tIns="45720" rIns="91440" bIns="45720" rtlCol="0">
            <a:normAutofit/>
          </a:bodyPr>
          <a:lstStyle>
            <a:lvl1pPr marL="288925" indent="-288925">
              <a:buClr>
                <a:srgbClr val="708549"/>
              </a:buClr>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6" name="Bullets 6">
            <a:extLst>
              <a:ext uri="{FF2B5EF4-FFF2-40B4-BE49-F238E27FC236}">
                <a16:creationId xmlns:a16="http://schemas.microsoft.com/office/drawing/2014/main" id="{EF00ED13-1EFC-C0EC-6CE8-67F8A456982A}"/>
              </a:ext>
            </a:extLst>
          </p:cNvPr>
          <p:cNvSpPr>
            <a:spLocks noGrp="1"/>
          </p:cNvSpPr>
          <p:nvPr>
            <p:ph idx="21" hasCustomPrompt="1"/>
          </p:nvPr>
        </p:nvSpPr>
        <p:spPr>
          <a:xfrm>
            <a:off x="6159586" y="2956980"/>
            <a:ext cx="2832014" cy="1645920"/>
          </a:xfrm>
          <a:prstGeom prst="rect">
            <a:avLst/>
          </a:prstGeom>
          <a:solidFill>
            <a:schemeClr val="accent2">
              <a:alpha val="5000"/>
            </a:schemeClr>
          </a:solidFill>
          <a:ln>
            <a:solidFill>
              <a:srgbClr val="6CACE4">
                <a:alpha val="20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4" name="Source">
            <a:extLst>
              <a:ext uri="{FF2B5EF4-FFF2-40B4-BE49-F238E27FC236}">
                <a16:creationId xmlns:a16="http://schemas.microsoft.com/office/drawing/2014/main" id="{51C3E79F-470F-68C8-36F1-EE00DE5BC89B}"/>
              </a:ext>
            </a:extLst>
          </p:cNvPr>
          <p:cNvSpPr>
            <a:spLocks noGrp="1"/>
          </p:cNvSpPr>
          <p:nvPr>
            <p:ph idx="17"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7BCEF632-72BE-BB4D-AE8C-524A9756AB33}"/>
              </a:ext>
            </a:extLst>
          </p:cNvPr>
          <p:cNvSpPr>
            <a:spLocks noGrp="1"/>
          </p:cNvSpPr>
          <p:nvPr>
            <p:ph type="sldNum" sz="quarter" idx="16"/>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218675985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3 columns, 2 rows, blue">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17" name="Bullets 1"/>
          <p:cNvSpPr>
            <a:spLocks noGrp="1"/>
          </p:cNvSpPr>
          <p:nvPr>
            <p:ph idx="1" hasCustomPrompt="1"/>
          </p:nvPr>
        </p:nvSpPr>
        <p:spPr>
          <a:xfrm>
            <a:off x="149313" y="1200151"/>
            <a:ext cx="2103120" cy="1645920"/>
          </a:xfrm>
          <a:prstGeom prst="rect">
            <a:avLst/>
          </a:prstGeom>
          <a:noFill/>
          <a:ln>
            <a:noFill/>
          </a:ln>
        </p:spPr>
        <p:txBody>
          <a:bodyPr vert="horz" lIns="91440" tIns="45720" rIns="91440" bIns="45720" rtlCol="0">
            <a:normAutofit/>
          </a:bodyPr>
          <a:lstStyle>
            <a:lvl1pPr marL="288925" indent="-288925">
              <a:buClr>
                <a:srgbClr val="708549"/>
              </a:buClr>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2" name="Bullets 2">
            <a:extLst>
              <a:ext uri="{FF2B5EF4-FFF2-40B4-BE49-F238E27FC236}">
                <a16:creationId xmlns:a16="http://schemas.microsoft.com/office/drawing/2014/main" id="{52EFEDA7-4CE0-B378-B35B-4337800BEEA5}"/>
              </a:ext>
            </a:extLst>
          </p:cNvPr>
          <p:cNvSpPr>
            <a:spLocks noGrp="1"/>
          </p:cNvSpPr>
          <p:nvPr>
            <p:ph idx="15" hasCustomPrompt="1"/>
          </p:nvPr>
        </p:nvSpPr>
        <p:spPr>
          <a:xfrm>
            <a:off x="149313" y="2954953"/>
            <a:ext cx="2103120" cy="1645920"/>
          </a:xfrm>
          <a:solidFill>
            <a:schemeClr val="accent2">
              <a:alpha val="5000"/>
            </a:schemeClr>
          </a:solidFill>
          <a:ln>
            <a:solidFill>
              <a:srgbClr val="6CACE4">
                <a:alpha val="20000"/>
              </a:srgbClr>
            </a:solidFill>
          </a:ln>
        </p:spPr>
        <p:txBody>
          <a:bodyPr>
            <a:normAutofit/>
          </a:bodyPr>
          <a:lstStyle>
            <a:lvl1pPr marL="288925" indent="-288925">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3" name="Bullets 3"/>
          <p:cNvSpPr>
            <a:spLocks noGrp="1"/>
          </p:cNvSpPr>
          <p:nvPr>
            <p:ph idx="13" hasCustomPrompt="1"/>
          </p:nvPr>
        </p:nvSpPr>
        <p:spPr>
          <a:xfrm>
            <a:off x="2395689" y="1200151"/>
            <a:ext cx="2103120" cy="1645920"/>
          </a:xfrm>
          <a:prstGeom prst="rect">
            <a:avLst/>
          </a:prstGeom>
          <a:noFill/>
          <a:ln>
            <a:noFill/>
          </a:ln>
        </p:spPr>
        <p:txBody>
          <a:bodyPr vert="horz" lIns="91440" tIns="45720" rIns="91440" bIns="45720" rtlCol="0">
            <a:normAutofit/>
          </a:bodyPr>
          <a:lstStyle>
            <a:lvl1pPr marL="288925" indent="-288925">
              <a:buClr>
                <a:srgbClr val="708549"/>
              </a:buClr>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5" name="Bullets 4">
            <a:extLst>
              <a:ext uri="{FF2B5EF4-FFF2-40B4-BE49-F238E27FC236}">
                <a16:creationId xmlns:a16="http://schemas.microsoft.com/office/drawing/2014/main" id="{AC884CB5-D63A-4E7C-787C-54F01AF94D3A}"/>
              </a:ext>
            </a:extLst>
          </p:cNvPr>
          <p:cNvSpPr>
            <a:spLocks noGrp="1"/>
          </p:cNvSpPr>
          <p:nvPr>
            <p:ph idx="14" hasCustomPrompt="1"/>
          </p:nvPr>
        </p:nvSpPr>
        <p:spPr>
          <a:xfrm>
            <a:off x="2395689" y="2956223"/>
            <a:ext cx="2103120" cy="1645920"/>
          </a:xfrm>
          <a:prstGeom prst="rect">
            <a:avLst/>
          </a:prstGeom>
          <a:solidFill>
            <a:schemeClr val="accent2">
              <a:alpha val="5000"/>
            </a:schemeClr>
          </a:solidFill>
          <a:ln>
            <a:solidFill>
              <a:srgbClr val="6CACE4">
                <a:alpha val="20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7" name="Bullets 3">
            <a:extLst>
              <a:ext uri="{FF2B5EF4-FFF2-40B4-BE49-F238E27FC236}">
                <a16:creationId xmlns:a16="http://schemas.microsoft.com/office/drawing/2014/main" id="{FB0C8BE3-08D4-7523-B952-46848F37C43B}"/>
              </a:ext>
            </a:extLst>
          </p:cNvPr>
          <p:cNvSpPr>
            <a:spLocks noGrp="1"/>
          </p:cNvSpPr>
          <p:nvPr>
            <p:ph idx="22" hasCustomPrompt="1"/>
          </p:nvPr>
        </p:nvSpPr>
        <p:spPr>
          <a:xfrm>
            <a:off x="4642065" y="1200908"/>
            <a:ext cx="2103120" cy="1645920"/>
          </a:xfrm>
          <a:prstGeom prst="rect">
            <a:avLst/>
          </a:prstGeom>
          <a:noFill/>
          <a:ln>
            <a:noFill/>
          </a:ln>
        </p:spPr>
        <p:txBody>
          <a:bodyPr vert="horz" lIns="91440" tIns="45720" rIns="91440" bIns="45720" rtlCol="0">
            <a:normAutofit/>
          </a:bodyPr>
          <a:lstStyle>
            <a:lvl1pPr marL="288925" indent="-288925">
              <a:buClr>
                <a:srgbClr val="708549"/>
              </a:buClr>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8" name="Bullets 4">
            <a:extLst>
              <a:ext uri="{FF2B5EF4-FFF2-40B4-BE49-F238E27FC236}">
                <a16:creationId xmlns:a16="http://schemas.microsoft.com/office/drawing/2014/main" id="{F9074755-8FDE-0539-DCB1-D4F1328B43F6}"/>
              </a:ext>
            </a:extLst>
          </p:cNvPr>
          <p:cNvSpPr>
            <a:spLocks noGrp="1"/>
          </p:cNvSpPr>
          <p:nvPr>
            <p:ph idx="23" hasCustomPrompt="1"/>
          </p:nvPr>
        </p:nvSpPr>
        <p:spPr>
          <a:xfrm>
            <a:off x="4642065" y="2966547"/>
            <a:ext cx="2103120" cy="1645920"/>
          </a:xfrm>
          <a:prstGeom prst="rect">
            <a:avLst/>
          </a:prstGeom>
          <a:solidFill>
            <a:schemeClr val="accent2">
              <a:alpha val="5000"/>
            </a:schemeClr>
          </a:solidFill>
          <a:ln>
            <a:solidFill>
              <a:srgbClr val="6CACE4">
                <a:alpha val="20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12" name="Bullets 5"/>
          <p:cNvSpPr>
            <a:spLocks noGrp="1"/>
          </p:cNvSpPr>
          <p:nvPr>
            <p:ph idx="12" hasCustomPrompt="1"/>
          </p:nvPr>
        </p:nvSpPr>
        <p:spPr>
          <a:xfrm>
            <a:off x="6888441" y="1200151"/>
            <a:ext cx="2103120" cy="1645920"/>
          </a:xfrm>
          <a:prstGeom prst="rect">
            <a:avLst/>
          </a:prstGeom>
          <a:noFill/>
          <a:ln>
            <a:noFill/>
          </a:ln>
        </p:spPr>
        <p:txBody>
          <a:bodyPr vert="horz" lIns="91440" tIns="45720" rIns="91440" bIns="45720" rtlCol="0">
            <a:normAutofit/>
          </a:bodyPr>
          <a:lstStyle>
            <a:lvl1pPr marL="288925" indent="-288925">
              <a:buClr>
                <a:srgbClr val="708549"/>
              </a:buClr>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6" name="Bullets 6">
            <a:extLst>
              <a:ext uri="{FF2B5EF4-FFF2-40B4-BE49-F238E27FC236}">
                <a16:creationId xmlns:a16="http://schemas.microsoft.com/office/drawing/2014/main" id="{EF00ED13-1EFC-C0EC-6CE8-67F8A456982A}"/>
              </a:ext>
            </a:extLst>
          </p:cNvPr>
          <p:cNvSpPr>
            <a:spLocks noGrp="1"/>
          </p:cNvSpPr>
          <p:nvPr>
            <p:ph idx="21" hasCustomPrompt="1"/>
          </p:nvPr>
        </p:nvSpPr>
        <p:spPr>
          <a:xfrm>
            <a:off x="6878209" y="2956980"/>
            <a:ext cx="2103120" cy="1645920"/>
          </a:xfrm>
          <a:prstGeom prst="rect">
            <a:avLst/>
          </a:prstGeom>
          <a:solidFill>
            <a:schemeClr val="accent2">
              <a:alpha val="5000"/>
            </a:schemeClr>
          </a:solidFill>
          <a:ln>
            <a:solidFill>
              <a:srgbClr val="6CACE4">
                <a:alpha val="20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4" name="Source">
            <a:extLst>
              <a:ext uri="{FF2B5EF4-FFF2-40B4-BE49-F238E27FC236}">
                <a16:creationId xmlns:a16="http://schemas.microsoft.com/office/drawing/2014/main" id="{51C3E79F-470F-68C8-36F1-EE00DE5BC89B}"/>
              </a:ext>
            </a:extLst>
          </p:cNvPr>
          <p:cNvSpPr>
            <a:spLocks noGrp="1"/>
          </p:cNvSpPr>
          <p:nvPr>
            <p:ph idx="17"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7BCEF632-72BE-BB4D-AE8C-524A9756AB33}"/>
              </a:ext>
            </a:extLst>
          </p:cNvPr>
          <p:cNvSpPr>
            <a:spLocks noGrp="1"/>
          </p:cNvSpPr>
          <p:nvPr>
            <p:ph type="sldNum" sz="quarter" idx="16"/>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300499579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 columns, 6 row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8" name="Bullets 1"/>
          <p:cNvSpPr>
            <a:spLocks noGrp="1"/>
          </p:cNvSpPr>
          <p:nvPr>
            <p:ph idx="13" hasCustomPrompt="1"/>
          </p:nvPr>
        </p:nvSpPr>
        <p:spPr>
          <a:xfrm>
            <a:off x="149315" y="1194597"/>
            <a:ext cx="1618488" cy="484632"/>
          </a:xfrm>
          <a:ln>
            <a:solidFill>
              <a:srgbClr val="6CACE4">
                <a:alpha val="25000"/>
              </a:srgbClr>
            </a:solidFill>
          </a:ln>
        </p:spPr>
        <p:txBody>
          <a:bodyPr>
            <a:noAutofit/>
          </a:bodyPr>
          <a:lstStyle>
            <a:lvl1pPr marL="0" indent="0">
              <a:buFont typeface="Arial" panose="020B0604020202020204" pitchFamily="34" charset="0"/>
              <a:buNone/>
              <a:defRPr sz="1400" baseline="0">
                <a:latin typeface="Calibri" panose="020F0502020204030204" pitchFamily="34" charset="0"/>
                <a:ea typeface="Tahoma" panose="020B0604030504040204" pitchFamily="34" charset="0"/>
                <a:cs typeface="Calibri" panose="020F0502020204030204" pitchFamily="34" charset="0"/>
              </a:defRPr>
            </a:lvl1pPr>
            <a:lvl2pPr marL="284162" indent="0">
              <a:buFont typeface="Arial" panose="020B0604020202020204" pitchFamily="34" charset="0"/>
              <a:buNone/>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p:txBody>
      </p:sp>
      <p:sp>
        <p:nvSpPr>
          <p:cNvPr id="9" name="Bullets 2"/>
          <p:cNvSpPr>
            <a:spLocks noGrp="1"/>
          </p:cNvSpPr>
          <p:nvPr>
            <p:ph idx="15" hasCustomPrompt="1"/>
          </p:nvPr>
        </p:nvSpPr>
        <p:spPr>
          <a:xfrm>
            <a:off x="149314" y="1796170"/>
            <a:ext cx="1618488" cy="484632"/>
          </a:xfrm>
          <a:ln>
            <a:solidFill>
              <a:srgbClr val="6CACE4">
                <a:alpha val="25000"/>
              </a:srgbClr>
            </a:solidFill>
          </a:ln>
        </p:spPr>
        <p:txBody>
          <a:bodyPr>
            <a:noAutofit/>
          </a:bodyPr>
          <a:lstStyle>
            <a:lvl1pPr marL="0" indent="0">
              <a:buFont typeface="Arial" panose="020B0604020202020204" pitchFamily="34" charset="0"/>
              <a:buNone/>
              <a:defRPr sz="14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p:txBody>
      </p:sp>
      <p:sp>
        <p:nvSpPr>
          <p:cNvPr id="7" name="Bullets 3"/>
          <p:cNvSpPr>
            <a:spLocks noGrp="1"/>
          </p:cNvSpPr>
          <p:nvPr>
            <p:ph idx="12" hasCustomPrompt="1"/>
          </p:nvPr>
        </p:nvSpPr>
        <p:spPr>
          <a:xfrm>
            <a:off x="149315" y="2376188"/>
            <a:ext cx="1618488" cy="484632"/>
          </a:xfrm>
          <a:prstGeom prst="rect">
            <a:avLst/>
          </a:prstGeom>
          <a:ln>
            <a:solidFill>
              <a:srgbClr val="6CACE4">
                <a:alpha val="25000"/>
              </a:srgbClr>
            </a:solidFill>
          </a:ln>
        </p:spPr>
        <p:txBody>
          <a:bodyPr vert="horz" lIns="91440" tIns="45720" rIns="91440" bIns="45720" rtlCol="0">
            <a:noAutofit/>
          </a:bodyPr>
          <a:lstStyle>
            <a:lvl1pPr marL="0" indent="0">
              <a:buFont typeface="Arial" panose="020B0604020202020204" pitchFamily="34" charset="0"/>
              <a:buNone/>
              <a:defRPr lang="en-US" sz="14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a:t>Click to add first-level bullet</a:t>
            </a:r>
          </a:p>
        </p:txBody>
      </p:sp>
      <p:sp>
        <p:nvSpPr>
          <p:cNvPr id="11" name="Bullets 4"/>
          <p:cNvSpPr>
            <a:spLocks noGrp="1"/>
          </p:cNvSpPr>
          <p:nvPr>
            <p:ph idx="14" hasCustomPrompt="1"/>
          </p:nvPr>
        </p:nvSpPr>
        <p:spPr>
          <a:xfrm>
            <a:off x="149315" y="2956206"/>
            <a:ext cx="1618488" cy="484632"/>
          </a:xfrm>
          <a:prstGeom prst="rect">
            <a:avLst/>
          </a:prstGeom>
          <a:ln>
            <a:solidFill>
              <a:srgbClr val="6CACE4">
                <a:alpha val="25000"/>
              </a:srgbClr>
            </a:solidFill>
          </a:ln>
        </p:spPr>
        <p:txBody>
          <a:bodyPr vert="horz" lIns="91440" tIns="45720" rIns="91440" bIns="45720" rtlCol="0">
            <a:noAutofit/>
          </a:bodyPr>
          <a:lstStyle>
            <a:lvl1pPr marL="0" indent="0">
              <a:buFont typeface="Arial" panose="020B0604020202020204" pitchFamily="34" charset="0"/>
              <a:buNone/>
              <a:defRPr lang="en-US" sz="14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a:t>Click to add first-level bullet</a:t>
            </a:r>
          </a:p>
        </p:txBody>
      </p:sp>
      <p:sp>
        <p:nvSpPr>
          <p:cNvPr id="2" name="Bullets 5">
            <a:extLst>
              <a:ext uri="{FF2B5EF4-FFF2-40B4-BE49-F238E27FC236}">
                <a16:creationId xmlns:a16="http://schemas.microsoft.com/office/drawing/2014/main" id="{80992D77-4382-8BBB-F325-4C3FB5F27354}"/>
              </a:ext>
            </a:extLst>
          </p:cNvPr>
          <p:cNvSpPr>
            <a:spLocks noGrp="1"/>
          </p:cNvSpPr>
          <p:nvPr>
            <p:ph idx="20" hasCustomPrompt="1"/>
          </p:nvPr>
        </p:nvSpPr>
        <p:spPr>
          <a:xfrm>
            <a:off x="149313" y="3536224"/>
            <a:ext cx="1618488" cy="484632"/>
          </a:xfrm>
          <a:prstGeom prst="rect">
            <a:avLst/>
          </a:prstGeom>
          <a:ln>
            <a:solidFill>
              <a:srgbClr val="6CACE4">
                <a:alpha val="25000"/>
              </a:srgbClr>
            </a:solidFill>
          </a:ln>
        </p:spPr>
        <p:txBody>
          <a:bodyPr vert="horz" lIns="91440" tIns="45720" rIns="91440" bIns="45720" rtlCol="0">
            <a:noAutofit/>
          </a:bodyPr>
          <a:lstStyle>
            <a:lvl1pPr marL="0" indent="0">
              <a:buFont typeface="Arial" panose="020B0604020202020204" pitchFamily="34" charset="0"/>
              <a:buNone/>
              <a:defRPr lang="en-US" sz="14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a:t>Click to add first-level bullet</a:t>
            </a:r>
          </a:p>
        </p:txBody>
      </p:sp>
      <p:sp>
        <p:nvSpPr>
          <p:cNvPr id="29" name="Bullets 6">
            <a:extLst>
              <a:ext uri="{FF2B5EF4-FFF2-40B4-BE49-F238E27FC236}">
                <a16:creationId xmlns:a16="http://schemas.microsoft.com/office/drawing/2014/main" id="{CB34F5D8-E40F-7EED-1268-D1FFE2A21735}"/>
              </a:ext>
            </a:extLst>
          </p:cNvPr>
          <p:cNvSpPr>
            <a:spLocks noGrp="1"/>
          </p:cNvSpPr>
          <p:nvPr>
            <p:ph idx="40" hasCustomPrompt="1"/>
          </p:nvPr>
        </p:nvSpPr>
        <p:spPr>
          <a:xfrm>
            <a:off x="149313" y="4116240"/>
            <a:ext cx="1618488" cy="484632"/>
          </a:xfrm>
          <a:prstGeom prst="rect">
            <a:avLst/>
          </a:prstGeom>
          <a:ln>
            <a:solidFill>
              <a:srgbClr val="6CACE4">
                <a:alpha val="25000"/>
              </a:srgbClr>
            </a:solidFill>
          </a:ln>
        </p:spPr>
        <p:txBody>
          <a:bodyPr vert="horz" lIns="91440" tIns="45720" rIns="91440" bIns="45720" rtlCol="0">
            <a:noAutofit/>
          </a:bodyPr>
          <a:lstStyle>
            <a:lvl1pPr marL="0" indent="0">
              <a:buFont typeface="Arial" panose="020B0604020202020204" pitchFamily="34" charset="0"/>
              <a:buNone/>
              <a:defRPr lang="en-US" sz="14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a:t>Click to add first-level bullet</a:t>
            </a:r>
          </a:p>
        </p:txBody>
      </p:sp>
      <p:sp>
        <p:nvSpPr>
          <p:cNvPr id="6" name="Bullets 7">
            <a:extLst>
              <a:ext uri="{FF2B5EF4-FFF2-40B4-BE49-F238E27FC236}">
                <a16:creationId xmlns:a16="http://schemas.microsoft.com/office/drawing/2014/main" id="{AB9F5C14-A070-5105-9625-6373FC44DE03}"/>
              </a:ext>
            </a:extLst>
          </p:cNvPr>
          <p:cNvSpPr>
            <a:spLocks noGrp="1"/>
          </p:cNvSpPr>
          <p:nvPr>
            <p:ph idx="22" hasCustomPrompt="1"/>
          </p:nvPr>
        </p:nvSpPr>
        <p:spPr>
          <a:xfrm>
            <a:off x="2560320" y="1194597"/>
            <a:ext cx="1618488" cy="484632"/>
          </a:xfrm>
          <a:ln>
            <a:solidFill>
              <a:srgbClr val="6CACE4">
                <a:alpha val="25000"/>
              </a:srgbClr>
            </a:solidFill>
          </a:ln>
        </p:spPr>
        <p:txBody>
          <a:bodyPr>
            <a:noAutofit/>
          </a:bodyPr>
          <a:lstStyle>
            <a:lvl1pPr marL="0" indent="0">
              <a:buFont typeface="Arial" panose="020B0604020202020204" pitchFamily="34" charset="0"/>
              <a:buNone/>
              <a:defRPr sz="1400" baseline="0">
                <a:latin typeface="Calibri" panose="020F0502020204030204" pitchFamily="34" charset="0"/>
                <a:ea typeface="Tahoma" panose="020B0604030504040204" pitchFamily="34" charset="0"/>
                <a:cs typeface="Calibri" panose="020F0502020204030204" pitchFamily="34" charset="0"/>
              </a:defRPr>
            </a:lvl1pPr>
            <a:lvl2pPr marL="284162" indent="0">
              <a:buFont typeface="Arial" panose="020B0604020202020204" pitchFamily="34" charset="0"/>
              <a:buNone/>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p:txBody>
      </p:sp>
      <p:sp>
        <p:nvSpPr>
          <p:cNvPr id="10" name="Bullets 8">
            <a:extLst>
              <a:ext uri="{FF2B5EF4-FFF2-40B4-BE49-F238E27FC236}">
                <a16:creationId xmlns:a16="http://schemas.microsoft.com/office/drawing/2014/main" id="{9EDB7497-DFEC-0C05-FB65-D9CDF60BF154}"/>
              </a:ext>
            </a:extLst>
          </p:cNvPr>
          <p:cNvSpPr>
            <a:spLocks noGrp="1"/>
          </p:cNvSpPr>
          <p:nvPr>
            <p:ph idx="23" hasCustomPrompt="1"/>
          </p:nvPr>
        </p:nvSpPr>
        <p:spPr>
          <a:xfrm>
            <a:off x="2560320" y="1796170"/>
            <a:ext cx="1618488" cy="484632"/>
          </a:xfrm>
          <a:ln>
            <a:solidFill>
              <a:srgbClr val="6CACE4">
                <a:alpha val="25000"/>
              </a:srgbClr>
            </a:solidFill>
          </a:ln>
        </p:spPr>
        <p:txBody>
          <a:bodyPr>
            <a:noAutofit/>
          </a:bodyPr>
          <a:lstStyle>
            <a:lvl1pPr marL="0" indent="0">
              <a:buFont typeface="Arial" panose="020B0604020202020204" pitchFamily="34" charset="0"/>
              <a:buNone/>
              <a:defRPr sz="14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p:txBody>
      </p:sp>
      <p:sp>
        <p:nvSpPr>
          <p:cNvPr id="12" name="Bullets 9">
            <a:extLst>
              <a:ext uri="{FF2B5EF4-FFF2-40B4-BE49-F238E27FC236}">
                <a16:creationId xmlns:a16="http://schemas.microsoft.com/office/drawing/2014/main" id="{8E0CBBA1-6351-9853-B8C9-DA6ED0EA239A}"/>
              </a:ext>
            </a:extLst>
          </p:cNvPr>
          <p:cNvSpPr>
            <a:spLocks noGrp="1"/>
          </p:cNvSpPr>
          <p:nvPr>
            <p:ph idx="24" hasCustomPrompt="1"/>
          </p:nvPr>
        </p:nvSpPr>
        <p:spPr>
          <a:xfrm>
            <a:off x="2560320" y="2376188"/>
            <a:ext cx="1618488" cy="484632"/>
          </a:xfrm>
          <a:prstGeom prst="rect">
            <a:avLst/>
          </a:prstGeom>
          <a:ln>
            <a:solidFill>
              <a:srgbClr val="6CACE4">
                <a:alpha val="25000"/>
              </a:srgbClr>
            </a:solidFill>
          </a:ln>
        </p:spPr>
        <p:txBody>
          <a:bodyPr vert="horz" lIns="91440" tIns="45720" rIns="91440" bIns="45720" rtlCol="0">
            <a:noAutofit/>
          </a:bodyPr>
          <a:lstStyle>
            <a:lvl1pPr marL="0" indent="0">
              <a:buFont typeface="Arial" panose="020B0604020202020204" pitchFamily="34" charset="0"/>
              <a:buNone/>
              <a:defRPr lang="en-US" sz="14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a:t>Click to add first-level bullet</a:t>
            </a:r>
          </a:p>
        </p:txBody>
      </p:sp>
      <p:sp>
        <p:nvSpPr>
          <p:cNvPr id="13" name="Bullets 10">
            <a:extLst>
              <a:ext uri="{FF2B5EF4-FFF2-40B4-BE49-F238E27FC236}">
                <a16:creationId xmlns:a16="http://schemas.microsoft.com/office/drawing/2014/main" id="{86A1CA00-9F60-1D38-B7B6-2A8B8F54EB34}"/>
              </a:ext>
            </a:extLst>
          </p:cNvPr>
          <p:cNvSpPr>
            <a:spLocks noGrp="1"/>
          </p:cNvSpPr>
          <p:nvPr>
            <p:ph idx="25" hasCustomPrompt="1"/>
          </p:nvPr>
        </p:nvSpPr>
        <p:spPr>
          <a:xfrm>
            <a:off x="2560320" y="2956206"/>
            <a:ext cx="1618488" cy="484632"/>
          </a:xfrm>
          <a:prstGeom prst="rect">
            <a:avLst/>
          </a:prstGeom>
          <a:ln>
            <a:solidFill>
              <a:srgbClr val="6CACE4">
                <a:alpha val="25000"/>
              </a:srgbClr>
            </a:solidFill>
          </a:ln>
        </p:spPr>
        <p:txBody>
          <a:bodyPr vert="horz" lIns="91440" tIns="45720" rIns="91440" bIns="45720" rtlCol="0">
            <a:noAutofit/>
          </a:bodyPr>
          <a:lstStyle>
            <a:lvl1pPr marL="0" indent="0">
              <a:buFont typeface="Arial" panose="020B0604020202020204" pitchFamily="34" charset="0"/>
              <a:buNone/>
              <a:defRPr lang="en-US" sz="14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a:t>Click to add first-level bullet</a:t>
            </a:r>
          </a:p>
        </p:txBody>
      </p:sp>
      <p:sp>
        <p:nvSpPr>
          <p:cNvPr id="14" name="Bullets 11">
            <a:extLst>
              <a:ext uri="{FF2B5EF4-FFF2-40B4-BE49-F238E27FC236}">
                <a16:creationId xmlns:a16="http://schemas.microsoft.com/office/drawing/2014/main" id="{6583C17B-E988-0B02-8339-42B229A1F82A}"/>
              </a:ext>
            </a:extLst>
          </p:cNvPr>
          <p:cNvSpPr>
            <a:spLocks noGrp="1"/>
          </p:cNvSpPr>
          <p:nvPr>
            <p:ph idx="26" hasCustomPrompt="1"/>
          </p:nvPr>
        </p:nvSpPr>
        <p:spPr>
          <a:xfrm>
            <a:off x="2560320" y="3536224"/>
            <a:ext cx="1618488" cy="484632"/>
          </a:xfrm>
          <a:prstGeom prst="rect">
            <a:avLst/>
          </a:prstGeom>
          <a:ln>
            <a:solidFill>
              <a:srgbClr val="6CACE4">
                <a:alpha val="25000"/>
              </a:srgbClr>
            </a:solidFill>
          </a:ln>
        </p:spPr>
        <p:txBody>
          <a:bodyPr vert="horz" lIns="91440" tIns="45720" rIns="91440" bIns="45720" rtlCol="0">
            <a:noAutofit/>
          </a:bodyPr>
          <a:lstStyle>
            <a:lvl1pPr marL="0" indent="0">
              <a:buFont typeface="Arial" panose="020B0604020202020204" pitchFamily="34" charset="0"/>
              <a:buNone/>
              <a:defRPr lang="en-US" sz="14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a:t>Click to add first-level bullet</a:t>
            </a:r>
          </a:p>
        </p:txBody>
      </p:sp>
      <p:sp>
        <p:nvSpPr>
          <p:cNvPr id="15" name="Bullets 12">
            <a:extLst>
              <a:ext uri="{FF2B5EF4-FFF2-40B4-BE49-F238E27FC236}">
                <a16:creationId xmlns:a16="http://schemas.microsoft.com/office/drawing/2014/main" id="{F3CED13F-3298-226E-2DC8-234078717E9E}"/>
              </a:ext>
            </a:extLst>
          </p:cNvPr>
          <p:cNvSpPr>
            <a:spLocks noGrp="1"/>
          </p:cNvSpPr>
          <p:nvPr>
            <p:ph idx="27" hasCustomPrompt="1"/>
          </p:nvPr>
        </p:nvSpPr>
        <p:spPr>
          <a:xfrm>
            <a:off x="2560320" y="4116240"/>
            <a:ext cx="1618488" cy="484632"/>
          </a:xfrm>
          <a:prstGeom prst="rect">
            <a:avLst/>
          </a:prstGeom>
          <a:ln>
            <a:solidFill>
              <a:srgbClr val="6CACE4">
                <a:alpha val="25000"/>
              </a:srgbClr>
            </a:solidFill>
          </a:ln>
        </p:spPr>
        <p:txBody>
          <a:bodyPr vert="horz" lIns="91440" tIns="45720" rIns="91440" bIns="45720" rtlCol="0">
            <a:noAutofit/>
          </a:bodyPr>
          <a:lstStyle>
            <a:lvl1pPr marL="0" indent="0">
              <a:buFont typeface="Arial" panose="020B0604020202020204" pitchFamily="34" charset="0"/>
              <a:buNone/>
              <a:defRPr lang="en-US" sz="14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a:t>Click to add first-level bullet</a:t>
            </a:r>
          </a:p>
        </p:txBody>
      </p:sp>
      <p:sp>
        <p:nvSpPr>
          <p:cNvPr id="17" name="Bullets 13">
            <a:extLst>
              <a:ext uri="{FF2B5EF4-FFF2-40B4-BE49-F238E27FC236}">
                <a16:creationId xmlns:a16="http://schemas.microsoft.com/office/drawing/2014/main" id="{12978029-4CF9-A1D6-9940-92A4BF1C2B38}"/>
              </a:ext>
            </a:extLst>
          </p:cNvPr>
          <p:cNvSpPr>
            <a:spLocks noGrp="1"/>
          </p:cNvSpPr>
          <p:nvPr>
            <p:ph idx="28" hasCustomPrompt="1"/>
          </p:nvPr>
        </p:nvSpPr>
        <p:spPr>
          <a:xfrm>
            <a:off x="4962107" y="1194597"/>
            <a:ext cx="1618488" cy="484632"/>
          </a:xfrm>
          <a:ln>
            <a:solidFill>
              <a:srgbClr val="6CACE4">
                <a:alpha val="25000"/>
              </a:srgbClr>
            </a:solidFill>
          </a:ln>
        </p:spPr>
        <p:txBody>
          <a:bodyPr>
            <a:noAutofit/>
          </a:bodyPr>
          <a:lstStyle>
            <a:lvl1pPr marL="0" indent="0">
              <a:buFont typeface="Arial" panose="020B0604020202020204" pitchFamily="34" charset="0"/>
              <a:buNone/>
              <a:defRPr sz="1400" baseline="0">
                <a:latin typeface="Calibri" panose="020F0502020204030204" pitchFamily="34" charset="0"/>
                <a:ea typeface="Tahoma" panose="020B0604030504040204" pitchFamily="34" charset="0"/>
                <a:cs typeface="Calibri" panose="020F0502020204030204" pitchFamily="34" charset="0"/>
              </a:defRPr>
            </a:lvl1pPr>
            <a:lvl2pPr marL="284162" indent="0">
              <a:buFont typeface="Arial" panose="020B0604020202020204" pitchFamily="34" charset="0"/>
              <a:buNone/>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p:txBody>
      </p:sp>
      <p:sp>
        <p:nvSpPr>
          <p:cNvPr id="18" name="Bullets 14">
            <a:extLst>
              <a:ext uri="{FF2B5EF4-FFF2-40B4-BE49-F238E27FC236}">
                <a16:creationId xmlns:a16="http://schemas.microsoft.com/office/drawing/2014/main" id="{7CD8FECB-C160-D387-B8D5-5009258870AF}"/>
              </a:ext>
            </a:extLst>
          </p:cNvPr>
          <p:cNvSpPr>
            <a:spLocks noGrp="1"/>
          </p:cNvSpPr>
          <p:nvPr>
            <p:ph idx="29" hasCustomPrompt="1"/>
          </p:nvPr>
        </p:nvSpPr>
        <p:spPr>
          <a:xfrm>
            <a:off x="4962106" y="1796170"/>
            <a:ext cx="1618488" cy="484632"/>
          </a:xfrm>
          <a:ln>
            <a:solidFill>
              <a:srgbClr val="6CACE4">
                <a:alpha val="25000"/>
              </a:srgbClr>
            </a:solidFill>
          </a:ln>
        </p:spPr>
        <p:txBody>
          <a:bodyPr>
            <a:noAutofit/>
          </a:bodyPr>
          <a:lstStyle>
            <a:lvl1pPr marL="0" indent="0">
              <a:buFont typeface="Arial" panose="020B0604020202020204" pitchFamily="34" charset="0"/>
              <a:buNone/>
              <a:defRPr sz="14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p:txBody>
      </p:sp>
      <p:sp>
        <p:nvSpPr>
          <p:cNvPr id="19" name="Bullets 15">
            <a:extLst>
              <a:ext uri="{FF2B5EF4-FFF2-40B4-BE49-F238E27FC236}">
                <a16:creationId xmlns:a16="http://schemas.microsoft.com/office/drawing/2014/main" id="{52646E62-2EF0-1640-8112-1B370C2EBF7A}"/>
              </a:ext>
            </a:extLst>
          </p:cNvPr>
          <p:cNvSpPr>
            <a:spLocks noGrp="1"/>
          </p:cNvSpPr>
          <p:nvPr>
            <p:ph idx="30" hasCustomPrompt="1"/>
          </p:nvPr>
        </p:nvSpPr>
        <p:spPr>
          <a:xfrm>
            <a:off x="4962107" y="2376188"/>
            <a:ext cx="1618488" cy="484632"/>
          </a:xfrm>
          <a:prstGeom prst="rect">
            <a:avLst/>
          </a:prstGeom>
          <a:ln>
            <a:solidFill>
              <a:srgbClr val="6CACE4">
                <a:alpha val="25000"/>
              </a:srgbClr>
            </a:solidFill>
          </a:ln>
        </p:spPr>
        <p:txBody>
          <a:bodyPr vert="horz" lIns="91440" tIns="45720" rIns="91440" bIns="45720" rtlCol="0">
            <a:noAutofit/>
          </a:bodyPr>
          <a:lstStyle>
            <a:lvl1pPr marL="0" indent="0">
              <a:buFont typeface="Arial" panose="020B0604020202020204" pitchFamily="34" charset="0"/>
              <a:buNone/>
              <a:defRPr lang="en-US" sz="14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a:t>Click to add first-level bullet</a:t>
            </a:r>
          </a:p>
        </p:txBody>
      </p:sp>
      <p:sp>
        <p:nvSpPr>
          <p:cNvPr id="20" name="Bullets 16">
            <a:extLst>
              <a:ext uri="{FF2B5EF4-FFF2-40B4-BE49-F238E27FC236}">
                <a16:creationId xmlns:a16="http://schemas.microsoft.com/office/drawing/2014/main" id="{82D2ECFC-5EDF-860F-594C-3587D0612CC0}"/>
              </a:ext>
            </a:extLst>
          </p:cNvPr>
          <p:cNvSpPr>
            <a:spLocks noGrp="1"/>
          </p:cNvSpPr>
          <p:nvPr>
            <p:ph idx="31" hasCustomPrompt="1"/>
          </p:nvPr>
        </p:nvSpPr>
        <p:spPr>
          <a:xfrm>
            <a:off x="4962107" y="2956206"/>
            <a:ext cx="1618488" cy="484632"/>
          </a:xfrm>
          <a:prstGeom prst="rect">
            <a:avLst/>
          </a:prstGeom>
          <a:ln>
            <a:solidFill>
              <a:srgbClr val="6CACE4">
                <a:alpha val="25000"/>
              </a:srgbClr>
            </a:solidFill>
          </a:ln>
        </p:spPr>
        <p:txBody>
          <a:bodyPr vert="horz" lIns="91440" tIns="45720" rIns="91440" bIns="45720" rtlCol="0">
            <a:noAutofit/>
          </a:bodyPr>
          <a:lstStyle>
            <a:lvl1pPr marL="0" indent="0">
              <a:buFont typeface="Arial" panose="020B0604020202020204" pitchFamily="34" charset="0"/>
              <a:buNone/>
              <a:defRPr lang="en-US" sz="14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a:t>Click to add first-level bullet</a:t>
            </a:r>
          </a:p>
        </p:txBody>
      </p:sp>
      <p:sp>
        <p:nvSpPr>
          <p:cNvPr id="21" name="Bullets 17">
            <a:extLst>
              <a:ext uri="{FF2B5EF4-FFF2-40B4-BE49-F238E27FC236}">
                <a16:creationId xmlns:a16="http://schemas.microsoft.com/office/drawing/2014/main" id="{4EC88C21-D124-47A5-B8F3-211EF2A0C65B}"/>
              </a:ext>
            </a:extLst>
          </p:cNvPr>
          <p:cNvSpPr>
            <a:spLocks noGrp="1"/>
          </p:cNvSpPr>
          <p:nvPr>
            <p:ph idx="32" hasCustomPrompt="1"/>
          </p:nvPr>
        </p:nvSpPr>
        <p:spPr>
          <a:xfrm>
            <a:off x="4962105" y="3536224"/>
            <a:ext cx="1618488" cy="484632"/>
          </a:xfrm>
          <a:prstGeom prst="rect">
            <a:avLst/>
          </a:prstGeom>
          <a:ln>
            <a:solidFill>
              <a:srgbClr val="6CACE4">
                <a:alpha val="25000"/>
              </a:srgbClr>
            </a:solidFill>
          </a:ln>
        </p:spPr>
        <p:txBody>
          <a:bodyPr vert="horz" lIns="91440" tIns="45720" rIns="91440" bIns="45720" rtlCol="0">
            <a:noAutofit/>
          </a:bodyPr>
          <a:lstStyle>
            <a:lvl1pPr marL="0" indent="0">
              <a:buFont typeface="Arial" panose="020B0604020202020204" pitchFamily="34" charset="0"/>
              <a:buNone/>
              <a:defRPr lang="en-US" sz="14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a:t>Click to add first-level bullet</a:t>
            </a:r>
          </a:p>
        </p:txBody>
      </p:sp>
      <p:sp>
        <p:nvSpPr>
          <p:cNvPr id="22" name="Bullets 18">
            <a:extLst>
              <a:ext uri="{FF2B5EF4-FFF2-40B4-BE49-F238E27FC236}">
                <a16:creationId xmlns:a16="http://schemas.microsoft.com/office/drawing/2014/main" id="{C31686C5-FBB1-6266-560B-FDBE79A4BC63}"/>
              </a:ext>
            </a:extLst>
          </p:cNvPr>
          <p:cNvSpPr>
            <a:spLocks noGrp="1"/>
          </p:cNvSpPr>
          <p:nvPr>
            <p:ph idx="33" hasCustomPrompt="1"/>
          </p:nvPr>
        </p:nvSpPr>
        <p:spPr>
          <a:xfrm>
            <a:off x="4962105" y="4116240"/>
            <a:ext cx="1618488" cy="484632"/>
          </a:xfrm>
          <a:prstGeom prst="rect">
            <a:avLst/>
          </a:prstGeom>
          <a:ln>
            <a:solidFill>
              <a:srgbClr val="6CACE4">
                <a:alpha val="25000"/>
              </a:srgbClr>
            </a:solidFill>
          </a:ln>
        </p:spPr>
        <p:txBody>
          <a:bodyPr vert="horz" lIns="91440" tIns="45720" rIns="91440" bIns="45720" rtlCol="0">
            <a:noAutofit/>
          </a:bodyPr>
          <a:lstStyle>
            <a:lvl1pPr marL="0" indent="0">
              <a:buFont typeface="Arial" panose="020B0604020202020204" pitchFamily="34" charset="0"/>
              <a:buNone/>
              <a:defRPr lang="en-US" sz="14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a:t>Click to add first-level bullet</a:t>
            </a:r>
          </a:p>
        </p:txBody>
      </p:sp>
      <p:sp>
        <p:nvSpPr>
          <p:cNvPr id="23" name="Bullets 19">
            <a:extLst>
              <a:ext uri="{FF2B5EF4-FFF2-40B4-BE49-F238E27FC236}">
                <a16:creationId xmlns:a16="http://schemas.microsoft.com/office/drawing/2014/main" id="{4DE40F4F-7558-C0B4-802B-37890A49CECF}"/>
              </a:ext>
            </a:extLst>
          </p:cNvPr>
          <p:cNvSpPr>
            <a:spLocks noGrp="1"/>
          </p:cNvSpPr>
          <p:nvPr>
            <p:ph idx="34" hasCustomPrompt="1"/>
          </p:nvPr>
        </p:nvSpPr>
        <p:spPr>
          <a:xfrm>
            <a:off x="7373112" y="1194597"/>
            <a:ext cx="1618488" cy="484632"/>
          </a:xfrm>
          <a:ln>
            <a:solidFill>
              <a:srgbClr val="6CACE4">
                <a:alpha val="25000"/>
              </a:srgbClr>
            </a:solidFill>
          </a:ln>
        </p:spPr>
        <p:txBody>
          <a:bodyPr>
            <a:noAutofit/>
          </a:bodyPr>
          <a:lstStyle>
            <a:lvl1pPr marL="0" indent="0">
              <a:buFont typeface="Arial" panose="020B0604020202020204" pitchFamily="34" charset="0"/>
              <a:buNone/>
              <a:defRPr sz="1400" baseline="0">
                <a:latin typeface="Calibri" panose="020F0502020204030204" pitchFamily="34" charset="0"/>
                <a:ea typeface="Tahoma" panose="020B0604030504040204" pitchFamily="34" charset="0"/>
                <a:cs typeface="Calibri" panose="020F0502020204030204" pitchFamily="34" charset="0"/>
              </a:defRPr>
            </a:lvl1pPr>
            <a:lvl2pPr marL="284162" indent="0">
              <a:buFont typeface="Arial" panose="020B0604020202020204" pitchFamily="34" charset="0"/>
              <a:buNone/>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p:txBody>
      </p:sp>
      <p:sp>
        <p:nvSpPr>
          <p:cNvPr id="24" name="Bullets 20">
            <a:extLst>
              <a:ext uri="{FF2B5EF4-FFF2-40B4-BE49-F238E27FC236}">
                <a16:creationId xmlns:a16="http://schemas.microsoft.com/office/drawing/2014/main" id="{FBDBC842-A5CB-A300-6D9E-E0A86ED4DEBF}"/>
              </a:ext>
            </a:extLst>
          </p:cNvPr>
          <p:cNvSpPr>
            <a:spLocks noGrp="1"/>
          </p:cNvSpPr>
          <p:nvPr>
            <p:ph idx="35" hasCustomPrompt="1"/>
          </p:nvPr>
        </p:nvSpPr>
        <p:spPr>
          <a:xfrm>
            <a:off x="7373112" y="1796170"/>
            <a:ext cx="1618488" cy="484632"/>
          </a:xfrm>
          <a:ln>
            <a:solidFill>
              <a:srgbClr val="6CACE4">
                <a:alpha val="25000"/>
              </a:srgbClr>
            </a:solidFill>
          </a:ln>
        </p:spPr>
        <p:txBody>
          <a:bodyPr>
            <a:noAutofit/>
          </a:bodyPr>
          <a:lstStyle>
            <a:lvl1pPr marL="0" indent="0">
              <a:buFont typeface="Arial" panose="020B0604020202020204" pitchFamily="34" charset="0"/>
              <a:buNone/>
              <a:defRPr sz="14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p:txBody>
      </p:sp>
      <p:sp>
        <p:nvSpPr>
          <p:cNvPr id="25" name="Bullets 21">
            <a:extLst>
              <a:ext uri="{FF2B5EF4-FFF2-40B4-BE49-F238E27FC236}">
                <a16:creationId xmlns:a16="http://schemas.microsoft.com/office/drawing/2014/main" id="{B9B070B1-9A7A-3999-F1EE-03755B0CE006}"/>
              </a:ext>
            </a:extLst>
          </p:cNvPr>
          <p:cNvSpPr>
            <a:spLocks noGrp="1"/>
          </p:cNvSpPr>
          <p:nvPr>
            <p:ph idx="36" hasCustomPrompt="1"/>
          </p:nvPr>
        </p:nvSpPr>
        <p:spPr>
          <a:xfrm>
            <a:off x="7373112" y="2376188"/>
            <a:ext cx="1618488" cy="484632"/>
          </a:xfrm>
          <a:prstGeom prst="rect">
            <a:avLst/>
          </a:prstGeom>
          <a:ln>
            <a:solidFill>
              <a:srgbClr val="6CACE4">
                <a:alpha val="25000"/>
              </a:srgbClr>
            </a:solidFill>
          </a:ln>
        </p:spPr>
        <p:txBody>
          <a:bodyPr vert="horz" lIns="91440" tIns="45720" rIns="91440" bIns="45720" rtlCol="0">
            <a:noAutofit/>
          </a:bodyPr>
          <a:lstStyle>
            <a:lvl1pPr marL="0" indent="0">
              <a:buFont typeface="Arial" panose="020B0604020202020204" pitchFamily="34" charset="0"/>
              <a:buNone/>
              <a:defRPr lang="en-US" sz="14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a:t>Click to add first-level bullet</a:t>
            </a:r>
          </a:p>
        </p:txBody>
      </p:sp>
      <p:sp>
        <p:nvSpPr>
          <p:cNvPr id="26" name="Bullets 22">
            <a:extLst>
              <a:ext uri="{FF2B5EF4-FFF2-40B4-BE49-F238E27FC236}">
                <a16:creationId xmlns:a16="http://schemas.microsoft.com/office/drawing/2014/main" id="{4416BEC2-16A2-45B0-5A87-ED715270B14F}"/>
              </a:ext>
            </a:extLst>
          </p:cNvPr>
          <p:cNvSpPr>
            <a:spLocks noGrp="1"/>
          </p:cNvSpPr>
          <p:nvPr>
            <p:ph idx="37" hasCustomPrompt="1"/>
          </p:nvPr>
        </p:nvSpPr>
        <p:spPr>
          <a:xfrm>
            <a:off x="7373112" y="2956206"/>
            <a:ext cx="1618488" cy="484632"/>
          </a:xfrm>
          <a:prstGeom prst="rect">
            <a:avLst/>
          </a:prstGeom>
          <a:ln>
            <a:solidFill>
              <a:srgbClr val="6CACE4">
                <a:alpha val="25000"/>
              </a:srgbClr>
            </a:solidFill>
          </a:ln>
        </p:spPr>
        <p:txBody>
          <a:bodyPr vert="horz" lIns="91440" tIns="45720" rIns="91440" bIns="45720" rtlCol="0">
            <a:noAutofit/>
          </a:bodyPr>
          <a:lstStyle>
            <a:lvl1pPr marL="0" indent="0">
              <a:buFont typeface="Arial" panose="020B0604020202020204" pitchFamily="34" charset="0"/>
              <a:buNone/>
              <a:defRPr lang="en-US" sz="14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a:t>Click to add first-level bullet</a:t>
            </a:r>
          </a:p>
        </p:txBody>
      </p:sp>
      <p:sp>
        <p:nvSpPr>
          <p:cNvPr id="27" name="Bullets 23">
            <a:extLst>
              <a:ext uri="{FF2B5EF4-FFF2-40B4-BE49-F238E27FC236}">
                <a16:creationId xmlns:a16="http://schemas.microsoft.com/office/drawing/2014/main" id="{9B2C0B27-B05C-E85E-6FD4-7FC29F303D52}"/>
              </a:ext>
            </a:extLst>
          </p:cNvPr>
          <p:cNvSpPr>
            <a:spLocks noGrp="1"/>
          </p:cNvSpPr>
          <p:nvPr>
            <p:ph idx="38" hasCustomPrompt="1"/>
          </p:nvPr>
        </p:nvSpPr>
        <p:spPr>
          <a:xfrm>
            <a:off x="7373112" y="3536224"/>
            <a:ext cx="1618488" cy="484632"/>
          </a:xfrm>
          <a:prstGeom prst="rect">
            <a:avLst/>
          </a:prstGeom>
          <a:ln>
            <a:solidFill>
              <a:srgbClr val="6CACE4">
                <a:alpha val="25000"/>
              </a:srgbClr>
            </a:solidFill>
          </a:ln>
        </p:spPr>
        <p:txBody>
          <a:bodyPr vert="horz" lIns="91440" tIns="45720" rIns="91440" bIns="45720" rtlCol="0">
            <a:noAutofit/>
          </a:bodyPr>
          <a:lstStyle>
            <a:lvl1pPr marL="0" indent="0">
              <a:buFont typeface="Arial" panose="020B0604020202020204" pitchFamily="34" charset="0"/>
              <a:buNone/>
              <a:defRPr lang="en-US" sz="14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a:t>Click to add first-level bullet</a:t>
            </a:r>
          </a:p>
        </p:txBody>
      </p:sp>
      <p:sp>
        <p:nvSpPr>
          <p:cNvPr id="28" name="Bullets 24">
            <a:extLst>
              <a:ext uri="{FF2B5EF4-FFF2-40B4-BE49-F238E27FC236}">
                <a16:creationId xmlns:a16="http://schemas.microsoft.com/office/drawing/2014/main" id="{6E03F094-2F82-688F-18BE-556F4F537A7A}"/>
              </a:ext>
            </a:extLst>
          </p:cNvPr>
          <p:cNvSpPr>
            <a:spLocks noGrp="1"/>
          </p:cNvSpPr>
          <p:nvPr>
            <p:ph idx="39" hasCustomPrompt="1"/>
          </p:nvPr>
        </p:nvSpPr>
        <p:spPr>
          <a:xfrm>
            <a:off x="7373112" y="4116240"/>
            <a:ext cx="1618488" cy="484632"/>
          </a:xfrm>
          <a:prstGeom prst="rect">
            <a:avLst/>
          </a:prstGeom>
          <a:ln>
            <a:solidFill>
              <a:srgbClr val="6CACE4">
                <a:alpha val="25000"/>
              </a:srgbClr>
            </a:solidFill>
          </a:ln>
        </p:spPr>
        <p:txBody>
          <a:bodyPr vert="horz" lIns="91440" tIns="45720" rIns="91440" bIns="45720" rtlCol="0">
            <a:noAutofit/>
          </a:bodyPr>
          <a:lstStyle>
            <a:lvl1pPr marL="0" indent="0">
              <a:buFont typeface="Arial" panose="020B0604020202020204" pitchFamily="34" charset="0"/>
              <a:buNone/>
              <a:defRPr lang="en-US" sz="14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a:t>Click to add first-level bullet</a:t>
            </a:r>
          </a:p>
        </p:txBody>
      </p:sp>
      <p:sp>
        <p:nvSpPr>
          <p:cNvPr id="4" name="Source">
            <a:extLst>
              <a:ext uri="{FF2B5EF4-FFF2-40B4-BE49-F238E27FC236}">
                <a16:creationId xmlns:a16="http://schemas.microsoft.com/office/drawing/2014/main" id="{D9DE5FD8-469B-FD34-543F-F7FCA96EFBDC}"/>
              </a:ext>
            </a:extLst>
          </p:cNvPr>
          <p:cNvSpPr>
            <a:spLocks noGrp="1"/>
          </p:cNvSpPr>
          <p:nvPr>
            <p:ph idx="19"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49A5C684-826F-0442-8631-7E4E2B374D8D}"/>
              </a:ext>
            </a:extLst>
          </p:cNvPr>
          <p:cNvSpPr>
            <a:spLocks noGrp="1"/>
          </p:cNvSpPr>
          <p:nvPr>
            <p:ph type="sldNum" sz="quarter" idx="18"/>
          </p:nvPr>
        </p:nvSpPr>
        <p:spPr/>
        <p:txBody>
          <a:bodyPr/>
          <a:lstStyle/>
          <a:p>
            <a:fld id="{8ABDC324-684B-9C44-A484-D2B69E2467CF}" type="slidenum">
              <a:rPr lang="en-US" smtClean="0"/>
              <a:pPr/>
              <a:t>‹#›</a:t>
            </a:fld>
            <a:endParaRPr lang="en-US"/>
          </a:p>
        </p:txBody>
      </p:sp>
      <p:sp>
        <p:nvSpPr>
          <p:cNvPr id="5" name="Bullets">
            <a:extLst>
              <a:ext uri="{FF2B5EF4-FFF2-40B4-BE49-F238E27FC236}">
                <a16:creationId xmlns:a16="http://schemas.microsoft.com/office/drawing/2014/main" id="{A38119A8-D574-23A6-ABFE-870C8A4AA4CB}"/>
              </a:ext>
              <a:ext uri="{C183D7F6-B498-43B3-948B-1728B52AA6E4}">
                <adec:decorative xmlns:adec="http://schemas.microsoft.com/office/drawing/2017/decorative" val="1"/>
              </a:ext>
            </a:extLst>
          </p:cNvPr>
          <p:cNvSpPr>
            <a:spLocks noGrp="1"/>
          </p:cNvSpPr>
          <p:nvPr>
            <p:ph idx="1"/>
          </p:nvPr>
        </p:nvSpPr>
        <p:spPr>
          <a:xfrm>
            <a:off x="149313" y="1200151"/>
            <a:ext cx="8842287" cy="3390899"/>
          </a:xfrm>
          <a:prstGeom prst="rect">
            <a:avLst/>
          </a:prstGeom>
          <a:ln>
            <a:solidFill>
              <a:srgbClr val="6CACE4">
                <a:alpha val="25000"/>
              </a:srgbClr>
            </a:solidFill>
          </a:ln>
        </p:spPr>
        <p:txBody>
          <a:bodyPr vert="horz" lIns="91440" tIns="45720" rIns="91440" bIns="45720" rtlCol="0">
            <a:normAutofit/>
          </a:bodyPr>
          <a:lstStyle/>
          <a:p>
            <a:pPr lvl="0"/>
            <a:r>
              <a:rPr lang="en-US"/>
              <a:t>Click to add first-level bullet</a:t>
            </a:r>
          </a:p>
          <a:p>
            <a:pPr lvl="1"/>
            <a:r>
              <a:rPr lang="en-US"/>
              <a:t>Second level</a:t>
            </a:r>
          </a:p>
          <a:p>
            <a:pPr lvl="2"/>
            <a:r>
              <a:rPr lang="en-US"/>
              <a:t>Third level</a:t>
            </a:r>
          </a:p>
        </p:txBody>
      </p:sp>
    </p:spTree>
    <p:extLst>
      <p:ext uri="{BB962C8B-B14F-4D97-AF65-F5344CB8AC3E}">
        <p14:creationId xmlns:p14="http://schemas.microsoft.com/office/powerpoint/2010/main" val="29732985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Large photo or table">
    <p:spTree>
      <p:nvGrpSpPr>
        <p:cNvPr id="1" name=""/>
        <p:cNvGrpSpPr/>
        <p:nvPr/>
      </p:nvGrpSpPr>
      <p:grpSpPr>
        <a:xfrm>
          <a:off x="0" y="0"/>
          <a:ext cx="0" cy="0"/>
          <a:chOff x="0" y="0"/>
          <a:chExt cx="0" cy="0"/>
        </a:xfrm>
      </p:grpSpPr>
      <p:sp>
        <p:nvSpPr>
          <p:cNvPr id="7"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5" name="Image">
            <a:extLst>
              <a:ext uri="{FF2B5EF4-FFF2-40B4-BE49-F238E27FC236}">
                <a16:creationId xmlns:a16="http://schemas.microsoft.com/office/drawing/2014/main" id="{02EA4496-355A-B54A-BBF9-F684A72148AE}"/>
              </a:ext>
            </a:extLst>
          </p:cNvPr>
          <p:cNvSpPr>
            <a:spLocks noGrp="1"/>
          </p:cNvSpPr>
          <p:nvPr>
            <p:ph sz="quarter" idx="15"/>
          </p:nvPr>
        </p:nvSpPr>
        <p:spPr>
          <a:xfrm>
            <a:off x="0" y="1051789"/>
            <a:ext cx="9144000" cy="4096512"/>
          </a:xfrm>
          <a:ln>
            <a:noFill/>
          </a:ln>
        </p:spPr>
        <p:txBody>
          <a:bodyPr/>
          <a:lstStyle>
            <a:lvl1pPr marL="0" indent="0">
              <a:buFontTx/>
              <a:buNone/>
              <a:defRPr/>
            </a:lvl1pPr>
          </a:lstStyle>
          <a:p>
            <a:pPr lvl="0"/>
            <a:r>
              <a:rPr lang="en-US"/>
              <a:t>Click to edit Master text styles</a:t>
            </a:r>
          </a:p>
        </p:txBody>
      </p:sp>
      <p:sp>
        <p:nvSpPr>
          <p:cNvPr id="4" name="Source">
            <a:extLst>
              <a:ext uri="{FF2B5EF4-FFF2-40B4-BE49-F238E27FC236}">
                <a16:creationId xmlns:a16="http://schemas.microsoft.com/office/drawing/2014/main" id="{998FDB8B-7631-71F8-C036-3697FA5ABB38}"/>
              </a:ext>
            </a:extLst>
          </p:cNvPr>
          <p:cNvSpPr>
            <a:spLocks noGrp="1"/>
          </p:cNvSpPr>
          <p:nvPr>
            <p:ph idx="12"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F83A9E29-5FE0-3D4D-94E8-4C25C00D63D5}"/>
              </a:ext>
            </a:extLst>
          </p:cNvPr>
          <p:cNvSpPr>
            <a:spLocks noGrp="1"/>
          </p:cNvSpPr>
          <p:nvPr>
            <p:ph type="sldNum" sz="quarter" idx="16"/>
          </p:nvPr>
        </p:nvSpPr>
        <p:spPr>
          <a:xfrm>
            <a:off x="8342334" y="4809744"/>
            <a:ext cx="649266" cy="274637"/>
          </a:xfrm>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278813256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 large photo or table">
    <p:spTree>
      <p:nvGrpSpPr>
        <p:cNvPr id="1" name=""/>
        <p:cNvGrpSpPr/>
        <p:nvPr/>
      </p:nvGrpSpPr>
      <p:grpSpPr>
        <a:xfrm>
          <a:off x="0" y="0"/>
          <a:ext cx="0" cy="0"/>
          <a:chOff x="0" y="0"/>
          <a:chExt cx="0" cy="0"/>
        </a:xfrm>
      </p:grpSpPr>
      <p:sp>
        <p:nvSpPr>
          <p:cNvPr id="7"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10" name="Image 1">
            <a:extLst>
              <a:ext uri="{FF2B5EF4-FFF2-40B4-BE49-F238E27FC236}">
                <a16:creationId xmlns:a16="http://schemas.microsoft.com/office/drawing/2014/main" id="{425F25A5-CCE4-394B-9E1E-17C6BF7265C4}"/>
              </a:ext>
            </a:extLst>
          </p:cNvPr>
          <p:cNvSpPr>
            <a:spLocks noGrp="1"/>
          </p:cNvSpPr>
          <p:nvPr>
            <p:ph sz="quarter" idx="15"/>
          </p:nvPr>
        </p:nvSpPr>
        <p:spPr>
          <a:xfrm>
            <a:off x="0" y="1049111"/>
            <a:ext cx="4541958" cy="4094389"/>
          </a:xfrm>
          <a:ln>
            <a:noFill/>
          </a:ln>
        </p:spPr>
        <p:txBody>
          <a:bodyPr/>
          <a:lstStyle>
            <a:lvl1pPr marL="0" indent="0">
              <a:buFontTx/>
              <a:buNone/>
              <a:defRPr/>
            </a:lvl1pPr>
          </a:lstStyle>
          <a:p>
            <a:pPr lvl="0"/>
            <a:r>
              <a:rPr lang="en-US"/>
              <a:t>Click to edit Master text styles</a:t>
            </a:r>
          </a:p>
        </p:txBody>
      </p:sp>
      <p:sp>
        <p:nvSpPr>
          <p:cNvPr id="9" name="Image 2">
            <a:extLst>
              <a:ext uri="{FF2B5EF4-FFF2-40B4-BE49-F238E27FC236}">
                <a16:creationId xmlns:a16="http://schemas.microsoft.com/office/drawing/2014/main" id="{6804ED59-039D-2442-97AD-5034913325E9}"/>
              </a:ext>
            </a:extLst>
          </p:cNvPr>
          <p:cNvSpPr>
            <a:spLocks noGrp="1"/>
          </p:cNvSpPr>
          <p:nvPr>
            <p:ph sz="quarter" idx="16"/>
          </p:nvPr>
        </p:nvSpPr>
        <p:spPr>
          <a:xfrm>
            <a:off x="4602043" y="1049111"/>
            <a:ext cx="4544568" cy="4094389"/>
          </a:xfrm>
          <a:ln>
            <a:noFill/>
          </a:ln>
        </p:spPr>
        <p:txBody>
          <a:bodyPr/>
          <a:lstStyle>
            <a:lvl1pPr marL="0" indent="0">
              <a:buFontTx/>
              <a:buNone/>
              <a:defRPr/>
            </a:lvl1pPr>
          </a:lstStyle>
          <a:p>
            <a:pPr lvl="0"/>
            <a:r>
              <a:rPr lang="en-US"/>
              <a:t>Click to edit Master text styles</a:t>
            </a:r>
          </a:p>
        </p:txBody>
      </p:sp>
      <p:sp>
        <p:nvSpPr>
          <p:cNvPr id="4" name="Source">
            <a:extLst>
              <a:ext uri="{FF2B5EF4-FFF2-40B4-BE49-F238E27FC236}">
                <a16:creationId xmlns:a16="http://schemas.microsoft.com/office/drawing/2014/main" id="{CA10EC07-7242-9BB6-8674-E9021AC60426}"/>
              </a:ext>
            </a:extLst>
          </p:cNvPr>
          <p:cNvSpPr>
            <a:spLocks noGrp="1"/>
          </p:cNvSpPr>
          <p:nvPr>
            <p:ph idx="12"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79BA57E4-A61E-0F43-96A7-D6F928E8868B}"/>
              </a:ext>
            </a:extLst>
          </p:cNvPr>
          <p:cNvSpPr>
            <a:spLocks noGrp="1"/>
          </p:cNvSpPr>
          <p:nvPr>
            <p:ph type="sldNum" sz="quarter" idx="17"/>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35199828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Hidden title">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149313" y="1116711"/>
            <a:ext cx="8858161" cy="857250"/>
          </a:xfrm>
        </p:spPr>
        <p:txBody>
          <a:bodyPr/>
          <a:lstStyle>
            <a:lvl1pPr>
              <a:defRPr baseline="0">
                <a:solidFill>
                  <a:schemeClr val="tx1"/>
                </a:solidFill>
              </a:defRPr>
            </a:lvl1pPr>
          </a:lstStyle>
          <a:p>
            <a:r>
              <a:rPr lang="en-US"/>
              <a:t>Add title in Outline view</a:t>
            </a:r>
          </a:p>
        </p:txBody>
      </p:sp>
      <p:sp>
        <p:nvSpPr>
          <p:cNvPr id="4" name="Image"/>
          <p:cNvSpPr>
            <a:spLocks noGrp="1"/>
          </p:cNvSpPr>
          <p:nvPr>
            <p:ph type="pic" sz="quarter" idx="13" hasCustomPrompt="1"/>
          </p:nvPr>
        </p:nvSpPr>
        <p:spPr>
          <a:xfrm>
            <a:off x="0" y="0"/>
            <a:ext cx="9144000" cy="5143500"/>
          </a:xfrm>
          <a:ln>
            <a:noFill/>
          </a:ln>
        </p:spPr>
        <p:txBody>
          <a:bodyPr/>
          <a:lstStyle>
            <a:lvl1pPr marL="0" indent="0">
              <a:buNone/>
              <a:defRPr baseline="0">
                <a:solidFill>
                  <a:schemeClr val="bg1"/>
                </a:solidFill>
              </a:defRPr>
            </a:lvl1pPr>
          </a:lstStyle>
          <a:p>
            <a:r>
              <a:rPr lang="en-US"/>
              <a:t>Click icon to add full-slide image</a:t>
            </a:r>
          </a:p>
        </p:txBody>
      </p:sp>
      <p:sp>
        <p:nvSpPr>
          <p:cNvPr id="6" name="Source">
            <a:extLst>
              <a:ext uri="{FF2B5EF4-FFF2-40B4-BE49-F238E27FC236}">
                <a16:creationId xmlns:a16="http://schemas.microsoft.com/office/drawing/2014/main" id="{DD58C9BF-8BDA-9BD0-5E69-FB0C0DCA69D7}"/>
              </a:ext>
            </a:extLst>
          </p:cNvPr>
          <p:cNvSpPr>
            <a:spLocks noGrp="1"/>
          </p:cNvSpPr>
          <p:nvPr>
            <p:ph idx="12"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5" name="Slide number">
            <a:extLst>
              <a:ext uri="{FF2B5EF4-FFF2-40B4-BE49-F238E27FC236}">
                <a16:creationId xmlns:a16="http://schemas.microsoft.com/office/drawing/2014/main" id="{9C0EBDEC-E0F6-554C-96E0-9FBD98D92467}"/>
              </a:ext>
            </a:extLst>
          </p:cNvPr>
          <p:cNvSpPr>
            <a:spLocks noGrp="1"/>
          </p:cNvSpPr>
          <p:nvPr>
            <p:ph type="sldNum" sz="quarter" idx="14"/>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190156009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4EFB2-51B3-E7C4-E47A-64F41C8B6077}"/>
              </a:ext>
            </a:extLst>
          </p:cNvPr>
          <p:cNvSpPr>
            <a:spLocks noGrp="1"/>
          </p:cNvSpPr>
          <p:nvPr>
            <p:ph type="title"/>
          </p:nvPr>
        </p:nvSpPr>
        <p:spPr/>
        <p:txBody>
          <a:bodyPr/>
          <a:lstStyle/>
          <a:p>
            <a:r>
              <a:rPr lang="en-US"/>
              <a:t>Click to edit Master title style</a:t>
            </a:r>
          </a:p>
        </p:txBody>
      </p:sp>
      <p:sp>
        <p:nvSpPr>
          <p:cNvPr id="5" name="Subtitle">
            <a:extLst>
              <a:ext uri="{FF2B5EF4-FFF2-40B4-BE49-F238E27FC236}">
                <a16:creationId xmlns:a16="http://schemas.microsoft.com/office/drawing/2014/main" id="{142B04C7-2FB5-BBFA-BD53-9DA687496E26}"/>
              </a:ext>
            </a:extLst>
          </p:cNvPr>
          <p:cNvSpPr>
            <a:spLocks noGrp="1"/>
          </p:cNvSpPr>
          <p:nvPr>
            <p:ph type="body" sz="quarter" idx="14" hasCustomPrompt="1"/>
          </p:nvPr>
        </p:nvSpPr>
        <p:spPr>
          <a:xfrm>
            <a:off x="149315" y="2900920"/>
            <a:ext cx="2736760" cy="858838"/>
          </a:xfrm>
          <a:prstGeom prst="rect">
            <a:avLst/>
          </a:prstGeom>
        </p:spPr>
        <p:txBody>
          <a:bodyPr/>
          <a:lstStyle>
            <a:lvl1pPr marL="0" indent="0">
              <a:buNone/>
              <a:defRPr sz="1600" i="1">
                <a:solidFill>
                  <a:schemeClr val="bg1"/>
                </a:solidFill>
                <a:latin typeface="Georgia" panose="02040502050405020303" pitchFamily="18" charset="0"/>
              </a:defRPr>
            </a:lvl1pPr>
            <a:lvl2pPr marL="457200" indent="0">
              <a:buNone/>
              <a:defRPr sz="1600" i="1">
                <a:solidFill>
                  <a:schemeClr val="bg1"/>
                </a:solidFill>
                <a:latin typeface="Georgia" panose="02040502050405020303" pitchFamily="18" charset="0"/>
              </a:defRPr>
            </a:lvl2pPr>
            <a:lvl3pPr marL="914400" indent="0">
              <a:buNone/>
              <a:defRPr sz="1600" i="1">
                <a:solidFill>
                  <a:schemeClr val="bg1"/>
                </a:solidFill>
                <a:latin typeface="Georgia" panose="02040502050405020303" pitchFamily="18" charset="0"/>
              </a:defRPr>
            </a:lvl3pPr>
            <a:lvl4pPr marL="1371600" indent="0">
              <a:buNone/>
              <a:defRPr sz="1600" i="1">
                <a:solidFill>
                  <a:schemeClr val="bg1"/>
                </a:solidFill>
                <a:latin typeface="Georgia" panose="02040502050405020303" pitchFamily="18" charset="0"/>
              </a:defRPr>
            </a:lvl4pPr>
            <a:lvl5pPr marL="1828800" indent="0">
              <a:buNone/>
              <a:defRPr sz="1600" i="1">
                <a:solidFill>
                  <a:schemeClr val="bg1"/>
                </a:solidFill>
                <a:latin typeface="Georgia" panose="02040502050405020303" pitchFamily="18" charset="0"/>
              </a:defRPr>
            </a:lvl5pPr>
          </a:lstStyle>
          <a:p>
            <a:pPr lvl="0"/>
            <a:r>
              <a:rPr lang="en-US"/>
              <a:t>Click to add subtitle</a:t>
            </a:r>
          </a:p>
        </p:txBody>
      </p:sp>
      <p:sp>
        <p:nvSpPr>
          <p:cNvPr id="4" name="Photo">
            <a:extLst>
              <a:ext uri="{FF2B5EF4-FFF2-40B4-BE49-F238E27FC236}">
                <a16:creationId xmlns:a16="http://schemas.microsoft.com/office/drawing/2014/main" id="{0CD96A75-E9BD-9246-9DB0-944715FE178F}"/>
              </a:ext>
            </a:extLst>
          </p:cNvPr>
          <p:cNvSpPr>
            <a:spLocks noGrp="1"/>
          </p:cNvSpPr>
          <p:nvPr>
            <p:ph type="pic" sz="quarter" idx="11" hasCustomPrompt="1"/>
          </p:nvPr>
        </p:nvSpPr>
        <p:spPr>
          <a:xfrm>
            <a:off x="3060788" y="0"/>
            <a:ext cx="6083212" cy="5143500"/>
          </a:xfrm>
          <a:prstGeom prst="rect">
            <a:avLst/>
          </a:prstGeom>
        </p:spPr>
        <p:txBody>
          <a:bodyPr vert="horz"/>
          <a:lstStyle>
            <a:lvl1pPr marL="0" indent="0">
              <a:buNone/>
              <a:defRPr sz="1800" baseline="0"/>
            </a:lvl1pPr>
          </a:lstStyle>
          <a:p>
            <a:r>
              <a:rPr lang="en-US"/>
              <a:t>Click icon to add image or drag and drop image to placeholder</a:t>
            </a:r>
          </a:p>
        </p:txBody>
      </p:sp>
      <p:sp>
        <p:nvSpPr>
          <p:cNvPr id="6" name="Source">
            <a:extLst>
              <a:ext uri="{FF2B5EF4-FFF2-40B4-BE49-F238E27FC236}">
                <a16:creationId xmlns:a16="http://schemas.microsoft.com/office/drawing/2014/main" id="{3D60FC86-0A68-66F3-9239-0EC624B575F3}"/>
              </a:ext>
            </a:extLst>
          </p:cNvPr>
          <p:cNvSpPr>
            <a:spLocks noGrp="1"/>
          </p:cNvSpPr>
          <p:nvPr>
            <p:ph idx="12" hasCustomPrompt="1"/>
          </p:nvPr>
        </p:nvSpPr>
        <p:spPr>
          <a:xfrm>
            <a:off x="3158067" y="4792204"/>
            <a:ext cx="4572000" cy="274637"/>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n-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B88667E3-18C4-084D-79EA-23992620FA34}"/>
              </a:ext>
            </a:extLst>
          </p:cNvPr>
          <p:cNvSpPr>
            <a:spLocks noGrp="1"/>
          </p:cNvSpPr>
          <p:nvPr>
            <p:ph type="sldNum" sz="quarter" idx="10"/>
          </p:nvPr>
        </p:nvSpPr>
        <p:spPr>
          <a:xfrm>
            <a:off x="8342334" y="4809744"/>
            <a:ext cx="649266" cy="274637"/>
          </a:xfrm>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1661497387"/>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 bo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4C1EC-461D-277D-61F7-8A9B5D4DE3B5}"/>
              </a:ext>
            </a:extLst>
          </p:cNvPr>
          <p:cNvSpPr>
            <a:spLocks noGrp="1"/>
          </p:cNvSpPr>
          <p:nvPr>
            <p:ph type="title"/>
          </p:nvPr>
        </p:nvSpPr>
        <p:spPr/>
        <p:txBody>
          <a:bodyPr/>
          <a:lstStyle/>
          <a:p>
            <a:r>
              <a:rPr lang="en-US"/>
              <a:t>Click to edit Master title style</a:t>
            </a:r>
          </a:p>
        </p:txBody>
      </p:sp>
      <p:sp>
        <p:nvSpPr>
          <p:cNvPr id="7" name="Subtitle">
            <a:extLst>
              <a:ext uri="{FF2B5EF4-FFF2-40B4-BE49-F238E27FC236}">
                <a16:creationId xmlns:a16="http://schemas.microsoft.com/office/drawing/2014/main" id="{93A253B3-5980-57FA-DD03-213CF6BCED5C}"/>
              </a:ext>
            </a:extLst>
          </p:cNvPr>
          <p:cNvSpPr>
            <a:spLocks noGrp="1"/>
          </p:cNvSpPr>
          <p:nvPr>
            <p:ph type="body" sz="quarter" idx="14" hasCustomPrompt="1"/>
          </p:nvPr>
        </p:nvSpPr>
        <p:spPr>
          <a:xfrm>
            <a:off x="149315" y="2900920"/>
            <a:ext cx="2736760" cy="858838"/>
          </a:xfrm>
          <a:prstGeom prst="rect">
            <a:avLst/>
          </a:prstGeom>
        </p:spPr>
        <p:txBody>
          <a:bodyPr/>
          <a:lstStyle>
            <a:lvl1pPr marL="0" indent="0">
              <a:buNone/>
              <a:defRPr sz="1600" i="1">
                <a:solidFill>
                  <a:schemeClr val="bg1"/>
                </a:solidFill>
                <a:latin typeface="Georgia" panose="02040502050405020303" pitchFamily="18" charset="0"/>
              </a:defRPr>
            </a:lvl1pPr>
            <a:lvl2pPr marL="457200" indent="0">
              <a:buNone/>
              <a:defRPr sz="1600" i="1">
                <a:solidFill>
                  <a:schemeClr val="bg1"/>
                </a:solidFill>
                <a:latin typeface="Georgia" panose="02040502050405020303" pitchFamily="18" charset="0"/>
              </a:defRPr>
            </a:lvl2pPr>
            <a:lvl3pPr marL="914400" indent="0">
              <a:buNone/>
              <a:defRPr sz="1600" i="1">
                <a:solidFill>
                  <a:schemeClr val="bg1"/>
                </a:solidFill>
                <a:latin typeface="Georgia" panose="02040502050405020303" pitchFamily="18" charset="0"/>
              </a:defRPr>
            </a:lvl3pPr>
            <a:lvl4pPr marL="1371600" indent="0">
              <a:buNone/>
              <a:defRPr sz="1600" i="1">
                <a:solidFill>
                  <a:schemeClr val="bg1"/>
                </a:solidFill>
                <a:latin typeface="Georgia" panose="02040502050405020303" pitchFamily="18" charset="0"/>
              </a:defRPr>
            </a:lvl4pPr>
            <a:lvl5pPr marL="1828800" indent="0">
              <a:buNone/>
              <a:defRPr sz="1600" i="1">
                <a:solidFill>
                  <a:schemeClr val="bg1"/>
                </a:solidFill>
                <a:latin typeface="Georgia" panose="02040502050405020303" pitchFamily="18" charset="0"/>
              </a:defRPr>
            </a:lvl5pPr>
          </a:lstStyle>
          <a:p>
            <a:pPr lvl="0"/>
            <a:r>
              <a:rPr lang="en-US"/>
              <a:t>Click to add subtitle</a:t>
            </a:r>
          </a:p>
        </p:txBody>
      </p:sp>
      <p:sp>
        <p:nvSpPr>
          <p:cNvPr id="5" name="Bullets">
            <a:extLst>
              <a:ext uri="{FF2B5EF4-FFF2-40B4-BE49-F238E27FC236}">
                <a16:creationId xmlns:a16="http://schemas.microsoft.com/office/drawing/2014/main" id="{CF1A5C81-D2FD-5C93-725A-010DC8AE0526}"/>
              </a:ext>
            </a:extLst>
          </p:cNvPr>
          <p:cNvSpPr>
            <a:spLocks noGrp="1"/>
          </p:cNvSpPr>
          <p:nvPr>
            <p:ph idx="19" hasCustomPrompt="1"/>
          </p:nvPr>
        </p:nvSpPr>
        <p:spPr>
          <a:xfrm>
            <a:off x="3158067" y="133350"/>
            <a:ext cx="5833872" cy="4453389"/>
          </a:xfrm>
          <a:prstGeom prst="rect">
            <a:avLst/>
          </a:prstGeom>
          <a:ln w="9525" cmpd="sng">
            <a:solidFill>
              <a:srgbClr val="6CACE4">
                <a:alpha val="25000"/>
              </a:srgbClr>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6" name="Source">
            <a:extLst>
              <a:ext uri="{FF2B5EF4-FFF2-40B4-BE49-F238E27FC236}">
                <a16:creationId xmlns:a16="http://schemas.microsoft.com/office/drawing/2014/main" id="{97CC260C-9163-8F68-B4AF-B8E49D23A463}"/>
              </a:ext>
            </a:extLst>
          </p:cNvPr>
          <p:cNvSpPr>
            <a:spLocks noGrp="1"/>
          </p:cNvSpPr>
          <p:nvPr>
            <p:ph idx="12" hasCustomPrompt="1"/>
          </p:nvPr>
        </p:nvSpPr>
        <p:spPr>
          <a:xfrm>
            <a:off x="3158067" y="4792204"/>
            <a:ext cx="4572000" cy="274637"/>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57A96F85-5CC0-49EE-0E65-B3A8B25D75F1}"/>
              </a:ext>
            </a:extLst>
          </p:cNvPr>
          <p:cNvSpPr>
            <a:spLocks noGrp="1"/>
          </p:cNvSpPr>
          <p:nvPr>
            <p:ph type="sldNum" sz="quarter" idx="10"/>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1566053367"/>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op caption, 1 bo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4C1EC-461D-277D-61F7-8A9B5D4DE3B5}"/>
              </a:ext>
            </a:extLst>
          </p:cNvPr>
          <p:cNvSpPr>
            <a:spLocks noGrp="1"/>
          </p:cNvSpPr>
          <p:nvPr>
            <p:ph type="title"/>
          </p:nvPr>
        </p:nvSpPr>
        <p:spPr/>
        <p:txBody>
          <a:bodyPr/>
          <a:lstStyle/>
          <a:p>
            <a:r>
              <a:rPr lang="en-US"/>
              <a:t>Click to edit Master title style</a:t>
            </a:r>
          </a:p>
        </p:txBody>
      </p:sp>
      <p:sp>
        <p:nvSpPr>
          <p:cNvPr id="7" name="Subtitle">
            <a:extLst>
              <a:ext uri="{FF2B5EF4-FFF2-40B4-BE49-F238E27FC236}">
                <a16:creationId xmlns:a16="http://schemas.microsoft.com/office/drawing/2014/main" id="{93A253B3-5980-57FA-DD03-213CF6BCED5C}"/>
              </a:ext>
            </a:extLst>
          </p:cNvPr>
          <p:cNvSpPr>
            <a:spLocks noGrp="1"/>
          </p:cNvSpPr>
          <p:nvPr>
            <p:ph type="body" sz="quarter" idx="14" hasCustomPrompt="1"/>
          </p:nvPr>
        </p:nvSpPr>
        <p:spPr>
          <a:xfrm>
            <a:off x="149315" y="2900920"/>
            <a:ext cx="2736760" cy="858838"/>
          </a:xfrm>
          <a:prstGeom prst="rect">
            <a:avLst/>
          </a:prstGeom>
        </p:spPr>
        <p:txBody>
          <a:bodyPr/>
          <a:lstStyle>
            <a:lvl1pPr marL="0" indent="0">
              <a:buNone/>
              <a:defRPr sz="1600" i="1">
                <a:solidFill>
                  <a:schemeClr val="bg1"/>
                </a:solidFill>
                <a:latin typeface="Georgia" panose="02040502050405020303" pitchFamily="18" charset="0"/>
              </a:defRPr>
            </a:lvl1pPr>
            <a:lvl2pPr marL="457200" indent="0">
              <a:buNone/>
              <a:defRPr sz="1600" i="1">
                <a:solidFill>
                  <a:schemeClr val="bg1"/>
                </a:solidFill>
                <a:latin typeface="Georgia" panose="02040502050405020303" pitchFamily="18" charset="0"/>
              </a:defRPr>
            </a:lvl2pPr>
            <a:lvl3pPr marL="914400" indent="0">
              <a:buNone/>
              <a:defRPr sz="1600" i="1">
                <a:solidFill>
                  <a:schemeClr val="bg1"/>
                </a:solidFill>
                <a:latin typeface="Georgia" panose="02040502050405020303" pitchFamily="18" charset="0"/>
              </a:defRPr>
            </a:lvl3pPr>
            <a:lvl4pPr marL="1371600" indent="0">
              <a:buNone/>
              <a:defRPr sz="1600" i="1">
                <a:solidFill>
                  <a:schemeClr val="bg1"/>
                </a:solidFill>
                <a:latin typeface="Georgia" panose="02040502050405020303" pitchFamily="18" charset="0"/>
              </a:defRPr>
            </a:lvl4pPr>
            <a:lvl5pPr marL="1828800" indent="0">
              <a:buNone/>
              <a:defRPr sz="1600" i="1">
                <a:solidFill>
                  <a:schemeClr val="bg1"/>
                </a:solidFill>
                <a:latin typeface="Georgia" panose="02040502050405020303" pitchFamily="18" charset="0"/>
              </a:defRPr>
            </a:lvl5pPr>
          </a:lstStyle>
          <a:p>
            <a:pPr lvl="0"/>
            <a:r>
              <a:rPr lang="en-US"/>
              <a:t>Click to add subtitle</a:t>
            </a:r>
          </a:p>
        </p:txBody>
      </p:sp>
      <p:sp>
        <p:nvSpPr>
          <p:cNvPr id="9" name="Caption">
            <a:extLst>
              <a:ext uri="{FF2B5EF4-FFF2-40B4-BE49-F238E27FC236}">
                <a16:creationId xmlns:a16="http://schemas.microsoft.com/office/drawing/2014/main" id="{F7B8E595-2536-5AC5-2F2B-30E2B55EA101}"/>
              </a:ext>
            </a:extLst>
          </p:cNvPr>
          <p:cNvSpPr>
            <a:spLocks noGrp="1"/>
          </p:cNvSpPr>
          <p:nvPr>
            <p:ph type="body" sz="quarter" idx="17" hasCustomPrompt="1"/>
          </p:nvPr>
        </p:nvSpPr>
        <p:spPr>
          <a:xfrm>
            <a:off x="3158067" y="133350"/>
            <a:ext cx="5833533" cy="448056"/>
          </a:xfrm>
          <a:prstGeom prst="rect">
            <a:avLst/>
          </a:prstGeom>
          <a:solidFill>
            <a:schemeClr val="accent2">
              <a:alpha val="5000"/>
            </a:schemeClr>
          </a:solidFill>
          <a:ln>
            <a:noFill/>
          </a:ln>
        </p:spPr>
        <p:txBody>
          <a:bodyPr vert="horz" anchor="ctr"/>
          <a:lstStyle>
            <a:lvl1pPr marL="0" indent="0" algn="ctr">
              <a:buNone/>
              <a:defRPr sz="1400" baseline="0">
                <a:latin typeface="Georgia" panose="02040502050405020303" pitchFamily="18" charset="0"/>
              </a:defRPr>
            </a:lvl1pPr>
            <a:lvl2pPr marL="457200" indent="0">
              <a:buNone/>
              <a:defRPr/>
            </a:lvl2pPr>
          </a:lstStyle>
          <a:p>
            <a:pPr lvl="0"/>
            <a:r>
              <a:rPr lang="en-US"/>
              <a:t>Click to add caption</a:t>
            </a:r>
          </a:p>
        </p:txBody>
      </p:sp>
      <p:sp>
        <p:nvSpPr>
          <p:cNvPr id="5" name="Bullets">
            <a:extLst>
              <a:ext uri="{FF2B5EF4-FFF2-40B4-BE49-F238E27FC236}">
                <a16:creationId xmlns:a16="http://schemas.microsoft.com/office/drawing/2014/main" id="{CF1A5C81-D2FD-5C93-725A-010DC8AE0526}"/>
              </a:ext>
            </a:extLst>
          </p:cNvPr>
          <p:cNvSpPr>
            <a:spLocks noGrp="1"/>
          </p:cNvSpPr>
          <p:nvPr>
            <p:ph idx="19" hasCustomPrompt="1"/>
          </p:nvPr>
        </p:nvSpPr>
        <p:spPr>
          <a:xfrm>
            <a:off x="3158067" y="700539"/>
            <a:ext cx="5833872" cy="3886200"/>
          </a:xfrm>
          <a:prstGeom prst="rect">
            <a:avLst/>
          </a:prstGeom>
          <a:ln w="9525" cmpd="sng">
            <a:solidFill>
              <a:srgbClr val="6CACE4">
                <a:alpha val="25000"/>
              </a:srgbClr>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6" name="Source">
            <a:extLst>
              <a:ext uri="{FF2B5EF4-FFF2-40B4-BE49-F238E27FC236}">
                <a16:creationId xmlns:a16="http://schemas.microsoft.com/office/drawing/2014/main" id="{97CC260C-9163-8F68-B4AF-B8E49D23A463}"/>
              </a:ext>
            </a:extLst>
          </p:cNvPr>
          <p:cNvSpPr>
            <a:spLocks noGrp="1"/>
          </p:cNvSpPr>
          <p:nvPr>
            <p:ph idx="12" hasCustomPrompt="1"/>
          </p:nvPr>
        </p:nvSpPr>
        <p:spPr>
          <a:xfrm>
            <a:off x="3158067" y="4792204"/>
            <a:ext cx="4572000" cy="274637"/>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57A96F85-5CC0-49EE-0E65-B3A8B25D75F1}"/>
              </a:ext>
            </a:extLst>
          </p:cNvPr>
          <p:cNvSpPr>
            <a:spLocks noGrp="1"/>
          </p:cNvSpPr>
          <p:nvPr>
            <p:ph type="sldNum" sz="quarter" idx="10"/>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3790746184"/>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op caption, 2 boxes">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254C1EC-461D-277D-61F7-8A9B5D4DE3B5}"/>
              </a:ext>
            </a:extLst>
          </p:cNvPr>
          <p:cNvSpPr>
            <a:spLocks noGrp="1"/>
          </p:cNvSpPr>
          <p:nvPr>
            <p:ph type="title"/>
          </p:nvPr>
        </p:nvSpPr>
        <p:spPr/>
        <p:txBody>
          <a:bodyPr/>
          <a:lstStyle/>
          <a:p>
            <a:r>
              <a:rPr lang="en-US"/>
              <a:t>Click to edit Master title style</a:t>
            </a:r>
          </a:p>
        </p:txBody>
      </p:sp>
      <p:sp>
        <p:nvSpPr>
          <p:cNvPr id="7" name="Subtitle">
            <a:extLst>
              <a:ext uri="{FF2B5EF4-FFF2-40B4-BE49-F238E27FC236}">
                <a16:creationId xmlns:a16="http://schemas.microsoft.com/office/drawing/2014/main" id="{93A253B3-5980-57FA-DD03-213CF6BCED5C}"/>
              </a:ext>
            </a:extLst>
          </p:cNvPr>
          <p:cNvSpPr>
            <a:spLocks noGrp="1"/>
          </p:cNvSpPr>
          <p:nvPr>
            <p:ph type="body" sz="quarter" idx="14" hasCustomPrompt="1"/>
          </p:nvPr>
        </p:nvSpPr>
        <p:spPr>
          <a:xfrm>
            <a:off x="149315" y="2900920"/>
            <a:ext cx="2736760" cy="858838"/>
          </a:xfrm>
          <a:prstGeom prst="rect">
            <a:avLst/>
          </a:prstGeom>
        </p:spPr>
        <p:txBody>
          <a:bodyPr/>
          <a:lstStyle>
            <a:lvl1pPr marL="0" indent="0">
              <a:buNone/>
              <a:defRPr sz="1600" i="1">
                <a:solidFill>
                  <a:schemeClr val="bg1"/>
                </a:solidFill>
                <a:latin typeface="Georgia" panose="02040502050405020303" pitchFamily="18" charset="0"/>
              </a:defRPr>
            </a:lvl1pPr>
            <a:lvl2pPr marL="457200" indent="0">
              <a:buNone/>
              <a:defRPr sz="1600" i="1">
                <a:solidFill>
                  <a:schemeClr val="bg1"/>
                </a:solidFill>
                <a:latin typeface="Georgia" panose="02040502050405020303" pitchFamily="18" charset="0"/>
              </a:defRPr>
            </a:lvl2pPr>
            <a:lvl3pPr marL="914400" indent="0">
              <a:buNone/>
              <a:defRPr sz="1600" i="1">
                <a:solidFill>
                  <a:schemeClr val="bg1"/>
                </a:solidFill>
                <a:latin typeface="Georgia" panose="02040502050405020303" pitchFamily="18" charset="0"/>
              </a:defRPr>
            </a:lvl3pPr>
            <a:lvl4pPr marL="1371600" indent="0">
              <a:buNone/>
              <a:defRPr sz="1600" i="1">
                <a:solidFill>
                  <a:schemeClr val="bg1"/>
                </a:solidFill>
                <a:latin typeface="Georgia" panose="02040502050405020303" pitchFamily="18" charset="0"/>
              </a:defRPr>
            </a:lvl4pPr>
            <a:lvl5pPr marL="1828800" indent="0">
              <a:buNone/>
              <a:defRPr sz="1600" i="1">
                <a:solidFill>
                  <a:schemeClr val="bg1"/>
                </a:solidFill>
                <a:latin typeface="Georgia" panose="02040502050405020303" pitchFamily="18" charset="0"/>
              </a:defRPr>
            </a:lvl5pPr>
          </a:lstStyle>
          <a:p>
            <a:pPr lvl="0"/>
            <a:r>
              <a:rPr lang="en-US"/>
              <a:t>Click to add subtitle</a:t>
            </a:r>
          </a:p>
        </p:txBody>
      </p:sp>
      <p:sp>
        <p:nvSpPr>
          <p:cNvPr id="4" name="Caption">
            <a:extLst>
              <a:ext uri="{FF2B5EF4-FFF2-40B4-BE49-F238E27FC236}">
                <a16:creationId xmlns:a16="http://schemas.microsoft.com/office/drawing/2014/main" id="{3A496F51-0FEB-E9A5-8BE1-7206B42AD7C2}"/>
              </a:ext>
            </a:extLst>
          </p:cNvPr>
          <p:cNvSpPr>
            <a:spLocks noGrp="1"/>
          </p:cNvSpPr>
          <p:nvPr>
            <p:ph type="body" sz="quarter" idx="17" hasCustomPrompt="1"/>
          </p:nvPr>
        </p:nvSpPr>
        <p:spPr>
          <a:xfrm>
            <a:off x="3158066" y="133350"/>
            <a:ext cx="5833533" cy="448056"/>
          </a:xfrm>
          <a:prstGeom prst="rect">
            <a:avLst/>
          </a:prstGeom>
          <a:solidFill>
            <a:schemeClr val="accent2">
              <a:alpha val="5000"/>
            </a:schemeClr>
          </a:solidFill>
          <a:ln>
            <a:noFill/>
          </a:ln>
        </p:spPr>
        <p:txBody>
          <a:bodyPr vert="horz" anchor="ctr"/>
          <a:lstStyle>
            <a:lvl1pPr marL="0" indent="0" algn="ctr">
              <a:buNone/>
              <a:defRPr sz="1400" baseline="0">
                <a:latin typeface="Georgia" panose="02040502050405020303" pitchFamily="18" charset="0"/>
              </a:defRPr>
            </a:lvl1pPr>
            <a:lvl2pPr marL="457200" indent="0">
              <a:buNone/>
              <a:defRPr/>
            </a:lvl2pPr>
          </a:lstStyle>
          <a:p>
            <a:pPr lvl="0"/>
            <a:r>
              <a:rPr lang="en-US"/>
              <a:t>Click to add caption</a:t>
            </a:r>
          </a:p>
        </p:txBody>
      </p:sp>
      <p:sp>
        <p:nvSpPr>
          <p:cNvPr id="5" name="Bullets 1">
            <a:extLst>
              <a:ext uri="{FF2B5EF4-FFF2-40B4-BE49-F238E27FC236}">
                <a16:creationId xmlns:a16="http://schemas.microsoft.com/office/drawing/2014/main" id="{CF1A5C81-D2FD-5C93-725A-010DC8AE0526}"/>
              </a:ext>
            </a:extLst>
          </p:cNvPr>
          <p:cNvSpPr>
            <a:spLocks noGrp="1"/>
          </p:cNvSpPr>
          <p:nvPr>
            <p:ph idx="19" hasCustomPrompt="1"/>
          </p:nvPr>
        </p:nvSpPr>
        <p:spPr>
          <a:xfrm>
            <a:off x="3158067" y="700539"/>
            <a:ext cx="2871216" cy="3886200"/>
          </a:xfrm>
          <a:prstGeom prst="rect">
            <a:avLst/>
          </a:prstGeom>
          <a:ln w="9525" cmpd="sng">
            <a:solidFill>
              <a:srgbClr val="6CACE4">
                <a:alpha val="25000"/>
              </a:srgbClr>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8" name="Bullets 2">
            <a:extLst>
              <a:ext uri="{FF2B5EF4-FFF2-40B4-BE49-F238E27FC236}">
                <a16:creationId xmlns:a16="http://schemas.microsoft.com/office/drawing/2014/main" id="{6C8A4556-6F5B-08FD-307B-D89C45AE301E}"/>
              </a:ext>
            </a:extLst>
          </p:cNvPr>
          <p:cNvSpPr>
            <a:spLocks noGrp="1"/>
          </p:cNvSpPr>
          <p:nvPr>
            <p:ph idx="20" hasCustomPrompt="1"/>
          </p:nvPr>
        </p:nvSpPr>
        <p:spPr>
          <a:xfrm>
            <a:off x="6120383" y="700539"/>
            <a:ext cx="2871216" cy="3886200"/>
          </a:xfrm>
          <a:prstGeom prst="rect">
            <a:avLst/>
          </a:prstGeom>
          <a:ln w="9525" cmpd="sng">
            <a:solidFill>
              <a:srgbClr val="6CACE4">
                <a:alpha val="25000"/>
              </a:srgbClr>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6" name="Source">
            <a:extLst>
              <a:ext uri="{FF2B5EF4-FFF2-40B4-BE49-F238E27FC236}">
                <a16:creationId xmlns:a16="http://schemas.microsoft.com/office/drawing/2014/main" id="{97CC260C-9163-8F68-B4AF-B8E49D23A463}"/>
              </a:ext>
            </a:extLst>
          </p:cNvPr>
          <p:cNvSpPr>
            <a:spLocks noGrp="1"/>
          </p:cNvSpPr>
          <p:nvPr>
            <p:ph idx="12" hasCustomPrompt="1"/>
          </p:nvPr>
        </p:nvSpPr>
        <p:spPr>
          <a:xfrm>
            <a:off x="3158067" y="4792204"/>
            <a:ext cx="4572000" cy="274320"/>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57A96F85-5CC0-49EE-0E65-B3A8B25D75F1}"/>
              </a:ext>
            </a:extLst>
          </p:cNvPr>
          <p:cNvSpPr>
            <a:spLocks noGrp="1"/>
          </p:cNvSpPr>
          <p:nvPr>
            <p:ph type="sldNum" sz="quarter" idx="10"/>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1468790237"/>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with headshot">
    <p:spTree>
      <p:nvGrpSpPr>
        <p:cNvPr id="1" name=""/>
        <p:cNvGrpSpPr/>
        <p:nvPr/>
      </p:nvGrpSpPr>
      <p:grpSpPr>
        <a:xfrm>
          <a:off x="0" y="0"/>
          <a:ext cx="0" cy="0"/>
          <a:chOff x="0" y="0"/>
          <a:chExt cx="0" cy="0"/>
        </a:xfrm>
      </p:grpSpPr>
      <p:sp>
        <p:nvSpPr>
          <p:cNvPr id="4" name="Decorative bar">
            <a:extLst>
              <a:ext uri="{FF2B5EF4-FFF2-40B4-BE49-F238E27FC236}">
                <a16:creationId xmlns:a16="http://schemas.microsoft.com/office/drawing/2014/main" id="{BD132701-7BD1-BB69-31C5-E14DAE63E8D0}"/>
              </a:ext>
              <a:ext uri="{C183D7F6-B498-43B3-948B-1728B52AA6E4}">
                <adec:decorative xmlns:adec="http://schemas.microsoft.com/office/drawing/2017/decorative" val="1"/>
              </a:ext>
            </a:extLst>
          </p:cNvPr>
          <p:cNvSpPr/>
          <p:nvPr userDrawn="1"/>
        </p:nvSpPr>
        <p:spPr>
          <a:xfrm>
            <a:off x="1828800" y="1472513"/>
            <a:ext cx="7315200" cy="9144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5" name="Decorative line">
            <a:extLst>
              <a:ext uri="{FF2B5EF4-FFF2-40B4-BE49-F238E27FC236}">
                <a16:creationId xmlns:a16="http://schemas.microsoft.com/office/drawing/2014/main" id="{9E5811FD-A6C6-FABD-43C2-4A80A5E9E2B2}"/>
              </a:ext>
            </a:extLst>
          </p:cNvPr>
          <p:cNvSpPr/>
          <p:nvPr userDrawn="1"/>
        </p:nvSpPr>
        <p:spPr>
          <a:xfrm>
            <a:off x="1826735" y="2313761"/>
            <a:ext cx="7315200" cy="73152"/>
          </a:xfrm>
          <a:prstGeom prst="rect">
            <a:avLst/>
          </a:prstGeom>
          <a:solidFill>
            <a:srgbClr val="7085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36C248-7ED8-B083-7A2D-55F99407809E}"/>
              </a:ext>
            </a:extLst>
          </p:cNvPr>
          <p:cNvSpPr>
            <a:spLocks noGrp="1"/>
          </p:cNvSpPr>
          <p:nvPr>
            <p:ph type="title"/>
          </p:nvPr>
        </p:nvSpPr>
        <p:spPr>
          <a:xfrm>
            <a:off x="1824670" y="1472513"/>
            <a:ext cx="4498848" cy="914400"/>
          </a:xfrm>
          <a:prstGeom prst="rect">
            <a:avLst/>
          </a:prstGeom>
        </p:spPr>
        <p:txBody>
          <a:bodyPr anchor="ctr"/>
          <a:lstStyle>
            <a:lvl1pPr algn="ctr">
              <a:defRPr sz="2400">
                <a:solidFill>
                  <a:schemeClr val="bg1"/>
                </a:solidFill>
                <a:latin typeface="Georgia" panose="02040502050405020303" pitchFamily="18" charset="0"/>
              </a:defRPr>
            </a:lvl1pPr>
          </a:lstStyle>
          <a:p>
            <a:r>
              <a:rPr lang="en-US"/>
              <a:t>Click to edit Master title style</a:t>
            </a:r>
          </a:p>
        </p:txBody>
      </p:sp>
      <p:sp>
        <p:nvSpPr>
          <p:cNvPr id="3" name="Slide number">
            <a:extLst>
              <a:ext uri="{FF2B5EF4-FFF2-40B4-BE49-F238E27FC236}">
                <a16:creationId xmlns:a16="http://schemas.microsoft.com/office/drawing/2014/main" id="{D3675BD1-A728-F6D0-FEB5-91D58A2A0D2F}"/>
              </a:ext>
            </a:extLst>
          </p:cNvPr>
          <p:cNvSpPr>
            <a:spLocks noGrp="1"/>
          </p:cNvSpPr>
          <p:nvPr>
            <p:ph type="sldNum" sz="quarter" idx="10"/>
          </p:nvPr>
        </p:nvSpPr>
        <p:spPr/>
        <p:txBody>
          <a:bodyPr/>
          <a:lstStyle/>
          <a:p>
            <a:fld id="{8ABDC324-684B-9C44-A484-D2B69E2467CF}" type="slidenum">
              <a:rPr lang="en-US" smtClean="0"/>
              <a:pPr/>
              <a:t>‹#›</a:t>
            </a:fld>
            <a:endParaRPr lang="en-US"/>
          </a:p>
        </p:txBody>
      </p:sp>
      <p:sp>
        <p:nvSpPr>
          <p:cNvPr id="6" name="Faculty photo">
            <a:extLst>
              <a:ext uri="{FF2B5EF4-FFF2-40B4-BE49-F238E27FC236}">
                <a16:creationId xmlns:a16="http://schemas.microsoft.com/office/drawing/2014/main" id="{CCEDD7B8-D540-A839-6B34-DEC9AD13791A}"/>
              </a:ext>
            </a:extLst>
          </p:cNvPr>
          <p:cNvSpPr>
            <a:spLocks noGrp="1"/>
          </p:cNvSpPr>
          <p:nvPr>
            <p:ph type="pic" sz="quarter" idx="11"/>
          </p:nvPr>
        </p:nvSpPr>
        <p:spPr>
          <a:xfrm>
            <a:off x="6310927" y="939248"/>
            <a:ext cx="2275134" cy="2005430"/>
          </a:xfrm>
          <a:prstGeom prst="rect">
            <a:avLst/>
          </a:prstGeom>
          <a:ln w="38100">
            <a:solidFill>
              <a:schemeClr val="accent3"/>
            </a:solidFill>
            <a:miter lim="800000"/>
          </a:ln>
        </p:spPr>
        <p:txBody>
          <a:bodyPr/>
          <a:lstStyle>
            <a:lvl1pPr marL="0" indent="0">
              <a:buFontTx/>
              <a:buNone/>
              <a:defRPr sz="1800">
                <a:solidFill>
                  <a:schemeClr val="bg1"/>
                </a:solidFill>
                <a:latin typeface="Calibri" panose="020F0502020204030204" pitchFamily="34" charset="0"/>
                <a:cs typeface="Calibri" panose="020F0502020204030204" pitchFamily="34" charset="0"/>
              </a:defRPr>
            </a:lvl1pPr>
          </a:lstStyle>
          <a:p>
            <a:r>
              <a:rPr lang="en-US"/>
              <a:t>Click icon to add picture</a:t>
            </a:r>
          </a:p>
        </p:txBody>
      </p:sp>
      <p:sp>
        <p:nvSpPr>
          <p:cNvPr id="7" name="Faculty name">
            <a:extLst>
              <a:ext uri="{FF2B5EF4-FFF2-40B4-BE49-F238E27FC236}">
                <a16:creationId xmlns:a16="http://schemas.microsoft.com/office/drawing/2014/main" id="{14892DC7-87BF-693A-8DA8-545D4D0ECBDC}"/>
              </a:ext>
            </a:extLst>
          </p:cNvPr>
          <p:cNvSpPr>
            <a:spLocks noGrp="1"/>
          </p:cNvSpPr>
          <p:nvPr>
            <p:ph idx="12" hasCustomPrompt="1"/>
          </p:nvPr>
        </p:nvSpPr>
        <p:spPr>
          <a:xfrm>
            <a:off x="5932776" y="3043437"/>
            <a:ext cx="3031435" cy="280036"/>
          </a:xfrm>
          <a:prstGeom prst="rect">
            <a:avLst/>
          </a:prstGeom>
          <a:noFill/>
          <a:ln w="9525" cap="flat" cmpd="sng" algn="ctr">
            <a:noFill/>
            <a:prstDash val="solid"/>
            <a:miter lim="800000"/>
            <a:headEnd type="none" w="med" len="med"/>
            <a:tailEnd type="none" w="med" len="med"/>
          </a:ln>
        </p:spPr>
        <p:txBody>
          <a:bodyPr lIns="0" tIns="0" rIns="0" bIns="0" anchor="t">
            <a:normAutofit/>
          </a:bodyPr>
          <a:lstStyle>
            <a:lvl1pPr marL="0" marR="0" indent="0" algn="ctr"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1000" baseline="0">
                <a:solidFill>
                  <a:schemeClr val="bg1"/>
                </a:solidFill>
                <a:latin typeface="Georgia" panose="02040502050405020303" pitchFamily="18" charset="0"/>
                <a:cs typeface="Calibri"/>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faculty name</a:t>
            </a:r>
          </a:p>
        </p:txBody>
      </p:sp>
      <p:sp>
        <p:nvSpPr>
          <p:cNvPr id="8" name="Source">
            <a:extLst>
              <a:ext uri="{FF2B5EF4-FFF2-40B4-BE49-F238E27FC236}">
                <a16:creationId xmlns:a16="http://schemas.microsoft.com/office/drawing/2014/main" id="{087F9B04-6EC3-3417-BB1B-8A4E87429F31}"/>
              </a:ext>
            </a:extLst>
          </p:cNvPr>
          <p:cNvSpPr>
            <a:spLocks noGrp="1"/>
          </p:cNvSpPr>
          <p:nvPr>
            <p:ph type="body" sz="quarter" idx="14"/>
          </p:nvPr>
        </p:nvSpPr>
        <p:spPr>
          <a:xfrm>
            <a:off x="149223" y="4795065"/>
            <a:ext cx="5257800" cy="274320"/>
          </a:xfrm>
          <a:prstGeom prst="rect">
            <a:avLst/>
          </a:prstGeom>
        </p:spPr>
        <p:txBody>
          <a:bodyPr lIns="0" tIns="0" rIns="0" bIns="0" anchor="b"/>
          <a:lstStyle>
            <a:lvl1pPr marL="0" indent="0">
              <a:buFontTx/>
              <a:buNone/>
              <a:defRPr sz="800">
                <a:solidFill>
                  <a:schemeClr val="bg1"/>
                </a:solidFill>
                <a:latin typeface="Calibri" panose="020F0502020204030204" pitchFamily="34" charset="0"/>
                <a:ea typeface="Tahoma" panose="020B0604030504040204" pitchFamily="34" charset="0"/>
                <a:cs typeface="Calibri" panose="020F0502020204030204" pitchFamily="34" charset="0"/>
              </a:defRPr>
            </a:lvl1pPr>
          </a:lstStyle>
          <a:p>
            <a:pPr lvl="0"/>
            <a:r>
              <a:rPr lang="en-US"/>
              <a:t>Click to edit Master text styles</a:t>
            </a:r>
          </a:p>
        </p:txBody>
      </p:sp>
    </p:spTree>
    <p:extLst>
      <p:ext uri="{BB962C8B-B14F-4D97-AF65-F5344CB8AC3E}">
        <p14:creationId xmlns:p14="http://schemas.microsoft.com/office/powerpoint/2010/main" val="421889991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 top captions, 2 boxes">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254C1EC-461D-277D-61F7-8A9B5D4DE3B5}"/>
              </a:ext>
            </a:extLst>
          </p:cNvPr>
          <p:cNvSpPr>
            <a:spLocks noGrp="1"/>
          </p:cNvSpPr>
          <p:nvPr>
            <p:ph type="title"/>
          </p:nvPr>
        </p:nvSpPr>
        <p:spPr/>
        <p:txBody>
          <a:bodyPr/>
          <a:lstStyle/>
          <a:p>
            <a:r>
              <a:rPr lang="en-US"/>
              <a:t>Click to edit Master title style</a:t>
            </a:r>
          </a:p>
        </p:txBody>
      </p:sp>
      <p:sp>
        <p:nvSpPr>
          <p:cNvPr id="7" name="Subtitle">
            <a:extLst>
              <a:ext uri="{FF2B5EF4-FFF2-40B4-BE49-F238E27FC236}">
                <a16:creationId xmlns:a16="http://schemas.microsoft.com/office/drawing/2014/main" id="{93A253B3-5980-57FA-DD03-213CF6BCED5C}"/>
              </a:ext>
            </a:extLst>
          </p:cNvPr>
          <p:cNvSpPr>
            <a:spLocks noGrp="1"/>
          </p:cNvSpPr>
          <p:nvPr>
            <p:ph type="body" sz="quarter" idx="14" hasCustomPrompt="1"/>
          </p:nvPr>
        </p:nvSpPr>
        <p:spPr>
          <a:xfrm>
            <a:off x="149315" y="2900920"/>
            <a:ext cx="2736760" cy="858838"/>
          </a:xfrm>
          <a:prstGeom prst="rect">
            <a:avLst/>
          </a:prstGeom>
        </p:spPr>
        <p:txBody>
          <a:bodyPr/>
          <a:lstStyle>
            <a:lvl1pPr marL="0" indent="0">
              <a:buNone/>
              <a:defRPr sz="1600" i="1">
                <a:solidFill>
                  <a:schemeClr val="bg1"/>
                </a:solidFill>
                <a:latin typeface="Georgia" panose="02040502050405020303" pitchFamily="18" charset="0"/>
              </a:defRPr>
            </a:lvl1pPr>
            <a:lvl2pPr marL="457200" indent="0">
              <a:buNone/>
              <a:defRPr sz="1600" i="1">
                <a:solidFill>
                  <a:schemeClr val="bg1"/>
                </a:solidFill>
                <a:latin typeface="Georgia" panose="02040502050405020303" pitchFamily="18" charset="0"/>
              </a:defRPr>
            </a:lvl2pPr>
            <a:lvl3pPr marL="914400" indent="0">
              <a:buNone/>
              <a:defRPr sz="1600" i="1">
                <a:solidFill>
                  <a:schemeClr val="bg1"/>
                </a:solidFill>
                <a:latin typeface="Georgia" panose="02040502050405020303" pitchFamily="18" charset="0"/>
              </a:defRPr>
            </a:lvl3pPr>
            <a:lvl4pPr marL="1371600" indent="0">
              <a:buNone/>
              <a:defRPr sz="1600" i="1">
                <a:solidFill>
                  <a:schemeClr val="bg1"/>
                </a:solidFill>
                <a:latin typeface="Georgia" panose="02040502050405020303" pitchFamily="18" charset="0"/>
              </a:defRPr>
            </a:lvl4pPr>
            <a:lvl5pPr marL="1828800" indent="0">
              <a:buNone/>
              <a:defRPr sz="1600" i="1">
                <a:solidFill>
                  <a:schemeClr val="bg1"/>
                </a:solidFill>
                <a:latin typeface="Georgia" panose="02040502050405020303" pitchFamily="18" charset="0"/>
              </a:defRPr>
            </a:lvl5pPr>
          </a:lstStyle>
          <a:p>
            <a:pPr lvl="0"/>
            <a:r>
              <a:rPr lang="en-US"/>
              <a:t>Click to add subtitle</a:t>
            </a:r>
          </a:p>
        </p:txBody>
      </p:sp>
      <p:sp>
        <p:nvSpPr>
          <p:cNvPr id="4" name="Caption">
            <a:extLst>
              <a:ext uri="{FF2B5EF4-FFF2-40B4-BE49-F238E27FC236}">
                <a16:creationId xmlns:a16="http://schemas.microsoft.com/office/drawing/2014/main" id="{3A496F51-0FEB-E9A5-8BE1-7206B42AD7C2}"/>
              </a:ext>
            </a:extLst>
          </p:cNvPr>
          <p:cNvSpPr>
            <a:spLocks noGrp="1"/>
          </p:cNvSpPr>
          <p:nvPr>
            <p:ph type="body" sz="quarter" idx="17" hasCustomPrompt="1"/>
          </p:nvPr>
        </p:nvSpPr>
        <p:spPr>
          <a:xfrm>
            <a:off x="3158066" y="133350"/>
            <a:ext cx="2871217" cy="448056"/>
          </a:xfrm>
          <a:prstGeom prst="rect">
            <a:avLst/>
          </a:prstGeom>
          <a:solidFill>
            <a:schemeClr val="accent2">
              <a:alpha val="5000"/>
            </a:schemeClr>
          </a:solidFill>
          <a:ln>
            <a:noFill/>
          </a:ln>
        </p:spPr>
        <p:txBody>
          <a:bodyPr vert="horz" anchor="ctr"/>
          <a:lstStyle>
            <a:lvl1pPr marL="0" indent="0" algn="ctr">
              <a:buNone/>
              <a:defRPr sz="1400" baseline="0">
                <a:latin typeface="Georgia" panose="02040502050405020303" pitchFamily="18" charset="0"/>
              </a:defRPr>
            </a:lvl1pPr>
            <a:lvl2pPr marL="457200" indent="0">
              <a:buNone/>
              <a:defRPr/>
            </a:lvl2pPr>
          </a:lstStyle>
          <a:p>
            <a:pPr lvl="0"/>
            <a:r>
              <a:rPr lang="en-US"/>
              <a:t>Click to add caption</a:t>
            </a:r>
          </a:p>
        </p:txBody>
      </p:sp>
      <p:sp>
        <p:nvSpPr>
          <p:cNvPr id="5" name="Bullets 1">
            <a:extLst>
              <a:ext uri="{FF2B5EF4-FFF2-40B4-BE49-F238E27FC236}">
                <a16:creationId xmlns:a16="http://schemas.microsoft.com/office/drawing/2014/main" id="{CF1A5C81-D2FD-5C93-725A-010DC8AE0526}"/>
              </a:ext>
            </a:extLst>
          </p:cNvPr>
          <p:cNvSpPr>
            <a:spLocks noGrp="1"/>
          </p:cNvSpPr>
          <p:nvPr>
            <p:ph idx="19" hasCustomPrompt="1"/>
          </p:nvPr>
        </p:nvSpPr>
        <p:spPr>
          <a:xfrm>
            <a:off x="3158067" y="700539"/>
            <a:ext cx="2871216" cy="3886200"/>
          </a:xfrm>
          <a:prstGeom prst="rect">
            <a:avLst/>
          </a:prstGeom>
          <a:ln w="9525" cmpd="sng">
            <a:solidFill>
              <a:srgbClr val="6CACE4">
                <a:alpha val="25000"/>
              </a:srgbClr>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0" name="Caption 2">
            <a:extLst>
              <a:ext uri="{FF2B5EF4-FFF2-40B4-BE49-F238E27FC236}">
                <a16:creationId xmlns:a16="http://schemas.microsoft.com/office/drawing/2014/main" id="{8360CF49-666A-35AB-22AF-5DDDB83F1F7A}"/>
              </a:ext>
            </a:extLst>
          </p:cNvPr>
          <p:cNvSpPr>
            <a:spLocks noGrp="1"/>
          </p:cNvSpPr>
          <p:nvPr>
            <p:ph type="body" sz="quarter" idx="21" hasCustomPrompt="1"/>
          </p:nvPr>
        </p:nvSpPr>
        <p:spPr>
          <a:xfrm>
            <a:off x="6120383" y="133350"/>
            <a:ext cx="2871217" cy="448056"/>
          </a:xfrm>
          <a:prstGeom prst="rect">
            <a:avLst/>
          </a:prstGeom>
          <a:solidFill>
            <a:schemeClr val="accent2">
              <a:alpha val="5000"/>
            </a:schemeClr>
          </a:solidFill>
          <a:ln>
            <a:noFill/>
          </a:ln>
        </p:spPr>
        <p:txBody>
          <a:bodyPr vert="horz" anchor="ctr"/>
          <a:lstStyle>
            <a:lvl1pPr marL="0" indent="0" algn="ctr">
              <a:buNone/>
              <a:defRPr sz="1400" baseline="0">
                <a:latin typeface="Georgia" panose="02040502050405020303" pitchFamily="18" charset="0"/>
              </a:defRPr>
            </a:lvl1pPr>
            <a:lvl2pPr marL="457200" indent="0">
              <a:buNone/>
              <a:defRPr/>
            </a:lvl2pPr>
          </a:lstStyle>
          <a:p>
            <a:pPr lvl="0"/>
            <a:r>
              <a:rPr lang="en-US"/>
              <a:t>Click to add caption</a:t>
            </a:r>
          </a:p>
        </p:txBody>
      </p:sp>
      <p:sp>
        <p:nvSpPr>
          <p:cNvPr id="8" name="Bullets 2">
            <a:extLst>
              <a:ext uri="{FF2B5EF4-FFF2-40B4-BE49-F238E27FC236}">
                <a16:creationId xmlns:a16="http://schemas.microsoft.com/office/drawing/2014/main" id="{6C8A4556-6F5B-08FD-307B-D89C45AE301E}"/>
              </a:ext>
            </a:extLst>
          </p:cNvPr>
          <p:cNvSpPr>
            <a:spLocks noGrp="1"/>
          </p:cNvSpPr>
          <p:nvPr>
            <p:ph idx="20" hasCustomPrompt="1"/>
          </p:nvPr>
        </p:nvSpPr>
        <p:spPr>
          <a:xfrm>
            <a:off x="6120383" y="700539"/>
            <a:ext cx="2871216" cy="3886200"/>
          </a:xfrm>
          <a:prstGeom prst="rect">
            <a:avLst/>
          </a:prstGeom>
          <a:ln w="9525" cmpd="sng">
            <a:solidFill>
              <a:srgbClr val="6CACE4">
                <a:alpha val="25000"/>
              </a:srgbClr>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6" name="Source">
            <a:extLst>
              <a:ext uri="{FF2B5EF4-FFF2-40B4-BE49-F238E27FC236}">
                <a16:creationId xmlns:a16="http://schemas.microsoft.com/office/drawing/2014/main" id="{97CC260C-9163-8F68-B4AF-B8E49D23A463}"/>
              </a:ext>
            </a:extLst>
          </p:cNvPr>
          <p:cNvSpPr>
            <a:spLocks noGrp="1"/>
          </p:cNvSpPr>
          <p:nvPr>
            <p:ph idx="12" hasCustomPrompt="1"/>
          </p:nvPr>
        </p:nvSpPr>
        <p:spPr>
          <a:xfrm>
            <a:off x="3158067" y="4792204"/>
            <a:ext cx="4572000" cy="274320"/>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57A96F85-5CC0-49EE-0E65-B3A8B25D75F1}"/>
              </a:ext>
            </a:extLst>
          </p:cNvPr>
          <p:cNvSpPr>
            <a:spLocks noGrp="1"/>
          </p:cNvSpPr>
          <p:nvPr>
            <p:ph type="sldNum" sz="quarter" idx="10"/>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455517816"/>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2 top captions, 2 boxes">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254C1EC-461D-277D-61F7-8A9B5D4DE3B5}"/>
              </a:ext>
            </a:extLst>
          </p:cNvPr>
          <p:cNvSpPr>
            <a:spLocks noGrp="1"/>
          </p:cNvSpPr>
          <p:nvPr>
            <p:ph type="title"/>
          </p:nvPr>
        </p:nvSpPr>
        <p:spPr/>
        <p:txBody>
          <a:bodyPr/>
          <a:lstStyle/>
          <a:p>
            <a:r>
              <a:rPr lang="en-US"/>
              <a:t>Click to edit Master title style</a:t>
            </a:r>
          </a:p>
        </p:txBody>
      </p:sp>
      <p:sp>
        <p:nvSpPr>
          <p:cNvPr id="7" name="Subtitle">
            <a:extLst>
              <a:ext uri="{FF2B5EF4-FFF2-40B4-BE49-F238E27FC236}">
                <a16:creationId xmlns:a16="http://schemas.microsoft.com/office/drawing/2014/main" id="{93A253B3-5980-57FA-DD03-213CF6BCED5C}"/>
              </a:ext>
            </a:extLst>
          </p:cNvPr>
          <p:cNvSpPr>
            <a:spLocks noGrp="1"/>
          </p:cNvSpPr>
          <p:nvPr>
            <p:ph type="body" sz="quarter" idx="14" hasCustomPrompt="1"/>
          </p:nvPr>
        </p:nvSpPr>
        <p:spPr>
          <a:xfrm>
            <a:off x="149315" y="2900920"/>
            <a:ext cx="2736760" cy="858838"/>
          </a:xfrm>
          <a:prstGeom prst="rect">
            <a:avLst/>
          </a:prstGeom>
        </p:spPr>
        <p:txBody>
          <a:bodyPr/>
          <a:lstStyle>
            <a:lvl1pPr marL="0" indent="0">
              <a:buNone/>
              <a:defRPr sz="1600" i="1">
                <a:solidFill>
                  <a:schemeClr val="bg1"/>
                </a:solidFill>
                <a:latin typeface="Georgia" panose="02040502050405020303" pitchFamily="18" charset="0"/>
              </a:defRPr>
            </a:lvl1pPr>
            <a:lvl2pPr marL="457200" indent="0">
              <a:buNone/>
              <a:defRPr sz="1600" i="1">
                <a:solidFill>
                  <a:schemeClr val="bg1"/>
                </a:solidFill>
                <a:latin typeface="Georgia" panose="02040502050405020303" pitchFamily="18" charset="0"/>
              </a:defRPr>
            </a:lvl2pPr>
            <a:lvl3pPr marL="914400" indent="0">
              <a:buNone/>
              <a:defRPr sz="1600" i="1">
                <a:solidFill>
                  <a:schemeClr val="bg1"/>
                </a:solidFill>
                <a:latin typeface="Georgia" panose="02040502050405020303" pitchFamily="18" charset="0"/>
              </a:defRPr>
            </a:lvl3pPr>
            <a:lvl4pPr marL="1371600" indent="0">
              <a:buNone/>
              <a:defRPr sz="1600" i="1">
                <a:solidFill>
                  <a:schemeClr val="bg1"/>
                </a:solidFill>
                <a:latin typeface="Georgia" panose="02040502050405020303" pitchFamily="18" charset="0"/>
              </a:defRPr>
            </a:lvl4pPr>
            <a:lvl5pPr marL="1828800" indent="0">
              <a:buNone/>
              <a:defRPr sz="1600" i="1">
                <a:solidFill>
                  <a:schemeClr val="bg1"/>
                </a:solidFill>
                <a:latin typeface="Georgia" panose="02040502050405020303" pitchFamily="18" charset="0"/>
              </a:defRPr>
            </a:lvl5pPr>
          </a:lstStyle>
          <a:p>
            <a:pPr lvl="0"/>
            <a:r>
              <a:rPr lang="en-US"/>
              <a:t>Click to add subtitle</a:t>
            </a:r>
          </a:p>
        </p:txBody>
      </p:sp>
      <p:sp>
        <p:nvSpPr>
          <p:cNvPr id="4" name="Caption">
            <a:extLst>
              <a:ext uri="{FF2B5EF4-FFF2-40B4-BE49-F238E27FC236}">
                <a16:creationId xmlns:a16="http://schemas.microsoft.com/office/drawing/2014/main" id="{3A496F51-0FEB-E9A5-8BE1-7206B42AD7C2}"/>
              </a:ext>
            </a:extLst>
          </p:cNvPr>
          <p:cNvSpPr>
            <a:spLocks noGrp="1"/>
          </p:cNvSpPr>
          <p:nvPr>
            <p:ph type="body" sz="quarter" idx="17" hasCustomPrompt="1"/>
          </p:nvPr>
        </p:nvSpPr>
        <p:spPr>
          <a:xfrm>
            <a:off x="3158066" y="133350"/>
            <a:ext cx="2871217" cy="448056"/>
          </a:xfrm>
          <a:prstGeom prst="rect">
            <a:avLst/>
          </a:prstGeom>
          <a:solidFill>
            <a:schemeClr val="accent2">
              <a:alpha val="5000"/>
            </a:schemeClr>
          </a:solidFill>
          <a:ln>
            <a:noFill/>
          </a:ln>
        </p:spPr>
        <p:txBody>
          <a:bodyPr vert="horz" anchor="ctr"/>
          <a:lstStyle>
            <a:lvl1pPr marL="0" indent="0" algn="ctr">
              <a:buNone/>
              <a:defRPr sz="1400" baseline="0">
                <a:latin typeface="Georgia" panose="02040502050405020303" pitchFamily="18" charset="0"/>
              </a:defRPr>
            </a:lvl1pPr>
            <a:lvl2pPr marL="457200" indent="0">
              <a:buNone/>
              <a:defRPr/>
            </a:lvl2pPr>
          </a:lstStyle>
          <a:p>
            <a:pPr lvl="0"/>
            <a:r>
              <a:rPr lang="en-US"/>
              <a:t>Click to add caption</a:t>
            </a:r>
          </a:p>
        </p:txBody>
      </p:sp>
      <p:sp>
        <p:nvSpPr>
          <p:cNvPr id="5" name="Bullets 1">
            <a:extLst>
              <a:ext uri="{FF2B5EF4-FFF2-40B4-BE49-F238E27FC236}">
                <a16:creationId xmlns:a16="http://schemas.microsoft.com/office/drawing/2014/main" id="{CF1A5C81-D2FD-5C93-725A-010DC8AE0526}"/>
              </a:ext>
            </a:extLst>
          </p:cNvPr>
          <p:cNvSpPr>
            <a:spLocks noGrp="1"/>
          </p:cNvSpPr>
          <p:nvPr>
            <p:ph idx="19" hasCustomPrompt="1"/>
          </p:nvPr>
        </p:nvSpPr>
        <p:spPr>
          <a:xfrm>
            <a:off x="3158067" y="700539"/>
            <a:ext cx="2871216" cy="1554480"/>
          </a:xfrm>
          <a:prstGeom prst="rect">
            <a:avLst/>
          </a:prstGeom>
          <a:ln w="9525" cmpd="sng">
            <a:solidFill>
              <a:srgbClr val="6CACE4">
                <a:alpha val="25000"/>
              </a:srgbClr>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9" name="Caption">
            <a:extLst>
              <a:ext uri="{FF2B5EF4-FFF2-40B4-BE49-F238E27FC236}">
                <a16:creationId xmlns:a16="http://schemas.microsoft.com/office/drawing/2014/main" id="{6F0B552C-B9AB-22A1-33BB-FD90C9882798}"/>
              </a:ext>
            </a:extLst>
          </p:cNvPr>
          <p:cNvSpPr>
            <a:spLocks noGrp="1"/>
          </p:cNvSpPr>
          <p:nvPr>
            <p:ph type="body" sz="quarter" idx="22" hasCustomPrompt="1"/>
          </p:nvPr>
        </p:nvSpPr>
        <p:spPr>
          <a:xfrm>
            <a:off x="3158065" y="2419610"/>
            <a:ext cx="2871217" cy="448056"/>
          </a:xfrm>
          <a:prstGeom prst="rect">
            <a:avLst/>
          </a:prstGeom>
          <a:solidFill>
            <a:schemeClr val="accent2">
              <a:alpha val="5000"/>
            </a:schemeClr>
          </a:solidFill>
          <a:ln>
            <a:noFill/>
          </a:ln>
        </p:spPr>
        <p:txBody>
          <a:bodyPr vert="horz" anchor="ctr"/>
          <a:lstStyle>
            <a:lvl1pPr marL="0" indent="0" algn="ctr">
              <a:buNone/>
              <a:defRPr sz="1400" baseline="0">
                <a:latin typeface="Georgia" panose="02040502050405020303" pitchFamily="18" charset="0"/>
              </a:defRPr>
            </a:lvl1pPr>
            <a:lvl2pPr marL="457200" indent="0">
              <a:buNone/>
              <a:defRPr/>
            </a:lvl2pPr>
          </a:lstStyle>
          <a:p>
            <a:pPr lvl="0"/>
            <a:r>
              <a:rPr lang="en-US"/>
              <a:t>Click to add caption</a:t>
            </a:r>
          </a:p>
        </p:txBody>
      </p:sp>
      <p:sp>
        <p:nvSpPr>
          <p:cNvPr id="11" name="Bullets 1">
            <a:extLst>
              <a:ext uri="{FF2B5EF4-FFF2-40B4-BE49-F238E27FC236}">
                <a16:creationId xmlns:a16="http://schemas.microsoft.com/office/drawing/2014/main" id="{53A1EE02-22F0-26E1-FCCE-35892340D4D1}"/>
              </a:ext>
            </a:extLst>
          </p:cNvPr>
          <p:cNvSpPr>
            <a:spLocks noGrp="1"/>
          </p:cNvSpPr>
          <p:nvPr>
            <p:ph idx="23" hasCustomPrompt="1"/>
          </p:nvPr>
        </p:nvSpPr>
        <p:spPr>
          <a:xfrm>
            <a:off x="3158066" y="3028689"/>
            <a:ext cx="2871216" cy="1556958"/>
          </a:xfrm>
          <a:prstGeom prst="rect">
            <a:avLst/>
          </a:prstGeom>
          <a:ln w="9525" cmpd="sng">
            <a:solidFill>
              <a:srgbClr val="6CACE4">
                <a:alpha val="25000"/>
              </a:srgbClr>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0" name="Caption 2">
            <a:extLst>
              <a:ext uri="{FF2B5EF4-FFF2-40B4-BE49-F238E27FC236}">
                <a16:creationId xmlns:a16="http://schemas.microsoft.com/office/drawing/2014/main" id="{8360CF49-666A-35AB-22AF-5DDDB83F1F7A}"/>
              </a:ext>
            </a:extLst>
          </p:cNvPr>
          <p:cNvSpPr>
            <a:spLocks noGrp="1"/>
          </p:cNvSpPr>
          <p:nvPr>
            <p:ph type="body" sz="quarter" idx="21" hasCustomPrompt="1"/>
          </p:nvPr>
        </p:nvSpPr>
        <p:spPr>
          <a:xfrm>
            <a:off x="6120383" y="133350"/>
            <a:ext cx="2871217" cy="448056"/>
          </a:xfrm>
          <a:prstGeom prst="rect">
            <a:avLst/>
          </a:prstGeom>
          <a:solidFill>
            <a:schemeClr val="accent2">
              <a:alpha val="5000"/>
            </a:schemeClr>
          </a:solidFill>
          <a:ln>
            <a:noFill/>
          </a:ln>
        </p:spPr>
        <p:txBody>
          <a:bodyPr vert="horz" anchor="ctr"/>
          <a:lstStyle>
            <a:lvl1pPr marL="0" indent="0" algn="ctr">
              <a:buNone/>
              <a:defRPr sz="1400" baseline="0">
                <a:latin typeface="Georgia" panose="02040502050405020303" pitchFamily="18" charset="0"/>
              </a:defRPr>
            </a:lvl1pPr>
            <a:lvl2pPr marL="457200" indent="0">
              <a:buNone/>
              <a:defRPr/>
            </a:lvl2pPr>
          </a:lstStyle>
          <a:p>
            <a:pPr lvl="0"/>
            <a:r>
              <a:rPr lang="en-US"/>
              <a:t>Click to add caption</a:t>
            </a:r>
          </a:p>
        </p:txBody>
      </p:sp>
      <p:sp>
        <p:nvSpPr>
          <p:cNvPr id="8" name="Bullets 2">
            <a:extLst>
              <a:ext uri="{FF2B5EF4-FFF2-40B4-BE49-F238E27FC236}">
                <a16:creationId xmlns:a16="http://schemas.microsoft.com/office/drawing/2014/main" id="{6C8A4556-6F5B-08FD-307B-D89C45AE301E}"/>
              </a:ext>
            </a:extLst>
          </p:cNvPr>
          <p:cNvSpPr>
            <a:spLocks noGrp="1"/>
          </p:cNvSpPr>
          <p:nvPr>
            <p:ph idx="20" hasCustomPrompt="1"/>
          </p:nvPr>
        </p:nvSpPr>
        <p:spPr>
          <a:xfrm>
            <a:off x="6120383" y="700539"/>
            <a:ext cx="2871216" cy="1554480"/>
          </a:xfrm>
          <a:prstGeom prst="rect">
            <a:avLst/>
          </a:prstGeom>
          <a:ln w="9525" cmpd="sng">
            <a:solidFill>
              <a:srgbClr val="6CACE4">
                <a:alpha val="25000"/>
              </a:srgbClr>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2" name="Caption 2">
            <a:extLst>
              <a:ext uri="{FF2B5EF4-FFF2-40B4-BE49-F238E27FC236}">
                <a16:creationId xmlns:a16="http://schemas.microsoft.com/office/drawing/2014/main" id="{DCD7E2B4-3C81-20A0-028B-A28A2440D310}"/>
              </a:ext>
            </a:extLst>
          </p:cNvPr>
          <p:cNvSpPr>
            <a:spLocks noGrp="1"/>
          </p:cNvSpPr>
          <p:nvPr>
            <p:ph type="body" sz="quarter" idx="24" hasCustomPrompt="1"/>
          </p:nvPr>
        </p:nvSpPr>
        <p:spPr>
          <a:xfrm>
            <a:off x="6120382" y="2419610"/>
            <a:ext cx="2871217" cy="448056"/>
          </a:xfrm>
          <a:prstGeom prst="rect">
            <a:avLst/>
          </a:prstGeom>
          <a:solidFill>
            <a:schemeClr val="accent2">
              <a:alpha val="5000"/>
            </a:schemeClr>
          </a:solidFill>
          <a:ln>
            <a:noFill/>
          </a:ln>
        </p:spPr>
        <p:txBody>
          <a:bodyPr vert="horz" anchor="ctr"/>
          <a:lstStyle>
            <a:lvl1pPr marL="0" indent="0" algn="ctr">
              <a:buNone/>
              <a:defRPr sz="1400" baseline="0">
                <a:latin typeface="Georgia" panose="02040502050405020303" pitchFamily="18" charset="0"/>
              </a:defRPr>
            </a:lvl1pPr>
            <a:lvl2pPr marL="457200" indent="0">
              <a:buNone/>
              <a:defRPr/>
            </a:lvl2pPr>
          </a:lstStyle>
          <a:p>
            <a:pPr lvl="0"/>
            <a:r>
              <a:rPr lang="en-US"/>
              <a:t>Click to add caption</a:t>
            </a:r>
          </a:p>
        </p:txBody>
      </p:sp>
      <p:sp>
        <p:nvSpPr>
          <p:cNvPr id="13" name="Bullets 2">
            <a:extLst>
              <a:ext uri="{FF2B5EF4-FFF2-40B4-BE49-F238E27FC236}">
                <a16:creationId xmlns:a16="http://schemas.microsoft.com/office/drawing/2014/main" id="{2DBF63AD-BB8F-0A7D-68C3-430EAC2CA1A1}"/>
              </a:ext>
            </a:extLst>
          </p:cNvPr>
          <p:cNvSpPr>
            <a:spLocks noGrp="1"/>
          </p:cNvSpPr>
          <p:nvPr>
            <p:ph idx="25" hasCustomPrompt="1"/>
          </p:nvPr>
        </p:nvSpPr>
        <p:spPr>
          <a:xfrm>
            <a:off x="6120382" y="3028689"/>
            <a:ext cx="2871216" cy="1554480"/>
          </a:xfrm>
          <a:prstGeom prst="rect">
            <a:avLst/>
          </a:prstGeom>
          <a:ln w="9525" cmpd="sng">
            <a:solidFill>
              <a:srgbClr val="6CACE4">
                <a:alpha val="25000"/>
              </a:srgbClr>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6" name="Source">
            <a:extLst>
              <a:ext uri="{FF2B5EF4-FFF2-40B4-BE49-F238E27FC236}">
                <a16:creationId xmlns:a16="http://schemas.microsoft.com/office/drawing/2014/main" id="{97CC260C-9163-8F68-B4AF-B8E49D23A463}"/>
              </a:ext>
            </a:extLst>
          </p:cNvPr>
          <p:cNvSpPr>
            <a:spLocks noGrp="1"/>
          </p:cNvSpPr>
          <p:nvPr>
            <p:ph idx="12" hasCustomPrompt="1"/>
          </p:nvPr>
        </p:nvSpPr>
        <p:spPr>
          <a:xfrm>
            <a:off x="3158067" y="4792204"/>
            <a:ext cx="4572000" cy="274320"/>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57A96F85-5CC0-49EE-0E65-B3A8B25D75F1}"/>
              </a:ext>
            </a:extLst>
          </p:cNvPr>
          <p:cNvSpPr>
            <a:spLocks noGrp="1"/>
          </p:cNvSpPr>
          <p:nvPr>
            <p:ph type="sldNum" sz="quarter" idx="10"/>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1102250653"/>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ottom caption, 1 box">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254C1EC-461D-277D-61F7-8A9B5D4DE3B5}"/>
              </a:ext>
            </a:extLst>
          </p:cNvPr>
          <p:cNvSpPr>
            <a:spLocks noGrp="1"/>
          </p:cNvSpPr>
          <p:nvPr>
            <p:ph type="title"/>
          </p:nvPr>
        </p:nvSpPr>
        <p:spPr/>
        <p:txBody>
          <a:bodyPr/>
          <a:lstStyle/>
          <a:p>
            <a:r>
              <a:rPr lang="en-US"/>
              <a:t>Click to edit Master title style</a:t>
            </a:r>
          </a:p>
        </p:txBody>
      </p:sp>
      <p:sp>
        <p:nvSpPr>
          <p:cNvPr id="7" name="Subtitle">
            <a:extLst>
              <a:ext uri="{FF2B5EF4-FFF2-40B4-BE49-F238E27FC236}">
                <a16:creationId xmlns:a16="http://schemas.microsoft.com/office/drawing/2014/main" id="{93A253B3-5980-57FA-DD03-213CF6BCED5C}"/>
              </a:ext>
            </a:extLst>
          </p:cNvPr>
          <p:cNvSpPr>
            <a:spLocks noGrp="1"/>
          </p:cNvSpPr>
          <p:nvPr>
            <p:ph type="body" sz="quarter" idx="14" hasCustomPrompt="1"/>
          </p:nvPr>
        </p:nvSpPr>
        <p:spPr>
          <a:xfrm>
            <a:off x="149315" y="2900920"/>
            <a:ext cx="2736760" cy="858838"/>
          </a:xfrm>
          <a:prstGeom prst="rect">
            <a:avLst/>
          </a:prstGeom>
        </p:spPr>
        <p:txBody>
          <a:bodyPr/>
          <a:lstStyle>
            <a:lvl1pPr marL="0" indent="0">
              <a:buNone/>
              <a:defRPr sz="1600" i="1">
                <a:solidFill>
                  <a:schemeClr val="bg1"/>
                </a:solidFill>
                <a:latin typeface="Georgia" panose="02040502050405020303" pitchFamily="18" charset="0"/>
              </a:defRPr>
            </a:lvl1pPr>
            <a:lvl2pPr marL="457200" indent="0">
              <a:buNone/>
              <a:defRPr sz="1600" i="1">
                <a:solidFill>
                  <a:schemeClr val="bg1"/>
                </a:solidFill>
                <a:latin typeface="Georgia" panose="02040502050405020303" pitchFamily="18" charset="0"/>
              </a:defRPr>
            </a:lvl2pPr>
            <a:lvl3pPr marL="914400" indent="0">
              <a:buNone/>
              <a:defRPr sz="1600" i="1">
                <a:solidFill>
                  <a:schemeClr val="bg1"/>
                </a:solidFill>
                <a:latin typeface="Georgia" panose="02040502050405020303" pitchFamily="18" charset="0"/>
              </a:defRPr>
            </a:lvl3pPr>
            <a:lvl4pPr marL="1371600" indent="0">
              <a:buNone/>
              <a:defRPr sz="1600" i="1">
                <a:solidFill>
                  <a:schemeClr val="bg1"/>
                </a:solidFill>
                <a:latin typeface="Georgia" panose="02040502050405020303" pitchFamily="18" charset="0"/>
              </a:defRPr>
            </a:lvl4pPr>
            <a:lvl5pPr marL="1828800" indent="0">
              <a:buNone/>
              <a:defRPr sz="1600" i="1">
                <a:solidFill>
                  <a:schemeClr val="bg1"/>
                </a:solidFill>
                <a:latin typeface="Georgia" panose="02040502050405020303" pitchFamily="18" charset="0"/>
              </a:defRPr>
            </a:lvl5pPr>
          </a:lstStyle>
          <a:p>
            <a:pPr lvl="0"/>
            <a:r>
              <a:rPr lang="en-US"/>
              <a:t>Click to add subtitle</a:t>
            </a:r>
          </a:p>
        </p:txBody>
      </p:sp>
      <p:sp>
        <p:nvSpPr>
          <p:cNvPr id="5" name="Bullets">
            <a:extLst>
              <a:ext uri="{FF2B5EF4-FFF2-40B4-BE49-F238E27FC236}">
                <a16:creationId xmlns:a16="http://schemas.microsoft.com/office/drawing/2014/main" id="{CF1A5C81-D2FD-5C93-725A-010DC8AE0526}"/>
              </a:ext>
            </a:extLst>
          </p:cNvPr>
          <p:cNvSpPr>
            <a:spLocks noGrp="1"/>
          </p:cNvSpPr>
          <p:nvPr>
            <p:ph idx="19" hasCustomPrompt="1"/>
          </p:nvPr>
        </p:nvSpPr>
        <p:spPr>
          <a:xfrm>
            <a:off x="3158067" y="133349"/>
            <a:ext cx="5833872" cy="3886200"/>
          </a:xfrm>
          <a:prstGeom prst="rect">
            <a:avLst/>
          </a:prstGeom>
          <a:ln w="9525" cmpd="sng">
            <a:solidFill>
              <a:srgbClr val="6CACE4">
                <a:alpha val="25000"/>
              </a:srgbClr>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4" name="Caption">
            <a:extLst>
              <a:ext uri="{FF2B5EF4-FFF2-40B4-BE49-F238E27FC236}">
                <a16:creationId xmlns:a16="http://schemas.microsoft.com/office/drawing/2014/main" id="{3A496F51-0FEB-E9A5-8BE1-7206B42AD7C2}"/>
              </a:ext>
            </a:extLst>
          </p:cNvPr>
          <p:cNvSpPr>
            <a:spLocks noGrp="1"/>
          </p:cNvSpPr>
          <p:nvPr>
            <p:ph type="body" sz="quarter" idx="17" hasCustomPrompt="1"/>
          </p:nvPr>
        </p:nvSpPr>
        <p:spPr>
          <a:xfrm>
            <a:off x="3158067" y="4138683"/>
            <a:ext cx="5833872" cy="448056"/>
          </a:xfrm>
          <a:prstGeom prst="rect">
            <a:avLst/>
          </a:prstGeom>
          <a:solidFill>
            <a:schemeClr val="accent2">
              <a:alpha val="5000"/>
            </a:schemeClr>
          </a:solidFill>
          <a:ln>
            <a:noFill/>
          </a:ln>
        </p:spPr>
        <p:txBody>
          <a:bodyPr vert="horz" anchor="ctr"/>
          <a:lstStyle>
            <a:lvl1pPr marL="0" indent="0" algn="ctr">
              <a:buNone/>
              <a:defRPr sz="1400" baseline="0">
                <a:latin typeface="Georgia" panose="02040502050405020303" pitchFamily="18" charset="0"/>
              </a:defRPr>
            </a:lvl1pPr>
            <a:lvl2pPr marL="457200" indent="0">
              <a:buNone/>
              <a:defRPr/>
            </a:lvl2pPr>
          </a:lstStyle>
          <a:p>
            <a:pPr lvl="0"/>
            <a:r>
              <a:rPr lang="en-US"/>
              <a:t>Click to add caption</a:t>
            </a:r>
          </a:p>
        </p:txBody>
      </p:sp>
      <p:sp>
        <p:nvSpPr>
          <p:cNvPr id="6" name="Source">
            <a:extLst>
              <a:ext uri="{FF2B5EF4-FFF2-40B4-BE49-F238E27FC236}">
                <a16:creationId xmlns:a16="http://schemas.microsoft.com/office/drawing/2014/main" id="{97CC260C-9163-8F68-B4AF-B8E49D23A463}"/>
              </a:ext>
            </a:extLst>
          </p:cNvPr>
          <p:cNvSpPr>
            <a:spLocks noGrp="1"/>
          </p:cNvSpPr>
          <p:nvPr>
            <p:ph idx="12" hasCustomPrompt="1"/>
          </p:nvPr>
        </p:nvSpPr>
        <p:spPr>
          <a:xfrm>
            <a:off x="3158067" y="4792204"/>
            <a:ext cx="4572000"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57A96F85-5CC0-49EE-0E65-B3A8B25D75F1}"/>
              </a:ext>
            </a:extLst>
          </p:cNvPr>
          <p:cNvSpPr>
            <a:spLocks noGrp="1"/>
          </p:cNvSpPr>
          <p:nvPr>
            <p:ph type="sldNum" sz="quarter" idx="10"/>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229809097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 boxes">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254C1EC-461D-277D-61F7-8A9B5D4DE3B5}"/>
              </a:ext>
            </a:extLst>
          </p:cNvPr>
          <p:cNvSpPr>
            <a:spLocks noGrp="1"/>
          </p:cNvSpPr>
          <p:nvPr>
            <p:ph type="title"/>
          </p:nvPr>
        </p:nvSpPr>
        <p:spPr/>
        <p:txBody>
          <a:bodyPr/>
          <a:lstStyle/>
          <a:p>
            <a:r>
              <a:rPr lang="en-US"/>
              <a:t>Click to edit Master title style</a:t>
            </a:r>
          </a:p>
        </p:txBody>
      </p:sp>
      <p:sp>
        <p:nvSpPr>
          <p:cNvPr id="7" name="Subtitle">
            <a:extLst>
              <a:ext uri="{FF2B5EF4-FFF2-40B4-BE49-F238E27FC236}">
                <a16:creationId xmlns:a16="http://schemas.microsoft.com/office/drawing/2014/main" id="{93A253B3-5980-57FA-DD03-213CF6BCED5C}"/>
              </a:ext>
            </a:extLst>
          </p:cNvPr>
          <p:cNvSpPr>
            <a:spLocks noGrp="1"/>
          </p:cNvSpPr>
          <p:nvPr>
            <p:ph type="body" sz="quarter" idx="14" hasCustomPrompt="1"/>
          </p:nvPr>
        </p:nvSpPr>
        <p:spPr>
          <a:xfrm>
            <a:off x="149315" y="2900920"/>
            <a:ext cx="2736760" cy="858838"/>
          </a:xfrm>
          <a:prstGeom prst="rect">
            <a:avLst/>
          </a:prstGeom>
        </p:spPr>
        <p:txBody>
          <a:bodyPr/>
          <a:lstStyle>
            <a:lvl1pPr marL="0" indent="0">
              <a:buNone/>
              <a:defRPr sz="1600" i="1">
                <a:solidFill>
                  <a:schemeClr val="bg1"/>
                </a:solidFill>
                <a:latin typeface="Georgia" panose="02040502050405020303" pitchFamily="18" charset="0"/>
              </a:defRPr>
            </a:lvl1pPr>
            <a:lvl2pPr marL="457200" indent="0">
              <a:buNone/>
              <a:defRPr sz="1600" i="1">
                <a:solidFill>
                  <a:schemeClr val="bg1"/>
                </a:solidFill>
                <a:latin typeface="Georgia" panose="02040502050405020303" pitchFamily="18" charset="0"/>
              </a:defRPr>
            </a:lvl2pPr>
            <a:lvl3pPr marL="914400" indent="0">
              <a:buNone/>
              <a:defRPr sz="1600" i="1">
                <a:solidFill>
                  <a:schemeClr val="bg1"/>
                </a:solidFill>
                <a:latin typeface="Georgia" panose="02040502050405020303" pitchFamily="18" charset="0"/>
              </a:defRPr>
            </a:lvl3pPr>
            <a:lvl4pPr marL="1371600" indent="0">
              <a:buNone/>
              <a:defRPr sz="1600" i="1">
                <a:solidFill>
                  <a:schemeClr val="bg1"/>
                </a:solidFill>
                <a:latin typeface="Georgia" panose="02040502050405020303" pitchFamily="18" charset="0"/>
              </a:defRPr>
            </a:lvl4pPr>
            <a:lvl5pPr marL="1828800" indent="0">
              <a:buNone/>
              <a:defRPr sz="1600" i="1">
                <a:solidFill>
                  <a:schemeClr val="bg1"/>
                </a:solidFill>
                <a:latin typeface="Georgia" panose="02040502050405020303" pitchFamily="18" charset="0"/>
              </a:defRPr>
            </a:lvl5pPr>
          </a:lstStyle>
          <a:p>
            <a:pPr lvl="0"/>
            <a:r>
              <a:rPr lang="en-US"/>
              <a:t>Click to add subtitle</a:t>
            </a:r>
          </a:p>
        </p:txBody>
      </p:sp>
      <p:sp>
        <p:nvSpPr>
          <p:cNvPr id="5" name="Bullets 1">
            <a:extLst>
              <a:ext uri="{FF2B5EF4-FFF2-40B4-BE49-F238E27FC236}">
                <a16:creationId xmlns:a16="http://schemas.microsoft.com/office/drawing/2014/main" id="{CF1A5C81-D2FD-5C93-725A-010DC8AE0526}"/>
              </a:ext>
            </a:extLst>
          </p:cNvPr>
          <p:cNvSpPr>
            <a:spLocks noGrp="1"/>
          </p:cNvSpPr>
          <p:nvPr>
            <p:ph idx="19" hasCustomPrompt="1"/>
          </p:nvPr>
        </p:nvSpPr>
        <p:spPr>
          <a:xfrm>
            <a:off x="3158067" y="133350"/>
            <a:ext cx="2871216" cy="4453389"/>
          </a:xfrm>
          <a:prstGeom prst="rect">
            <a:avLst/>
          </a:prstGeom>
          <a:ln w="9525" cmpd="sng">
            <a:solidFill>
              <a:srgbClr val="6CACE4">
                <a:alpha val="25000"/>
              </a:srgbClr>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9" name="Bullets 2">
            <a:extLst>
              <a:ext uri="{FF2B5EF4-FFF2-40B4-BE49-F238E27FC236}">
                <a16:creationId xmlns:a16="http://schemas.microsoft.com/office/drawing/2014/main" id="{F1705080-92B1-1DB1-ADAD-7511472E8D5F}"/>
              </a:ext>
            </a:extLst>
          </p:cNvPr>
          <p:cNvSpPr>
            <a:spLocks noGrp="1"/>
          </p:cNvSpPr>
          <p:nvPr>
            <p:ph idx="20" hasCustomPrompt="1"/>
          </p:nvPr>
        </p:nvSpPr>
        <p:spPr>
          <a:xfrm>
            <a:off x="6120384" y="133350"/>
            <a:ext cx="2871216" cy="4453389"/>
          </a:xfrm>
          <a:prstGeom prst="rect">
            <a:avLst/>
          </a:prstGeom>
          <a:ln w="9525" cmpd="sng">
            <a:solidFill>
              <a:srgbClr val="6CACE4">
                <a:alpha val="25000"/>
              </a:srgbClr>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6" name="Source">
            <a:extLst>
              <a:ext uri="{FF2B5EF4-FFF2-40B4-BE49-F238E27FC236}">
                <a16:creationId xmlns:a16="http://schemas.microsoft.com/office/drawing/2014/main" id="{97CC260C-9163-8F68-B4AF-B8E49D23A463}"/>
              </a:ext>
            </a:extLst>
          </p:cNvPr>
          <p:cNvSpPr>
            <a:spLocks noGrp="1"/>
          </p:cNvSpPr>
          <p:nvPr>
            <p:ph idx="12" hasCustomPrompt="1"/>
          </p:nvPr>
        </p:nvSpPr>
        <p:spPr>
          <a:xfrm>
            <a:off x="3158067" y="4792204"/>
            <a:ext cx="4572000"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57A96F85-5CC0-49EE-0E65-B3A8B25D75F1}"/>
              </a:ext>
            </a:extLst>
          </p:cNvPr>
          <p:cNvSpPr>
            <a:spLocks noGrp="1"/>
          </p:cNvSpPr>
          <p:nvPr>
            <p:ph type="sldNum" sz="quarter" idx="10"/>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893321005"/>
      </p:ext>
    </p:extLst>
  </p:cSld>
  <p:clrMapOvr>
    <a:masterClrMapping/>
  </p:clrMapOvr>
  <p:extLst>
    <p:ext uri="{DCECCB84-F9BA-43D5-87BE-67443E8EF086}">
      <p15:sldGuideLst xmlns:p15="http://schemas.microsoft.com/office/powerpoint/2012/main">
        <p15:guide id="1" orient="horz" pos="1620">
          <p15:clr>
            <a:srgbClr val="FBAE40"/>
          </p15:clr>
        </p15:guide>
        <p15:guide id="2" pos="1992">
          <p15:clr>
            <a:srgbClr val="FBAE40"/>
          </p15:clr>
        </p15:guide>
        <p15:guide id="4" pos="3816">
          <p15:clr>
            <a:srgbClr val="F26B43"/>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ottom caption, 2 boxes">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254C1EC-461D-277D-61F7-8A9B5D4DE3B5}"/>
              </a:ext>
            </a:extLst>
          </p:cNvPr>
          <p:cNvSpPr>
            <a:spLocks noGrp="1"/>
          </p:cNvSpPr>
          <p:nvPr>
            <p:ph type="title"/>
          </p:nvPr>
        </p:nvSpPr>
        <p:spPr/>
        <p:txBody>
          <a:bodyPr/>
          <a:lstStyle/>
          <a:p>
            <a:r>
              <a:rPr lang="en-US"/>
              <a:t>Click to edit Master title style</a:t>
            </a:r>
          </a:p>
        </p:txBody>
      </p:sp>
      <p:sp>
        <p:nvSpPr>
          <p:cNvPr id="7" name="Subtitle">
            <a:extLst>
              <a:ext uri="{FF2B5EF4-FFF2-40B4-BE49-F238E27FC236}">
                <a16:creationId xmlns:a16="http://schemas.microsoft.com/office/drawing/2014/main" id="{93A253B3-5980-57FA-DD03-213CF6BCED5C}"/>
              </a:ext>
            </a:extLst>
          </p:cNvPr>
          <p:cNvSpPr>
            <a:spLocks noGrp="1"/>
          </p:cNvSpPr>
          <p:nvPr>
            <p:ph type="body" sz="quarter" idx="14" hasCustomPrompt="1"/>
          </p:nvPr>
        </p:nvSpPr>
        <p:spPr>
          <a:xfrm>
            <a:off x="149315" y="2900920"/>
            <a:ext cx="2736760" cy="858838"/>
          </a:xfrm>
          <a:prstGeom prst="rect">
            <a:avLst/>
          </a:prstGeom>
        </p:spPr>
        <p:txBody>
          <a:bodyPr/>
          <a:lstStyle>
            <a:lvl1pPr marL="0" indent="0">
              <a:buNone/>
              <a:defRPr sz="1600" i="1">
                <a:solidFill>
                  <a:schemeClr val="bg1"/>
                </a:solidFill>
                <a:latin typeface="Georgia" panose="02040502050405020303" pitchFamily="18" charset="0"/>
              </a:defRPr>
            </a:lvl1pPr>
            <a:lvl2pPr marL="457200" indent="0">
              <a:buNone/>
              <a:defRPr sz="1600" i="1">
                <a:solidFill>
                  <a:schemeClr val="bg1"/>
                </a:solidFill>
                <a:latin typeface="Georgia" panose="02040502050405020303" pitchFamily="18" charset="0"/>
              </a:defRPr>
            </a:lvl2pPr>
            <a:lvl3pPr marL="914400" indent="0">
              <a:buNone/>
              <a:defRPr sz="1600" i="1">
                <a:solidFill>
                  <a:schemeClr val="bg1"/>
                </a:solidFill>
                <a:latin typeface="Georgia" panose="02040502050405020303" pitchFamily="18" charset="0"/>
              </a:defRPr>
            </a:lvl3pPr>
            <a:lvl4pPr marL="1371600" indent="0">
              <a:buNone/>
              <a:defRPr sz="1600" i="1">
                <a:solidFill>
                  <a:schemeClr val="bg1"/>
                </a:solidFill>
                <a:latin typeface="Georgia" panose="02040502050405020303" pitchFamily="18" charset="0"/>
              </a:defRPr>
            </a:lvl4pPr>
            <a:lvl5pPr marL="1828800" indent="0">
              <a:buNone/>
              <a:defRPr sz="1600" i="1">
                <a:solidFill>
                  <a:schemeClr val="bg1"/>
                </a:solidFill>
                <a:latin typeface="Georgia" panose="02040502050405020303" pitchFamily="18" charset="0"/>
              </a:defRPr>
            </a:lvl5pPr>
          </a:lstStyle>
          <a:p>
            <a:pPr lvl="0"/>
            <a:r>
              <a:rPr lang="en-US"/>
              <a:t>Click to add subtitle</a:t>
            </a:r>
          </a:p>
        </p:txBody>
      </p:sp>
      <p:sp>
        <p:nvSpPr>
          <p:cNvPr id="5" name="Bullets 1">
            <a:extLst>
              <a:ext uri="{FF2B5EF4-FFF2-40B4-BE49-F238E27FC236}">
                <a16:creationId xmlns:a16="http://schemas.microsoft.com/office/drawing/2014/main" id="{CF1A5C81-D2FD-5C93-725A-010DC8AE0526}"/>
              </a:ext>
            </a:extLst>
          </p:cNvPr>
          <p:cNvSpPr>
            <a:spLocks noGrp="1"/>
          </p:cNvSpPr>
          <p:nvPr>
            <p:ph idx="19" hasCustomPrompt="1"/>
          </p:nvPr>
        </p:nvSpPr>
        <p:spPr>
          <a:xfrm>
            <a:off x="3158067" y="133350"/>
            <a:ext cx="2871216" cy="3886200"/>
          </a:xfrm>
          <a:prstGeom prst="rect">
            <a:avLst/>
          </a:prstGeom>
          <a:ln w="9525" cmpd="sng">
            <a:solidFill>
              <a:srgbClr val="6CACE4">
                <a:alpha val="25000"/>
              </a:srgbClr>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9" name="Bullets 2">
            <a:extLst>
              <a:ext uri="{FF2B5EF4-FFF2-40B4-BE49-F238E27FC236}">
                <a16:creationId xmlns:a16="http://schemas.microsoft.com/office/drawing/2014/main" id="{F1705080-92B1-1DB1-ADAD-7511472E8D5F}"/>
              </a:ext>
            </a:extLst>
          </p:cNvPr>
          <p:cNvSpPr>
            <a:spLocks noGrp="1"/>
          </p:cNvSpPr>
          <p:nvPr>
            <p:ph idx="20" hasCustomPrompt="1"/>
          </p:nvPr>
        </p:nvSpPr>
        <p:spPr>
          <a:xfrm>
            <a:off x="6120384" y="133350"/>
            <a:ext cx="2871216" cy="3886200"/>
          </a:xfrm>
          <a:prstGeom prst="rect">
            <a:avLst/>
          </a:prstGeom>
          <a:ln w="9525" cmpd="sng">
            <a:solidFill>
              <a:srgbClr val="6CACE4">
                <a:alpha val="25000"/>
              </a:srgbClr>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8" name="Caption">
            <a:extLst>
              <a:ext uri="{FF2B5EF4-FFF2-40B4-BE49-F238E27FC236}">
                <a16:creationId xmlns:a16="http://schemas.microsoft.com/office/drawing/2014/main" id="{B2BCA533-FA9C-9292-A033-F594F4D8E37F}"/>
              </a:ext>
            </a:extLst>
          </p:cNvPr>
          <p:cNvSpPr>
            <a:spLocks noGrp="1"/>
          </p:cNvSpPr>
          <p:nvPr>
            <p:ph type="body" sz="quarter" idx="17" hasCustomPrompt="1"/>
          </p:nvPr>
        </p:nvSpPr>
        <p:spPr>
          <a:xfrm>
            <a:off x="3158067" y="4138683"/>
            <a:ext cx="5833872" cy="448056"/>
          </a:xfrm>
          <a:prstGeom prst="rect">
            <a:avLst/>
          </a:prstGeom>
          <a:solidFill>
            <a:schemeClr val="accent2">
              <a:alpha val="5000"/>
            </a:schemeClr>
          </a:solidFill>
          <a:ln>
            <a:noFill/>
          </a:ln>
        </p:spPr>
        <p:txBody>
          <a:bodyPr vert="horz" anchor="ctr"/>
          <a:lstStyle>
            <a:lvl1pPr marL="0" indent="0" algn="ctr">
              <a:buNone/>
              <a:defRPr sz="1400" baseline="0">
                <a:latin typeface="Georgia" panose="02040502050405020303" pitchFamily="18" charset="0"/>
              </a:defRPr>
            </a:lvl1pPr>
            <a:lvl2pPr marL="457200" indent="0">
              <a:buNone/>
              <a:defRPr/>
            </a:lvl2pPr>
          </a:lstStyle>
          <a:p>
            <a:pPr lvl="0"/>
            <a:r>
              <a:rPr lang="en-US"/>
              <a:t>Click to add caption</a:t>
            </a:r>
          </a:p>
        </p:txBody>
      </p:sp>
      <p:sp>
        <p:nvSpPr>
          <p:cNvPr id="6" name="Source">
            <a:extLst>
              <a:ext uri="{FF2B5EF4-FFF2-40B4-BE49-F238E27FC236}">
                <a16:creationId xmlns:a16="http://schemas.microsoft.com/office/drawing/2014/main" id="{97CC260C-9163-8F68-B4AF-B8E49D23A463}"/>
              </a:ext>
            </a:extLst>
          </p:cNvPr>
          <p:cNvSpPr>
            <a:spLocks noGrp="1"/>
          </p:cNvSpPr>
          <p:nvPr>
            <p:ph idx="12" hasCustomPrompt="1"/>
          </p:nvPr>
        </p:nvSpPr>
        <p:spPr>
          <a:xfrm>
            <a:off x="3158067" y="4792204"/>
            <a:ext cx="4572000"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57A96F85-5CC0-49EE-0E65-B3A8B25D75F1}"/>
              </a:ext>
            </a:extLst>
          </p:cNvPr>
          <p:cNvSpPr>
            <a:spLocks noGrp="1"/>
          </p:cNvSpPr>
          <p:nvPr>
            <p:ph type="sldNum" sz="quarter" idx="10"/>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1523109085"/>
      </p:ext>
    </p:extLst>
  </p:cSld>
  <p:clrMapOvr>
    <a:masterClrMapping/>
  </p:clrMapOvr>
  <p:extLst>
    <p:ext uri="{DCECCB84-F9BA-43D5-87BE-67443E8EF086}">
      <p15:sldGuideLst xmlns:p15="http://schemas.microsoft.com/office/powerpoint/2012/main">
        <p15:guide id="1" orient="horz" pos="1620">
          <p15:clr>
            <a:srgbClr val="FBAE40"/>
          </p15:clr>
        </p15:guide>
        <p15:guide id="2" pos="1992">
          <p15:clr>
            <a:srgbClr val="FBAE40"/>
          </p15:clr>
        </p15:guide>
        <p15:guide id="4" pos="3816">
          <p15:clr>
            <a:srgbClr val="F26B43"/>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 wide boxes">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254C1EC-461D-277D-61F7-8A9B5D4DE3B5}"/>
              </a:ext>
            </a:extLst>
          </p:cNvPr>
          <p:cNvSpPr>
            <a:spLocks noGrp="1"/>
          </p:cNvSpPr>
          <p:nvPr>
            <p:ph type="title"/>
          </p:nvPr>
        </p:nvSpPr>
        <p:spPr/>
        <p:txBody>
          <a:bodyPr/>
          <a:lstStyle/>
          <a:p>
            <a:r>
              <a:rPr lang="en-US"/>
              <a:t>Click to edit Master title style</a:t>
            </a:r>
          </a:p>
        </p:txBody>
      </p:sp>
      <p:sp>
        <p:nvSpPr>
          <p:cNvPr id="7" name="Subtitle">
            <a:extLst>
              <a:ext uri="{FF2B5EF4-FFF2-40B4-BE49-F238E27FC236}">
                <a16:creationId xmlns:a16="http://schemas.microsoft.com/office/drawing/2014/main" id="{93A253B3-5980-57FA-DD03-213CF6BCED5C}"/>
              </a:ext>
            </a:extLst>
          </p:cNvPr>
          <p:cNvSpPr>
            <a:spLocks noGrp="1"/>
          </p:cNvSpPr>
          <p:nvPr>
            <p:ph type="body" sz="quarter" idx="14" hasCustomPrompt="1"/>
          </p:nvPr>
        </p:nvSpPr>
        <p:spPr>
          <a:xfrm>
            <a:off x="149315" y="2900920"/>
            <a:ext cx="2736760" cy="858838"/>
          </a:xfrm>
          <a:prstGeom prst="rect">
            <a:avLst/>
          </a:prstGeom>
        </p:spPr>
        <p:txBody>
          <a:bodyPr/>
          <a:lstStyle>
            <a:lvl1pPr marL="0" indent="0">
              <a:buNone/>
              <a:defRPr sz="1600" i="1">
                <a:solidFill>
                  <a:schemeClr val="bg1"/>
                </a:solidFill>
                <a:latin typeface="Georgia" panose="02040502050405020303" pitchFamily="18" charset="0"/>
              </a:defRPr>
            </a:lvl1pPr>
            <a:lvl2pPr marL="457200" indent="0">
              <a:buNone/>
              <a:defRPr sz="1600" i="1">
                <a:solidFill>
                  <a:schemeClr val="bg1"/>
                </a:solidFill>
                <a:latin typeface="Georgia" panose="02040502050405020303" pitchFamily="18" charset="0"/>
              </a:defRPr>
            </a:lvl2pPr>
            <a:lvl3pPr marL="914400" indent="0">
              <a:buNone/>
              <a:defRPr sz="1600" i="1">
                <a:solidFill>
                  <a:schemeClr val="bg1"/>
                </a:solidFill>
                <a:latin typeface="Georgia" panose="02040502050405020303" pitchFamily="18" charset="0"/>
              </a:defRPr>
            </a:lvl3pPr>
            <a:lvl4pPr marL="1371600" indent="0">
              <a:buNone/>
              <a:defRPr sz="1600" i="1">
                <a:solidFill>
                  <a:schemeClr val="bg1"/>
                </a:solidFill>
                <a:latin typeface="Georgia" panose="02040502050405020303" pitchFamily="18" charset="0"/>
              </a:defRPr>
            </a:lvl4pPr>
            <a:lvl5pPr marL="1828800" indent="0">
              <a:buNone/>
              <a:defRPr sz="1600" i="1">
                <a:solidFill>
                  <a:schemeClr val="bg1"/>
                </a:solidFill>
                <a:latin typeface="Georgia" panose="02040502050405020303" pitchFamily="18" charset="0"/>
              </a:defRPr>
            </a:lvl5pPr>
          </a:lstStyle>
          <a:p>
            <a:pPr lvl="0"/>
            <a:r>
              <a:rPr lang="en-US"/>
              <a:t>Click to add subtitle</a:t>
            </a:r>
          </a:p>
        </p:txBody>
      </p:sp>
      <p:sp>
        <p:nvSpPr>
          <p:cNvPr id="5" name="Bullets 1">
            <a:extLst>
              <a:ext uri="{FF2B5EF4-FFF2-40B4-BE49-F238E27FC236}">
                <a16:creationId xmlns:a16="http://schemas.microsoft.com/office/drawing/2014/main" id="{CF1A5C81-D2FD-5C93-725A-010DC8AE0526}"/>
              </a:ext>
            </a:extLst>
          </p:cNvPr>
          <p:cNvSpPr>
            <a:spLocks noGrp="1"/>
          </p:cNvSpPr>
          <p:nvPr>
            <p:ph idx="19" hasCustomPrompt="1"/>
          </p:nvPr>
        </p:nvSpPr>
        <p:spPr>
          <a:xfrm>
            <a:off x="3158067" y="133350"/>
            <a:ext cx="5833872" cy="2194560"/>
          </a:xfrm>
          <a:prstGeom prst="rect">
            <a:avLst/>
          </a:prstGeom>
          <a:ln w="9525" cmpd="sng">
            <a:solidFill>
              <a:srgbClr val="6CACE4">
                <a:alpha val="25000"/>
              </a:srgbClr>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8" name="Bullets 2">
            <a:extLst>
              <a:ext uri="{FF2B5EF4-FFF2-40B4-BE49-F238E27FC236}">
                <a16:creationId xmlns:a16="http://schemas.microsoft.com/office/drawing/2014/main" id="{A68F05D6-0709-73C4-11F1-5443F80BC37B}"/>
              </a:ext>
            </a:extLst>
          </p:cNvPr>
          <p:cNvSpPr>
            <a:spLocks noGrp="1"/>
          </p:cNvSpPr>
          <p:nvPr>
            <p:ph idx="22" hasCustomPrompt="1"/>
          </p:nvPr>
        </p:nvSpPr>
        <p:spPr>
          <a:xfrm>
            <a:off x="3158067" y="2387266"/>
            <a:ext cx="5833872" cy="2194560"/>
          </a:xfrm>
          <a:prstGeom prst="rect">
            <a:avLst/>
          </a:prstGeom>
          <a:ln w="9525" cmpd="sng">
            <a:solidFill>
              <a:srgbClr val="6CACE4">
                <a:alpha val="25000"/>
              </a:srgbClr>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6" name="Source">
            <a:extLst>
              <a:ext uri="{FF2B5EF4-FFF2-40B4-BE49-F238E27FC236}">
                <a16:creationId xmlns:a16="http://schemas.microsoft.com/office/drawing/2014/main" id="{97CC260C-9163-8F68-B4AF-B8E49D23A463}"/>
              </a:ext>
            </a:extLst>
          </p:cNvPr>
          <p:cNvSpPr>
            <a:spLocks noGrp="1"/>
          </p:cNvSpPr>
          <p:nvPr>
            <p:ph idx="12" hasCustomPrompt="1"/>
          </p:nvPr>
        </p:nvSpPr>
        <p:spPr>
          <a:xfrm>
            <a:off x="3158067" y="4792204"/>
            <a:ext cx="4572000"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57A96F85-5CC0-49EE-0E65-B3A8B25D75F1}"/>
              </a:ext>
            </a:extLst>
          </p:cNvPr>
          <p:cNvSpPr>
            <a:spLocks noGrp="1"/>
          </p:cNvSpPr>
          <p:nvPr>
            <p:ph type="sldNum" sz="quarter" idx="10"/>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2928723344"/>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1992">
          <p15:clr>
            <a:srgbClr val="FBAE40"/>
          </p15:clr>
        </p15:guide>
        <p15:guide id="4" pos="3816">
          <p15:clr>
            <a:srgbClr val="F26B43"/>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 boxes">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254C1EC-461D-277D-61F7-8A9B5D4DE3B5}"/>
              </a:ext>
            </a:extLst>
          </p:cNvPr>
          <p:cNvSpPr>
            <a:spLocks noGrp="1"/>
          </p:cNvSpPr>
          <p:nvPr>
            <p:ph type="title"/>
          </p:nvPr>
        </p:nvSpPr>
        <p:spPr/>
        <p:txBody>
          <a:bodyPr/>
          <a:lstStyle/>
          <a:p>
            <a:r>
              <a:rPr lang="en-US"/>
              <a:t>Click to edit Master title style</a:t>
            </a:r>
          </a:p>
        </p:txBody>
      </p:sp>
      <p:sp>
        <p:nvSpPr>
          <p:cNvPr id="7" name="Subtitle">
            <a:extLst>
              <a:ext uri="{FF2B5EF4-FFF2-40B4-BE49-F238E27FC236}">
                <a16:creationId xmlns:a16="http://schemas.microsoft.com/office/drawing/2014/main" id="{93A253B3-5980-57FA-DD03-213CF6BCED5C}"/>
              </a:ext>
            </a:extLst>
          </p:cNvPr>
          <p:cNvSpPr>
            <a:spLocks noGrp="1"/>
          </p:cNvSpPr>
          <p:nvPr>
            <p:ph type="body" sz="quarter" idx="14" hasCustomPrompt="1"/>
          </p:nvPr>
        </p:nvSpPr>
        <p:spPr>
          <a:xfrm>
            <a:off x="149315" y="2900920"/>
            <a:ext cx="2736760" cy="858838"/>
          </a:xfrm>
          <a:prstGeom prst="rect">
            <a:avLst/>
          </a:prstGeom>
        </p:spPr>
        <p:txBody>
          <a:bodyPr/>
          <a:lstStyle>
            <a:lvl1pPr marL="0" indent="0">
              <a:buNone/>
              <a:defRPr sz="1600" i="1">
                <a:solidFill>
                  <a:schemeClr val="bg1"/>
                </a:solidFill>
                <a:latin typeface="Georgia" panose="02040502050405020303" pitchFamily="18" charset="0"/>
              </a:defRPr>
            </a:lvl1pPr>
            <a:lvl2pPr marL="457200" indent="0">
              <a:buNone/>
              <a:defRPr sz="1600" i="1">
                <a:solidFill>
                  <a:schemeClr val="bg1"/>
                </a:solidFill>
                <a:latin typeface="Georgia" panose="02040502050405020303" pitchFamily="18" charset="0"/>
              </a:defRPr>
            </a:lvl2pPr>
            <a:lvl3pPr marL="914400" indent="0">
              <a:buNone/>
              <a:defRPr sz="1600" i="1">
                <a:solidFill>
                  <a:schemeClr val="bg1"/>
                </a:solidFill>
                <a:latin typeface="Georgia" panose="02040502050405020303" pitchFamily="18" charset="0"/>
              </a:defRPr>
            </a:lvl3pPr>
            <a:lvl4pPr marL="1371600" indent="0">
              <a:buNone/>
              <a:defRPr sz="1600" i="1">
                <a:solidFill>
                  <a:schemeClr val="bg1"/>
                </a:solidFill>
                <a:latin typeface="Georgia" panose="02040502050405020303" pitchFamily="18" charset="0"/>
              </a:defRPr>
            </a:lvl4pPr>
            <a:lvl5pPr marL="1828800" indent="0">
              <a:buNone/>
              <a:defRPr sz="1600" i="1">
                <a:solidFill>
                  <a:schemeClr val="bg1"/>
                </a:solidFill>
                <a:latin typeface="Georgia" panose="02040502050405020303" pitchFamily="18" charset="0"/>
              </a:defRPr>
            </a:lvl5pPr>
          </a:lstStyle>
          <a:p>
            <a:pPr lvl="0"/>
            <a:r>
              <a:rPr lang="en-US"/>
              <a:t>Click to add subtitle</a:t>
            </a:r>
          </a:p>
        </p:txBody>
      </p:sp>
      <p:sp>
        <p:nvSpPr>
          <p:cNvPr id="5" name="Bullets 1">
            <a:extLst>
              <a:ext uri="{FF2B5EF4-FFF2-40B4-BE49-F238E27FC236}">
                <a16:creationId xmlns:a16="http://schemas.microsoft.com/office/drawing/2014/main" id="{CF1A5C81-D2FD-5C93-725A-010DC8AE0526}"/>
              </a:ext>
            </a:extLst>
          </p:cNvPr>
          <p:cNvSpPr>
            <a:spLocks noGrp="1"/>
          </p:cNvSpPr>
          <p:nvPr>
            <p:ph idx="19" hasCustomPrompt="1"/>
          </p:nvPr>
        </p:nvSpPr>
        <p:spPr>
          <a:xfrm>
            <a:off x="3158067" y="133350"/>
            <a:ext cx="2871216" cy="2194560"/>
          </a:xfrm>
          <a:prstGeom prst="rect">
            <a:avLst/>
          </a:prstGeom>
          <a:ln w="9525" cmpd="sng">
            <a:solidFill>
              <a:srgbClr val="6CACE4">
                <a:alpha val="25000"/>
              </a:srgbClr>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8" name="Bullets 2">
            <a:extLst>
              <a:ext uri="{FF2B5EF4-FFF2-40B4-BE49-F238E27FC236}">
                <a16:creationId xmlns:a16="http://schemas.microsoft.com/office/drawing/2014/main" id="{A68F05D6-0709-73C4-11F1-5443F80BC37B}"/>
              </a:ext>
            </a:extLst>
          </p:cNvPr>
          <p:cNvSpPr>
            <a:spLocks noGrp="1"/>
          </p:cNvSpPr>
          <p:nvPr>
            <p:ph idx="22" hasCustomPrompt="1"/>
          </p:nvPr>
        </p:nvSpPr>
        <p:spPr>
          <a:xfrm>
            <a:off x="3158067" y="2387266"/>
            <a:ext cx="2871216" cy="2194560"/>
          </a:xfrm>
          <a:prstGeom prst="rect">
            <a:avLst/>
          </a:prstGeom>
          <a:ln w="9525" cmpd="sng">
            <a:solidFill>
              <a:srgbClr val="6CACE4">
                <a:alpha val="25000"/>
              </a:srgbClr>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4" name="Bullets 3">
            <a:extLst>
              <a:ext uri="{FF2B5EF4-FFF2-40B4-BE49-F238E27FC236}">
                <a16:creationId xmlns:a16="http://schemas.microsoft.com/office/drawing/2014/main" id="{82637396-0CB2-9F42-010E-26E938851B05}"/>
              </a:ext>
            </a:extLst>
          </p:cNvPr>
          <p:cNvSpPr>
            <a:spLocks noGrp="1"/>
          </p:cNvSpPr>
          <p:nvPr>
            <p:ph idx="23" hasCustomPrompt="1"/>
          </p:nvPr>
        </p:nvSpPr>
        <p:spPr>
          <a:xfrm>
            <a:off x="6120384" y="133350"/>
            <a:ext cx="2871216" cy="2194560"/>
          </a:xfrm>
          <a:prstGeom prst="rect">
            <a:avLst/>
          </a:prstGeom>
          <a:ln w="9525" cmpd="sng">
            <a:solidFill>
              <a:srgbClr val="6CACE4">
                <a:alpha val="25000"/>
              </a:srgbClr>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9" name="Bullets 4">
            <a:extLst>
              <a:ext uri="{FF2B5EF4-FFF2-40B4-BE49-F238E27FC236}">
                <a16:creationId xmlns:a16="http://schemas.microsoft.com/office/drawing/2014/main" id="{89810AAC-C918-EC13-7D27-B9EA0441E8AD}"/>
              </a:ext>
            </a:extLst>
          </p:cNvPr>
          <p:cNvSpPr>
            <a:spLocks noGrp="1"/>
          </p:cNvSpPr>
          <p:nvPr>
            <p:ph idx="24" hasCustomPrompt="1"/>
          </p:nvPr>
        </p:nvSpPr>
        <p:spPr>
          <a:xfrm>
            <a:off x="6120384" y="2387266"/>
            <a:ext cx="2871216" cy="2194560"/>
          </a:xfrm>
          <a:prstGeom prst="rect">
            <a:avLst/>
          </a:prstGeom>
          <a:ln w="9525" cmpd="sng">
            <a:solidFill>
              <a:srgbClr val="6CACE4">
                <a:alpha val="25000"/>
              </a:srgbClr>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6" name="Source">
            <a:extLst>
              <a:ext uri="{FF2B5EF4-FFF2-40B4-BE49-F238E27FC236}">
                <a16:creationId xmlns:a16="http://schemas.microsoft.com/office/drawing/2014/main" id="{97CC260C-9163-8F68-B4AF-B8E49D23A463}"/>
              </a:ext>
            </a:extLst>
          </p:cNvPr>
          <p:cNvSpPr>
            <a:spLocks noGrp="1"/>
          </p:cNvSpPr>
          <p:nvPr>
            <p:ph idx="12" hasCustomPrompt="1"/>
          </p:nvPr>
        </p:nvSpPr>
        <p:spPr>
          <a:xfrm>
            <a:off x="3158067" y="4792204"/>
            <a:ext cx="4572000"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57A96F85-5CC0-49EE-0E65-B3A8B25D75F1}"/>
              </a:ext>
            </a:extLst>
          </p:cNvPr>
          <p:cNvSpPr>
            <a:spLocks noGrp="1"/>
          </p:cNvSpPr>
          <p:nvPr>
            <p:ph type="sldNum" sz="quarter" idx="10"/>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1171678185"/>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1992">
          <p15:clr>
            <a:srgbClr val="FBAE40"/>
          </p15:clr>
        </p15:guide>
        <p15:guide id="4" pos="3816">
          <p15:clr>
            <a:srgbClr val="F26B43"/>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_4 boxe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EDE2274-6FC1-FC28-708E-A96C3DA29531}"/>
              </a:ext>
            </a:extLst>
          </p:cNvPr>
          <p:cNvSpPr/>
          <p:nvPr userDrawn="1"/>
        </p:nvSpPr>
        <p:spPr>
          <a:xfrm>
            <a:off x="1431097" y="0"/>
            <a:ext cx="1626896" cy="51535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a:extLst>
              <a:ext uri="{FF2B5EF4-FFF2-40B4-BE49-F238E27FC236}">
                <a16:creationId xmlns:a16="http://schemas.microsoft.com/office/drawing/2014/main" id="{8254C1EC-461D-277D-61F7-8A9B5D4DE3B5}"/>
              </a:ext>
            </a:extLst>
          </p:cNvPr>
          <p:cNvSpPr>
            <a:spLocks noGrp="1"/>
          </p:cNvSpPr>
          <p:nvPr>
            <p:ph type="title"/>
          </p:nvPr>
        </p:nvSpPr>
        <p:spPr/>
        <p:txBody>
          <a:bodyPr/>
          <a:lstStyle/>
          <a:p>
            <a:r>
              <a:rPr lang="en-US"/>
              <a:t>Click to edit Master title style</a:t>
            </a:r>
          </a:p>
        </p:txBody>
      </p:sp>
      <p:sp>
        <p:nvSpPr>
          <p:cNvPr id="7" name="Subtitle">
            <a:extLst>
              <a:ext uri="{FF2B5EF4-FFF2-40B4-BE49-F238E27FC236}">
                <a16:creationId xmlns:a16="http://schemas.microsoft.com/office/drawing/2014/main" id="{93A253B3-5980-57FA-DD03-213CF6BCED5C}"/>
              </a:ext>
            </a:extLst>
          </p:cNvPr>
          <p:cNvSpPr>
            <a:spLocks noGrp="1"/>
          </p:cNvSpPr>
          <p:nvPr>
            <p:ph type="body" sz="quarter" idx="14" hasCustomPrompt="1"/>
          </p:nvPr>
        </p:nvSpPr>
        <p:spPr>
          <a:xfrm>
            <a:off x="149315" y="2900920"/>
            <a:ext cx="2736760" cy="858838"/>
          </a:xfrm>
          <a:prstGeom prst="rect">
            <a:avLst/>
          </a:prstGeom>
        </p:spPr>
        <p:txBody>
          <a:bodyPr/>
          <a:lstStyle>
            <a:lvl1pPr marL="0" indent="0">
              <a:buNone/>
              <a:defRPr sz="1600" i="1">
                <a:solidFill>
                  <a:schemeClr val="bg1"/>
                </a:solidFill>
                <a:latin typeface="Georgia" panose="02040502050405020303" pitchFamily="18" charset="0"/>
              </a:defRPr>
            </a:lvl1pPr>
            <a:lvl2pPr marL="457200" indent="0">
              <a:buNone/>
              <a:defRPr sz="1600" i="1">
                <a:solidFill>
                  <a:schemeClr val="bg1"/>
                </a:solidFill>
                <a:latin typeface="Georgia" panose="02040502050405020303" pitchFamily="18" charset="0"/>
              </a:defRPr>
            </a:lvl2pPr>
            <a:lvl3pPr marL="914400" indent="0">
              <a:buNone/>
              <a:defRPr sz="1600" i="1">
                <a:solidFill>
                  <a:schemeClr val="bg1"/>
                </a:solidFill>
                <a:latin typeface="Georgia" panose="02040502050405020303" pitchFamily="18" charset="0"/>
              </a:defRPr>
            </a:lvl3pPr>
            <a:lvl4pPr marL="1371600" indent="0">
              <a:buNone/>
              <a:defRPr sz="1600" i="1">
                <a:solidFill>
                  <a:schemeClr val="bg1"/>
                </a:solidFill>
                <a:latin typeface="Georgia" panose="02040502050405020303" pitchFamily="18" charset="0"/>
              </a:defRPr>
            </a:lvl4pPr>
            <a:lvl5pPr marL="1828800" indent="0">
              <a:buNone/>
              <a:defRPr sz="1600" i="1">
                <a:solidFill>
                  <a:schemeClr val="bg1"/>
                </a:solidFill>
                <a:latin typeface="Georgia" panose="02040502050405020303" pitchFamily="18" charset="0"/>
              </a:defRPr>
            </a:lvl5pPr>
          </a:lstStyle>
          <a:p>
            <a:pPr lvl="0"/>
            <a:r>
              <a:rPr lang="en-US"/>
              <a:t>Click to add subtitle</a:t>
            </a:r>
          </a:p>
        </p:txBody>
      </p:sp>
      <p:sp>
        <p:nvSpPr>
          <p:cNvPr id="5" name="Bullets 1">
            <a:extLst>
              <a:ext uri="{FF2B5EF4-FFF2-40B4-BE49-F238E27FC236}">
                <a16:creationId xmlns:a16="http://schemas.microsoft.com/office/drawing/2014/main" id="{CF1A5C81-D2FD-5C93-725A-010DC8AE0526}"/>
              </a:ext>
            </a:extLst>
          </p:cNvPr>
          <p:cNvSpPr>
            <a:spLocks noGrp="1"/>
          </p:cNvSpPr>
          <p:nvPr>
            <p:ph idx="19" hasCustomPrompt="1"/>
          </p:nvPr>
        </p:nvSpPr>
        <p:spPr>
          <a:xfrm>
            <a:off x="3158067" y="133350"/>
            <a:ext cx="2871216" cy="2194560"/>
          </a:xfrm>
          <a:prstGeom prst="rect">
            <a:avLst/>
          </a:prstGeom>
          <a:ln w="9525" cmpd="sng">
            <a:solidFill>
              <a:srgbClr val="6CACE4">
                <a:alpha val="25000"/>
              </a:srgbClr>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8" name="Bullets 2">
            <a:extLst>
              <a:ext uri="{FF2B5EF4-FFF2-40B4-BE49-F238E27FC236}">
                <a16:creationId xmlns:a16="http://schemas.microsoft.com/office/drawing/2014/main" id="{A68F05D6-0709-73C4-11F1-5443F80BC37B}"/>
              </a:ext>
            </a:extLst>
          </p:cNvPr>
          <p:cNvSpPr>
            <a:spLocks noGrp="1"/>
          </p:cNvSpPr>
          <p:nvPr>
            <p:ph idx="22" hasCustomPrompt="1"/>
          </p:nvPr>
        </p:nvSpPr>
        <p:spPr>
          <a:xfrm>
            <a:off x="3158067" y="2387266"/>
            <a:ext cx="2871216" cy="2194560"/>
          </a:xfrm>
          <a:prstGeom prst="rect">
            <a:avLst/>
          </a:prstGeom>
          <a:ln w="9525" cmpd="sng">
            <a:solidFill>
              <a:srgbClr val="6CACE4">
                <a:alpha val="25000"/>
              </a:srgbClr>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4" name="Bullets 3">
            <a:extLst>
              <a:ext uri="{FF2B5EF4-FFF2-40B4-BE49-F238E27FC236}">
                <a16:creationId xmlns:a16="http://schemas.microsoft.com/office/drawing/2014/main" id="{82637396-0CB2-9F42-010E-26E938851B05}"/>
              </a:ext>
            </a:extLst>
          </p:cNvPr>
          <p:cNvSpPr>
            <a:spLocks noGrp="1"/>
          </p:cNvSpPr>
          <p:nvPr>
            <p:ph idx="23" hasCustomPrompt="1"/>
          </p:nvPr>
        </p:nvSpPr>
        <p:spPr>
          <a:xfrm>
            <a:off x="6120384" y="133350"/>
            <a:ext cx="2871216" cy="2194560"/>
          </a:xfrm>
          <a:prstGeom prst="rect">
            <a:avLst/>
          </a:prstGeom>
          <a:ln w="9525" cmpd="sng">
            <a:solidFill>
              <a:srgbClr val="6CACE4">
                <a:alpha val="25000"/>
              </a:srgbClr>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9" name="Bullets 4">
            <a:extLst>
              <a:ext uri="{FF2B5EF4-FFF2-40B4-BE49-F238E27FC236}">
                <a16:creationId xmlns:a16="http://schemas.microsoft.com/office/drawing/2014/main" id="{89810AAC-C918-EC13-7D27-B9EA0441E8AD}"/>
              </a:ext>
            </a:extLst>
          </p:cNvPr>
          <p:cNvSpPr>
            <a:spLocks noGrp="1"/>
          </p:cNvSpPr>
          <p:nvPr>
            <p:ph idx="24" hasCustomPrompt="1"/>
          </p:nvPr>
        </p:nvSpPr>
        <p:spPr>
          <a:xfrm>
            <a:off x="6120384" y="2387266"/>
            <a:ext cx="2871216" cy="2194560"/>
          </a:xfrm>
          <a:prstGeom prst="rect">
            <a:avLst/>
          </a:prstGeom>
          <a:ln w="9525" cmpd="sng">
            <a:solidFill>
              <a:srgbClr val="6CACE4">
                <a:alpha val="25000"/>
              </a:srgbClr>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6" name="Source">
            <a:extLst>
              <a:ext uri="{FF2B5EF4-FFF2-40B4-BE49-F238E27FC236}">
                <a16:creationId xmlns:a16="http://schemas.microsoft.com/office/drawing/2014/main" id="{97CC260C-9163-8F68-B4AF-B8E49D23A463}"/>
              </a:ext>
            </a:extLst>
          </p:cNvPr>
          <p:cNvSpPr>
            <a:spLocks noGrp="1"/>
          </p:cNvSpPr>
          <p:nvPr>
            <p:ph idx="12" hasCustomPrompt="1"/>
          </p:nvPr>
        </p:nvSpPr>
        <p:spPr>
          <a:xfrm>
            <a:off x="3158067" y="4792204"/>
            <a:ext cx="4572000"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57A96F85-5CC0-49EE-0E65-B3A8B25D75F1}"/>
              </a:ext>
            </a:extLst>
          </p:cNvPr>
          <p:cNvSpPr>
            <a:spLocks noGrp="1"/>
          </p:cNvSpPr>
          <p:nvPr>
            <p:ph type="sldNum" sz="quarter" idx="10"/>
          </p:nvPr>
        </p:nvSpPr>
        <p:spPr/>
        <p:txBody>
          <a:bodyPr/>
          <a:lstStyle/>
          <a:p>
            <a:fld id="{8ABDC324-684B-9C44-A484-D2B69E2467CF}" type="slidenum">
              <a:rPr lang="en-US" smtClean="0"/>
              <a:pPr/>
              <a:t>‹#›</a:t>
            </a:fld>
            <a:endParaRPr lang="en-US"/>
          </a:p>
        </p:txBody>
      </p:sp>
      <p:sp>
        <p:nvSpPr>
          <p:cNvPr id="11" name="Decorative line">
            <a:extLst>
              <a:ext uri="{FF2B5EF4-FFF2-40B4-BE49-F238E27FC236}">
                <a16:creationId xmlns:a16="http://schemas.microsoft.com/office/drawing/2014/main" id="{02E52000-814C-FD83-80FC-117FB4FE7DC8}"/>
              </a:ext>
              <a:ext uri="{C183D7F6-B498-43B3-948B-1728B52AA6E4}">
                <adec:decorative xmlns:adec="http://schemas.microsoft.com/office/drawing/2017/decorative" val="1"/>
              </a:ext>
            </a:extLst>
          </p:cNvPr>
          <p:cNvSpPr/>
          <p:nvPr userDrawn="1"/>
        </p:nvSpPr>
        <p:spPr>
          <a:xfrm rot="5400000">
            <a:off x="-1179516" y="2537460"/>
            <a:ext cx="5148072" cy="73152"/>
          </a:xfrm>
          <a:prstGeom prst="rect">
            <a:avLst/>
          </a:prstGeom>
          <a:solidFill>
            <a:srgbClr val="7085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2196528"/>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1992">
          <p15:clr>
            <a:srgbClr val="FBAE40"/>
          </p15:clr>
        </p15:guide>
        <p15:guide id="4" pos="3816">
          <p15:clr>
            <a:srgbClr val="F26B43"/>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4 boxes">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254C1EC-461D-277D-61F7-8A9B5D4DE3B5}"/>
              </a:ext>
            </a:extLst>
          </p:cNvPr>
          <p:cNvSpPr>
            <a:spLocks noGrp="1"/>
          </p:cNvSpPr>
          <p:nvPr>
            <p:ph type="title"/>
          </p:nvPr>
        </p:nvSpPr>
        <p:spPr/>
        <p:txBody>
          <a:bodyPr/>
          <a:lstStyle/>
          <a:p>
            <a:r>
              <a:rPr lang="en-US"/>
              <a:t>Click to edit Master title style</a:t>
            </a:r>
          </a:p>
        </p:txBody>
      </p:sp>
      <p:sp>
        <p:nvSpPr>
          <p:cNvPr id="7" name="Subtitle">
            <a:extLst>
              <a:ext uri="{FF2B5EF4-FFF2-40B4-BE49-F238E27FC236}">
                <a16:creationId xmlns:a16="http://schemas.microsoft.com/office/drawing/2014/main" id="{93A253B3-5980-57FA-DD03-213CF6BCED5C}"/>
              </a:ext>
            </a:extLst>
          </p:cNvPr>
          <p:cNvSpPr>
            <a:spLocks noGrp="1"/>
          </p:cNvSpPr>
          <p:nvPr>
            <p:ph type="body" sz="quarter" idx="14" hasCustomPrompt="1"/>
          </p:nvPr>
        </p:nvSpPr>
        <p:spPr>
          <a:xfrm>
            <a:off x="149315" y="2900920"/>
            <a:ext cx="2736760" cy="858838"/>
          </a:xfrm>
          <a:prstGeom prst="rect">
            <a:avLst/>
          </a:prstGeom>
        </p:spPr>
        <p:txBody>
          <a:bodyPr/>
          <a:lstStyle>
            <a:lvl1pPr marL="0" indent="0">
              <a:buNone/>
              <a:defRPr sz="1600" i="1">
                <a:solidFill>
                  <a:schemeClr val="bg1"/>
                </a:solidFill>
                <a:latin typeface="Georgia" panose="02040502050405020303" pitchFamily="18" charset="0"/>
              </a:defRPr>
            </a:lvl1pPr>
            <a:lvl2pPr marL="457200" indent="0">
              <a:buNone/>
              <a:defRPr sz="1600" i="1">
                <a:solidFill>
                  <a:schemeClr val="bg1"/>
                </a:solidFill>
                <a:latin typeface="Georgia" panose="02040502050405020303" pitchFamily="18" charset="0"/>
              </a:defRPr>
            </a:lvl2pPr>
            <a:lvl3pPr marL="914400" indent="0">
              <a:buNone/>
              <a:defRPr sz="1600" i="1">
                <a:solidFill>
                  <a:schemeClr val="bg1"/>
                </a:solidFill>
                <a:latin typeface="Georgia" panose="02040502050405020303" pitchFamily="18" charset="0"/>
              </a:defRPr>
            </a:lvl3pPr>
            <a:lvl4pPr marL="1371600" indent="0">
              <a:buNone/>
              <a:defRPr sz="1600" i="1">
                <a:solidFill>
                  <a:schemeClr val="bg1"/>
                </a:solidFill>
                <a:latin typeface="Georgia" panose="02040502050405020303" pitchFamily="18" charset="0"/>
              </a:defRPr>
            </a:lvl4pPr>
            <a:lvl5pPr marL="1828800" indent="0">
              <a:buNone/>
              <a:defRPr sz="1600" i="1">
                <a:solidFill>
                  <a:schemeClr val="bg1"/>
                </a:solidFill>
                <a:latin typeface="Georgia" panose="02040502050405020303" pitchFamily="18" charset="0"/>
              </a:defRPr>
            </a:lvl5pPr>
          </a:lstStyle>
          <a:p>
            <a:pPr lvl="0"/>
            <a:r>
              <a:rPr lang="en-US"/>
              <a:t>Click to add subtitle</a:t>
            </a:r>
          </a:p>
        </p:txBody>
      </p:sp>
      <p:sp>
        <p:nvSpPr>
          <p:cNvPr id="5" name="Bullets 1">
            <a:extLst>
              <a:ext uri="{FF2B5EF4-FFF2-40B4-BE49-F238E27FC236}">
                <a16:creationId xmlns:a16="http://schemas.microsoft.com/office/drawing/2014/main" id="{CF1A5C81-D2FD-5C93-725A-010DC8AE0526}"/>
              </a:ext>
            </a:extLst>
          </p:cNvPr>
          <p:cNvSpPr>
            <a:spLocks noGrp="1"/>
          </p:cNvSpPr>
          <p:nvPr>
            <p:ph idx="19" hasCustomPrompt="1"/>
          </p:nvPr>
        </p:nvSpPr>
        <p:spPr>
          <a:xfrm>
            <a:off x="3158066" y="133350"/>
            <a:ext cx="5833533" cy="987552"/>
          </a:xfrm>
          <a:prstGeom prst="rect">
            <a:avLst/>
          </a:prstGeom>
          <a:solidFill>
            <a:schemeClr val="accent2">
              <a:alpha val="5000"/>
            </a:schemeClr>
          </a:solidFill>
          <a:ln w="9525" cmpd="sng">
            <a:solidFill>
              <a:srgbClr val="6CACE4">
                <a:alpha val="25000"/>
              </a:srgbClr>
            </a:solidFill>
          </a:ln>
        </p:spPr>
        <p:txBody>
          <a:bodyPr anchor="ct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8" name="Bullets 2">
            <a:extLst>
              <a:ext uri="{FF2B5EF4-FFF2-40B4-BE49-F238E27FC236}">
                <a16:creationId xmlns:a16="http://schemas.microsoft.com/office/drawing/2014/main" id="{A68F05D6-0709-73C4-11F1-5443F80BC37B}"/>
              </a:ext>
            </a:extLst>
          </p:cNvPr>
          <p:cNvSpPr>
            <a:spLocks noGrp="1"/>
          </p:cNvSpPr>
          <p:nvPr>
            <p:ph idx="22" hasCustomPrompt="1"/>
          </p:nvPr>
        </p:nvSpPr>
        <p:spPr>
          <a:xfrm>
            <a:off x="3158067" y="1287253"/>
            <a:ext cx="5833532" cy="987552"/>
          </a:xfrm>
          <a:prstGeom prst="rect">
            <a:avLst/>
          </a:prstGeom>
          <a:solidFill>
            <a:schemeClr val="accent2">
              <a:alpha val="5000"/>
            </a:schemeClr>
          </a:solidFill>
          <a:ln w="9525" cmpd="sng">
            <a:solidFill>
              <a:srgbClr val="6CACE4">
                <a:alpha val="25000"/>
              </a:srgbClr>
            </a:solidFill>
          </a:ln>
        </p:spPr>
        <p:txBody>
          <a:bodyPr anchor="ct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4" name="Bullets 3">
            <a:extLst>
              <a:ext uri="{FF2B5EF4-FFF2-40B4-BE49-F238E27FC236}">
                <a16:creationId xmlns:a16="http://schemas.microsoft.com/office/drawing/2014/main" id="{82637396-0CB2-9F42-010E-26E938851B05}"/>
              </a:ext>
            </a:extLst>
          </p:cNvPr>
          <p:cNvSpPr>
            <a:spLocks noGrp="1"/>
          </p:cNvSpPr>
          <p:nvPr>
            <p:ph idx="23" hasCustomPrompt="1"/>
          </p:nvPr>
        </p:nvSpPr>
        <p:spPr>
          <a:xfrm>
            <a:off x="3158066" y="2441156"/>
            <a:ext cx="5833532" cy="987552"/>
          </a:xfrm>
          <a:prstGeom prst="rect">
            <a:avLst/>
          </a:prstGeom>
          <a:solidFill>
            <a:schemeClr val="accent2">
              <a:alpha val="5000"/>
            </a:schemeClr>
          </a:solidFill>
          <a:ln w="9525" cmpd="sng">
            <a:solidFill>
              <a:srgbClr val="6CACE4">
                <a:alpha val="25000"/>
              </a:srgbClr>
            </a:solidFill>
          </a:ln>
        </p:spPr>
        <p:txBody>
          <a:bodyPr anchor="ct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9" name="Bullets 4">
            <a:extLst>
              <a:ext uri="{FF2B5EF4-FFF2-40B4-BE49-F238E27FC236}">
                <a16:creationId xmlns:a16="http://schemas.microsoft.com/office/drawing/2014/main" id="{89810AAC-C918-EC13-7D27-B9EA0441E8AD}"/>
              </a:ext>
            </a:extLst>
          </p:cNvPr>
          <p:cNvSpPr>
            <a:spLocks noGrp="1"/>
          </p:cNvSpPr>
          <p:nvPr>
            <p:ph idx="24" hasCustomPrompt="1"/>
          </p:nvPr>
        </p:nvSpPr>
        <p:spPr>
          <a:xfrm>
            <a:off x="3158066" y="3595060"/>
            <a:ext cx="5833534" cy="991257"/>
          </a:xfrm>
          <a:prstGeom prst="rect">
            <a:avLst/>
          </a:prstGeom>
          <a:solidFill>
            <a:schemeClr val="accent2">
              <a:alpha val="5000"/>
            </a:schemeClr>
          </a:solidFill>
          <a:ln w="9525" cmpd="sng">
            <a:solidFill>
              <a:srgbClr val="6CACE4">
                <a:alpha val="25000"/>
              </a:srgbClr>
            </a:solidFill>
          </a:ln>
        </p:spPr>
        <p:txBody>
          <a:bodyPr anchor="ct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6" name="Source">
            <a:extLst>
              <a:ext uri="{FF2B5EF4-FFF2-40B4-BE49-F238E27FC236}">
                <a16:creationId xmlns:a16="http://schemas.microsoft.com/office/drawing/2014/main" id="{97CC260C-9163-8F68-B4AF-B8E49D23A463}"/>
              </a:ext>
            </a:extLst>
          </p:cNvPr>
          <p:cNvSpPr>
            <a:spLocks noGrp="1"/>
          </p:cNvSpPr>
          <p:nvPr>
            <p:ph idx="12" hasCustomPrompt="1"/>
          </p:nvPr>
        </p:nvSpPr>
        <p:spPr>
          <a:xfrm>
            <a:off x="3158067" y="4792204"/>
            <a:ext cx="4572000"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57A96F85-5CC0-49EE-0E65-B3A8B25D75F1}"/>
              </a:ext>
            </a:extLst>
          </p:cNvPr>
          <p:cNvSpPr>
            <a:spLocks noGrp="1"/>
          </p:cNvSpPr>
          <p:nvPr>
            <p:ph type="sldNum" sz="quarter" idx="10"/>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2290548991"/>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1992">
          <p15:clr>
            <a:srgbClr val="FBAE40"/>
          </p15:clr>
        </p15:guide>
        <p15:guide id="4" pos="3816">
          <p15:clr>
            <a:srgbClr val="F26B43"/>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 top box, 2 bottom boxes">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254C1EC-461D-277D-61F7-8A9B5D4DE3B5}"/>
              </a:ext>
            </a:extLst>
          </p:cNvPr>
          <p:cNvSpPr>
            <a:spLocks noGrp="1"/>
          </p:cNvSpPr>
          <p:nvPr>
            <p:ph type="title"/>
          </p:nvPr>
        </p:nvSpPr>
        <p:spPr/>
        <p:txBody>
          <a:bodyPr/>
          <a:lstStyle/>
          <a:p>
            <a:r>
              <a:rPr lang="en-US"/>
              <a:t>Click to edit Master title style</a:t>
            </a:r>
          </a:p>
        </p:txBody>
      </p:sp>
      <p:sp>
        <p:nvSpPr>
          <p:cNvPr id="7" name="Subtitle">
            <a:extLst>
              <a:ext uri="{FF2B5EF4-FFF2-40B4-BE49-F238E27FC236}">
                <a16:creationId xmlns:a16="http://schemas.microsoft.com/office/drawing/2014/main" id="{93A253B3-5980-57FA-DD03-213CF6BCED5C}"/>
              </a:ext>
            </a:extLst>
          </p:cNvPr>
          <p:cNvSpPr>
            <a:spLocks noGrp="1"/>
          </p:cNvSpPr>
          <p:nvPr>
            <p:ph type="body" sz="quarter" idx="14" hasCustomPrompt="1"/>
          </p:nvPr>
        </p:nvSpPr>
        <p:spPr>
          <a:xfrm>
            <a:off x="149315" y="2900920"/>
            <a:ext cx="2736760" cy="858838"/>
          </a:xfrm>
          <a:prstGeom prst="rect">
            <a:avLst/>
          </a:prstGeom>
        </p:spPr>
        <p:txBody>
          <a:bodyPr/>
          <a:lstStyle>
            <a:lvl1pPr marL="0" indent="0">
              <a:buNone/>
              <a:defRPr sz="1600" i="1">
                <a:solidFill>
                  <a:schemeClr val="bg1"/>
                </a:solidFill>
                <a:latin typeface="Georgia" panose="02040502050405020303" pitchFamily="18" charset="0"/>
              </a:defRPr>
            </a:lvl1pPr>
            <a:lvl2pPr marL="457200" indent="0">
              <a:buNone/>
              <a:defRPr sz="1600" i="1">
                <a:solidFill>
                  <a:schemeClr val="bg1"/>
                </a:solidFill>
                <a:latin typeface="Georgia" panose="02040502050405020303" pitchFamily="18" charset="0"/>
              </a:defRPr>
            </a:lvl2pPr>
            <a:lvl3pPr marL="914400" indent="0">
              <a:buNone/>
              <a:defRPr sz="1600" i="1">
                <a:solidFill>
                  <a:schemeClr val="bg1"/>
                </a:solidFill>
                <a:latin typeface="Georgia" panose="02040502050405020303" pitchFamily="18" charset="0"/>
              </a:defRPr>
            </a:lvl3pPr>
            <a:lvl4pPr marL="1371600" indent="0">
              <a:buNone/>
              <a:defRPr sz="1600" i="1">
                <a:solidFill>
                  <a:schemeClr val="bg1"/>
                </a:solidFill>
                <a:latin typeface="Georgia" panose="02040502050405020303" pitchFamily="18" charset="0"/>
              </a:defRPr>
            </a:lvl4pPr>
            <a:lvl5pPr marL="1828800" indent="0">
              <a:buNone/>
              <a:defRPr sz="1600" i="1">
                <a:solidFill>
                  <a:schemeClr val="bg1"/>
                </a:solidFill>
                <a:latin typeface="Georgia" panose="02040502050405020303" pitchFamily="18" charset="0"/>
              </a:defRPr>
            </a:lvl5pPr>
          </a:lstStyle>
          <a:p>
            <a:pPr lvl="0"/>
            <a:r>
              <a:rPr lang="en-US"/>
              <a:t>Click to add subtitle</a:t>
            </a:r>
          </a:p>
        </p:txBody>
      </p:sp>
      <p:sp>
        <p:nvSpPr>
          <p:cNvPr id="5" name="Bullets 1">
            <a:extLst>
              <a:ext uri="{FF2B5EF4-FFF2-40B4-BE49-F238E27FC236}">
                <a16:creationId xmlns:a16="http://schemas.microsoft.com/office/drawing/2014/main" id="{CF1A5C81-D2FD-5C93-725A-010DC8AE0526}"/>
              </a:ext>
            </a:extLst>
          </p:cNvPr>
          <p:cNvSpPr>
            <a:spLocks noGrp="1"/>
          </p:cNvSpPr>
          <p:nvPr>
            <p:ph idx="19" hasCustomPrompt="1"/>
          </p:nvPr>
        </p:nvSpPr>
        <p:spPr>
          <a:xfrm>
            <a:off x="3158067" y="133350"/>
            <a:ext cx="5833872" cy="2194560"/>
          </a:xfrm>
          <a:prstGeom prst="rect">
            <a:avLst/>
          </a:prstGeom>
          <a:ln w="9525" cmpd="sng">
            <a:solidFill>
              <a:srgbClr val="6CACE4">
                <a:alpha val="25000"/>
              </a:srgbClr>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8" name="Bullets 2">
            <a:extLst>
              <a:ext uri="{FF2B5EF4-FFF2-40B4-BE49-F238E27FC236}">
                <a16:creationId xmlns:a16="http://schemas.microsoft.com/office/drawing/2014/main" id="{A68F05D6-0709-73C4-11F1-5443F80BC37B}"/>
              </a:ext>
            </a:extLst>
          </p:cNvPr>
          <p:cNvSpPr>
            <a:spLocks noGrp="1"/>
          </p:cNvSpPr>
          <p:nvPr>
            <p:ph idx="22" hasCustomPrompt="1"/>
          </p:nvPr>
        </p:nvSpPr>
        <p:spPr>
          <a:xfrm>
            <a:off x="3158067" y="2387266"/>
            <a:ext cx="2871216" cy="2194560"/>
          </a:xfrm>
          <a:prstGeom prst="rect">
            <a:avLst/>
          </a:prstGeom>
          <a:ln w="9525" cmpd="sng">
            <a:solidFill>
              <a:srgbClr val="6CACE4">
                <a:alpha val="25000"/>
              </a:srgbClr>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9" name="Bullets 4">
            <a:extLst>
              <a:ext uri="{FF2B5EF4-FFF2-40B4-BE49-F238E27FC236}">
                <a16:creationId xmlns:a16="http://schemas.microsoft.com/office/drawing/2014/main" id="{89810AAC-C918-EC13-7D27-B9EA0441E8AD}"/>
              </a:ext>
            </a:extLst>
          </p:cNvPr>
          <p:cNvSpPr>
            <a:spLocks noGrp="1"/>
          </p:cNvSpPr>
          <p:nvPr>
            <p:ph idx="24" hasCustomPrompt="1"/>
          </p:nvPr>
        </p:nvSpPr>
        <p:spPr>
          <a:xfrm>
            <a:off x="6120384" y="2387266"/>
            <a:ext cx="2871216" cy="2194560"/>
          </a:xfrm>
          <a:prstGeom prst="rect">
            <a:avLst/>
          </a:prstGeom>
          <a:ln w="9525" cmpd="sng">
            <a:solidFill>
              <a:srgbClr val="6CACE4">
                <a:alpha val="25000"/>
              </a:srgbClr>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6" name="Source">
            <a:extLst>
              <a:ext uri="{FF2B5EF4-FFF2-40B4-BE49-F238E27FC236}">
                <a16:creationId xmlns:a16="http://schemas.microsoft.com/office/drawing/2014/main" id="{97CC260C-9163-8F68-B4AF-B8E49D23A463}"/>
              </a:ext>
            </a:extLst>
          </p:cNvPr>
          <p:cNvSpPr>
            <a:spLocks noGrp="1"/>
          </p:cNvSpPr>
          <p:nvPr>
            <p:ph idx="12" hasCustomPrompt="1"/>
          </p:nvPr>
        </p:nvSpPr>
        <p:spPr>
          <a:xfrm>
            <a:off x="3158067" y="4792204"/>
            <a:ext cx="4572000"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57A96F85-5CC0-49EE-0E65-B3A8B25D75F1}"/>
              </a:ext>
            </a:extLst>
          </p:cNvPr>
          <p:cNvSpPr>
            <a:spLocks noGrp="1"/>
          </p:cNvSpPr>
          <p:nvPr>
            <p:ph type="sldNum" sz="quarter" idx="10"/>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633303898"/>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1992">
          <p15:clr>
            <a:srgbClr val="FBAE40"/>
          </p15:clr>
        </p15:guide>
        <p15:guide id="4" pos="3816">
          <p15:clr>
            <a:srgbClr val="F26B43"/>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with photo">
    <p:spTree>
      <p:nvGrpSpPr>
        <p:cNvPr id="1" name=""/>
        <p:cNvGrpSpPr/>
        <p:nvPr/>
      </p:nvGrpSpPr>
      <p:grpSpPr>
        <a:xfrm>
          <a:off x="0" y="0"/>
          <a:ext cx="0" cy="0"/>
          <a:chOff x="0" y="0"/>
          <a:chExt cx="0" cy="0"/>
        </a:xfrm>
      </p:grpSpPr>
      <p:sp>
        <p:nvSpPr>
          <p:cNvPr id="11" name="Decorative bar">
            <a:extLst>
              <a:ext uri="{FF2B5EF4-FFF2-40B4-BE49-F238E27FC236}">
                <a16:creationId xmlns:a16="http://schemas.microsoft.com/office/drawing/2014/main" id="{F6E1FD1C-40BD-41CA-AA2E-A49D45AF9BD7}"/>
              </a:ext>
              <a:ext uri="{C183D7F6-B498-43B3-948B-1728B52AA6E4}">
                <adec:decorative xmlns:adec="http://schemas.microsoft.com/office/drawing/2017/decorative" val="1"/>
              </a:ext>
            </a:extLst>
          </p:cNvPr>
          <p:cNvSpPr/>
          <p:nvPr userDrawn="1"/>
        </p:nvSpPr>
        <p:spPr>
          <a:xfrm>
            <a:off x="5846" y="2578605"/>
            <a:ext cx="4572000" cy="9144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Decorative line">
            <a:extLst>
              <a:ext uri="{FF2B5EF4-FFF2-40B4-BE49-F238E27FC236}">
                <a16:creationId xmlns:a16="http://schemas.microsoft.com/office/drawing/2014/main" id="{35903B21-2708-73ED-FF55-B196BDD1077B}"/>
              </a:ext>
            </a:extLst>
          </p:cNvPr>
          <p:cNvSpPr/>
          <p:nvPr userDrawn="1"/>
        </p:nvSpPr>
        <p:spPr>
          <a:xfrm>
            <a:off x="0" y="3419853"/>
            <a:ext cx="4572000" cy="73152"/>
          </a:xfrm>
          <a:prstGeom prst="rect">
            <a:avLst/>
          </a:prstGeom>
          <a:solidFill>
            <a:srgbClr val="7085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36C248-7ED8-B083-7A2D-55F99407809E}"/>
              </a:ext>
            </a:extLst>
          </p:cNvPr>
          <p:cNvSpPr>
            <a:spLocks noGrp="1"/>
          </p:cNvSpPr>
          <p:nvPr>
            <p:ph type="title"/>
          </p:nvPr>
        </p:nvSpPr>
        <p:spPr>
          <a:xfrm>
            <a:off x="42422" y="2578605"/>
            <a:ext cx="4498848" cy="914400"/>
          </a:xfrm>
          <a:prstGeom prst="rect">
            <a:avLst/>
          </a:prstGeom>
        </p:spPr>
        <p:txBody>
          <a:bodyPr anchor="ctr"/>
          <a:lstStyle>
            <a:lvl1pPr algn="ctr">
              <a:defRPr sz="2400">
                <a:solidFill>
                  <a:schemeClr val="bg1"/>
                </a:solidFill>
                <a:latin typeface="Georgia" panose="02040502050405020303" pitchFamily="18" charset="0"/>
              </a:defRPr>
            </a:lvl1pPr>
          </a:lstStyle>
          <a:p>
            <a:r>
              <a:rPr lang="en-US"/>
              <a:t>Click to edit Master title style</a:t>
            </a:r>
          </a:p>
        </p:txBody>
      </p:sp>
      <p:sp>
        <p:nvSpPr>
          <p:cNvPr id="10" name="Photo">
            <a:extLst>
              <a:ext uri="{FF2B5EF4-FFF2-40B4-BE49-F238E27FC236}">
                <a16:creationId xmlns:a16="http://schemas.microsoft.com/office/drawing/2014/main" id="{ED71E68A-F656-4CCB-9FFC-4FF07A7FF218}"/>
              </a:ext>
            </a:extLst>
          </p:cNvPr>
          <p:cNvSpPr>
            <a:spLocks noGrp="1"/>
          </p:cNvSpPr>
          <p:nvPr>
            <p:ph type="pic" sz="quarter" idx="11"/>
          </p:nvPr>
        </p:nvSpPr>
        <p:spPr>
          <a:xfrm>
            <a:off x="4572000" y="17221"/>
            <a:ext cx="4572000" cy="5148072"/>
          </a:xfrm>
          <a:prstGeom prst="rect">
            <a:avLst/>
          </a:prstGeom>
          <a:ln w="38100">
            <a:noFill/>
            <a:miter lim="800000"/>
          </a:ln>
        </p:spPr>
        <p:txBody>
          <a:bodyPr/>
          <a:lstStyle>
            <a:lvl1pPr marL="0" indent="0">
              <a:buFontTx/>
              <a:buNone/>
              <a:defRPr>
                <a:solidFill>
                  <a:schemeClr val="bg1"/>
                </a:solidFill>
                <a:latin typeface="Calibri" panose="020F0502020204030204" pitchFamily="34" charset="0"/>
                <a:ea typeface="Tahoma" panose="020B0604030504040204" pitchFamily="34" charset="0"/>
                <a:cs typeface="Calibri" panose="020F0502020204030204" pitchFamily="34" charset="0"/>
              </a:defRPr>
            </a:lvl1pPr>
          </a:lstStyle>
          <a:p>
            <a:r>
              <a:rPr lang="en-US"/>
              <a:t>Click icon to add picture</a:t>
            </a:r>
          </a:p>
        </p:txBody>
      </p:sp>
      <p:sp>
        <p:nvSpPr>
          <p:cNvPr id="8" name="Source">
            <a:extLst>
              <a:ext uri="{FF2B5EF4-FFF2-40B4-BE49-F238E27FC236}">
                <a16:creationId xmlns:a16="http://schemas.microsoft.com/office/drawing/2014/main" id="{087F9B04-6EC3-3417-BB1B-8A4E87429F31}"/>
              </a:ext>
            </a:extLst>
          </p:cNvPr>
          <p:cNvSpPr>
            <a:spLocks noGrp="1"/>
          </p:cNvSpPr>
          <p:nvPr>
            <p:ph type="body" sz="quarter" idx="14"/>
          </p:nvPr>
        </p:nvSpPr>
        <p:spPr>
          <a:xfrm>
            <a:off x="149223" y="4795065"/>
            <a:ext cx="5257800" cy="274320"/>
          </a:xfrm>
          <a:prstGeom prst="rect">
            <a:avLst/>
          </a:prstGeom>
        </p:spPr>
        <p:txBody>
          <a:bodyPr lIns="0" tIns="0" rIns="0" bIns="0" anchor="b"/>
          <a:lstStyle>
            <a:lvl1pPr marL="0" indent="0">
              <a:buFontTx/>
              <a:buNone/>
              <a:defRPr sz="800">
                <a:solidFill>
                  <a:schemeClr val="bg1"/>
                </a:solidFill>
                <a:latin typeface="Calibri" panose="020F0502020204030204" pitchFamily="34" charset="0"/>
                <a:ea typeface="Tahoma" panose="020B0604030504040204" pitchFamily="34" charset="0"/>
                <a:cs typeface="Calibri" panose="020F0502020204030204" pitchFamily="34" charset="0"/>
              </a:defRPr>
            </a:lvl1pPr>
          </a:lstStyle>
          <a:p>
            <a:pPr lvl="0"/>
            <a:r>
              <a:rPr lang="en-US"/>
              <a:t>Click to edit Master text styles</a:t>
            </a:r>
          </a:p>
        </p:txBody>
      </p:sp>
      <p:sp>
        <p:nvSpPr>
          <p:cNvPr id="3" name="Slide number">
            <a:extLst>
              <a:ext uri="{FF2B5EF4-FFF2-40B4-BE49-F238E27FC236}">
                <a16:creationId xmlns:a16="http://schemas.microsoft.com/office/drawing/2014/main" id="{D3675BD1-A728-F6D0-FEB5-91D58A2A0D2F}"/>
              </a:ext>
            </a:extLst>
          </p:cNvPr>
          <p:cNvSpPr>
            <a:spLocks noGrp="1"/>
          </p:cNvSpPr>
          <p:nvPr>
            <p:ph type="sldNum" sz="quarter" idx="10"/>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29926279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 top boxes, 1 bottom box">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254C1EC-461D-277D-61F7-8A9B5D4DE3B5}"/>
              </a:ext>
            </a:extLst>
          </p:cNvPr>
          <p:cNvSpPr>
            <a:spLocks noGrp="1"/>
          </p:cNvSpPr>
          <p:nvPr>
            <p:ph type="title"/>
          </p:nvPr>
        </p:nvSpPr>
        <p:spPr/>
        <p:txBody>
          <a:bodyPr/>
          <a:lstStyle/>
          <a:p>
            <a:r>
              <a:rPr lang="en-US"/>
              <a:t>Click to edit Master title style</a:t>
            </a:r>
          </a:p>
        </p:txBody>
      </p:sp>
      <p:sp>
        <p:nvSpPr>
          <p:cNvPr id="7" name="Subtitle">
            <a:extLst>
              <a:ext uri="{FF2B5EF4-FFF2-40B4-BE49-F238E27FC236}">
                <a16:creationId xmlns:a16="http://schemas.microsoft.com/office/drawing/2014/main" id="{93A253B3-5980-57FA-DD03-213CF6BCED5C}"/>
              </a:ext>
            </a:extLst>
          </p:cNvPr>
          <p:cNvSpPr>
            <a:spLocks noGrp="1"/>
          </p:cNvSpPr>
          <p:nvPr>
            <p:ph type="body" sz="quarter" idx="14" hasCustomPrompt="1"/>
          </p:nvPr>
        </p:nvSpPr>
        <p:spPr>
          <a:xfrm>
            <a:off x="149315" y="2900920"/>
            <a:ext cx="2736760" cy="858838"/>
          </a:xfrm>
          <a:prstGeom prst="rect">
            <a:avLst/>
          </a:prstGeom>
        </p:spPr>
        <p:txBody>
          <a:bodyPr/>
          <a:lstStyle>
            <a:lvl1pPr marL="0" indent="0">
              <a:buNone/>
              <a:defRPr sz="1600" i="1">
                <a:solidFill>
                  <a:schemeClr val="bg1"/>
                </a:solidFill>
                <a:latin typeface="Georgia" panose="02040502050405020303" pitchFamily="18" charset="0"/>
              </a:defRPr>
            </a:lvl1pPr>
            <a:lvl2pPr marL="457200" indent="0">
              <a:buNone/>
              <a:defRPr sz="1600" i="1">
                <a:solidFill>
                  <a:schemeClr val="bg1"/>
                </a:solidFill>
                <a:latin typeface="Georgia" panose="02040502050405020303" pitchFamily="18" charset="0"/>
              </a:defRPr>
            </a:lvl2pPr>
            <a:lvl3pPr marL="914400" indent="0">
              <a:buNone/>
              <a:defRPr sz="1600" i="1">
                <a:solidFill>
                  <a:schemeClr val="bg1"/>
                </a:solidFill>
                <a:latin typeface="Georgia" panose="02040502050405020303" pitchFamily="18" charset="0"/>
              </a:defRPr>
            </a:lvl3pPr>
            <a:lvl4pPr marL="1371600" indent="0">
              <a:buNone/>
              <a:defRPr sz="1600" i="1">
                <a:solidFill>
                  <a:schemeClr val="bg1"/>
                </a:solidFill>
                <a:latin typeface="Georgia" panose="02040502050405020303" pitchFamily="18" charset="0"/>
              </a:defRPr>
            </a:lvl4pPr>
            <a:lvl5pPr marL="1828800" indent="0">
              <a:buNone/>
              <a:defRPr sz="1600" i="1">
                <a:solidFill>
                  <a:schemeClr val="bg1"/>
                </a:solidFill>
                <a:latin typeface="Georgia" panose="02040502050405020303" pitchFamily="18" charset="0"/>
              </a:defRPr>
            </a:lvl5pPr>
          </a:lstStyle>
          <a:p>
            <a:pPr lvl="0"/>
            <a:r>
              <a:rPr lang="en-US"/>
              <a:t>Click to add subtitle</a:t>
            </a:r>
          </a:p>
        </p:txBody>
      </p:sp>
      <p:sp>
        <p:nvSpPr>
          <p:cNvPr id="5" name="Bullets 1">
            <a:extLst>
              <a:ext uri="{FF2B5EF4-FFF2-40B4-BE49-F238E27FC236}">
                <a16:creationId xmlns:a16="http://schemas.microsoft.com/office/drawing/2014/main" id="{CF1A5C81-D2FD-5C93-725A-010DC8AE0526}"/>
              </a:ext>
            </a:extLst>
          </p:cNvPr>
          <p:cNvSpPr>
            <a:spLocks noGrp="1"/>
          </p:cNvSpPr>
          <p:nvPr>
            <p:ph idx="19" hasCustomPrompt="1"/>
          </p:nvPr>
        </p:nvSpPr>
        <p:spPr>
          <a:xfrm>
            <a:off x="3158067" y="133350"/>
            <a:ext cx="2871216" cy="2194560"/>
          </a:xfrm>
          <a:prstGeom prst="rect">
            <a:avLst/>
          </a:prstGeom>
          <a:ln w="9525" cmpd="sng">
            <a:solidFill>
              <a:srgbClr val="6CACE4">
                <a:alpha val="25000"/>
              </a:srgbClr>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4" name="Bullets 2">
            <a:extLst>
              <a:ext uri="{FF2B5EF4-FFF2-40B4-BE49-F238E27FC236}">
                <a16:creationId xmlns:a16="http://schemas.microsoft.com/office/drawing/2014/main" id="{82637396-0CB2-9F42-010E-26E938851B05}"/>
              </a:ext>
            </a:extLst>
          </p:cNvPr>
          <p:cNvSpPr>
            <a:spLocks noGrp="1"/>
          </p:cNvSpPr>
          <p:nvPr>
            <p:ph idx="23" hasCustomPrompt="1"/>
          </p:nvPr>
        </p:nvSpPr>
        <p:spPr>
          <a:xfrm>
            <a:off x="6120384" y="133350"/>
            <a:ext cx="2871216" cy="2194560"/>
          </a:xfrm>
          <a:prstGeom prst="rect">
            <a:avLst/>
          </a:prstGeom>
          <a:ln w="9525" cmpd="sng">
            <a:solidFill>
              <a:srgbClr val="6CACE4">
                <a:alpha val="25000"/>
              </a:srgbClr>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8" name="Bullets 3">
            <a:extLst>
              <a:ext uri="{FF2B5EF4-FFF2-40B4-BE49-F238E27FC236}">
                <a16:creationId xmlns:a16="http://schemas.microsoft.com/office/drawing/2014/main" id="{A68F05D6-0709-73C4-11F1-5443F80BC37B}"/>
              </a:ext>
            </a:extLst>
          </p:cNvPr>
          <p:cNvSpPr>
            <a:spLocks noGrp="1"/>
          </p:cNvSpPr>
          <p:nvPr>
            <p:ph idx="22" hasCustomPrompt="1"/>
          </p:nvPr>
        </p:nvSpPr>
        <p:spPr>
          <a:xfrm>
            <a:off x="3158067" y="2387266"/>
            <a:ext cx="5833872" cy="2194560"/>
          </a:xfrm>
          <a:prstGeom prst="rect">
            <a:avLst/>
          </a:prstGeom>
          <a:ln w="9525" cmpd="sng">
            <a:solidFill>
              <a:srgbClr val="6CACE4">
                <a:alpha val="25000"/>
              </a:srgbClr>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6" name="Source">
            <a:extLst>
              <a:ext uri="{FF2B5EF4-FFF2-40B4-BE49-F238E27FC236}">
                <a16:creationId xmlns:a16="http://schemas.microsoft.com/office/drawing/2014/main" id="{97CC260C-9163-8F68-B4AF-B8E49D23A463}"/>
              </a:ext>
            </a:extLst>
          </p:cNvPr>
          <p:cNvSpPr>
            <a:spLocks noGrp="1"/>
          </p:cNvSpPr>
          <p:nvPr>
            <p:ph idx="12" hasCustomPrompt="1"/>
          </p:nvPr>
        </p:nvSpPr>
        <p:spPr>
          <a:xfrm>
            <a:off x="3158067" y="4792204"/>
            <a:ext cx="4572000"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57A96F85-5CC0-49EE-0E65-B3A8B25D75F1}"/>
              </a:ext>
            </a:extLst>
          </p:cNvPr>
          <p:cNvSpPr>
            <a:spLocks noGrp="1"/>
          </p:cNvSpPr>
          <p:nvPr>
            <p:ph type="sldNum" sz="quarter" idx="10"/>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4125634627"/>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1992">
          <p15:clr>
            <a:srgbClr val="FBAE40"/>
          </p15:clr>
        </p15:guide>
        <p15:guide id="4" pos="3816">
          <p15:clr>
            <a:srgbClr val="F26B43"/>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Quote, full slide vertical">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254C1EC-461D-277D-61F7-8A9B5D4DE3B5}"/>
              </a:ext>
            </a:extLst>
          </p:cNvPr>
          <p:cNvSpPr>
            <a:spLocks noGrp="1"/>
          </p:cNvSpPr>
          <p:nvPr>
            <p:ph type="title"/>
          </p:nvPr>
        </p:nvSpPr>
        <p:spPr/>
        <p:txBody>
          <a:bodyPr/>
          <a:lstStyle/>
          <a:p>
            <a:r>
              <a:rPr lang="en-US"/>
              <a:t>Click to edit Master title style</a:t>
            </a:r>
          </a:p>
        </p:txBody>
      </p:sp>
      <p:sp>
        <p:nvSpPr>
          <p:cNvPr id="7" name="Subtitle">
            <a:extLst>
              <a:ext uri="{FF2B5EF4-FFF2-40B4-BE49-F238E27FC236}">
                <a16:creationId xmlns:a16="http://schemas.microsoft.com/office/drawing/2014/main" id="{93A253B3-5980-57FA-DD03-213CF6BCED5C}"/>
              </a:ext>
            </a:extLst>
          </p:cNvPr>
          <p:cNvSpPr>
            <a:spLocks noGrp="1"/>
          </p:cNvSpPr>
          <p:nvPr>
            <p:ph type="body" sz="quarter" idx="14" hasCustomPrompt="1"/>
          </p:nvPr>
        </p:nvSpPr>
        <p:spPr>
          <a:xfrm>
            <a:off x="149315" y="2900920"/>
            <a:ext cx="2736760" cy="858838"/>
          </a:xfrm>
          <a:prstGeom prst="rect">
            <a:avLst/>
          </a:prstGeom>
        </p:spPr>
        <p:txBody>
          <a:bodyPr/>
          <a:lstStyle>
            <a:lvl1pPr marL="0" indent="0">
              <a:buNone/>
              <a:defRPr sz="1600" i="1">
                <a:solidFill>
                  <a:schemeClr val="bg1"/>
                </a:solidFill>
                <a:latin typeface="Georgia" panose="02040502050405020303" pitchFamily="18" charset="0"/>
              </a:defRPr>
            </a:lvl1pPr>
            <a:lvl2pPr marL="457200" indent="0">
              <a:buNone/>
              <a:defRPr sz="1600" i="1">
                <a:solidFill>
                  <a:schemeClr val="bg1"/>
                </a:solidFill>
                <a:latin typeface="Georgia" panose="02040502050405020303" pitchFamily="18" charset="0"/>
              </a:defRPr>
            </a:lvl2pPr>
            <a:lvl3pPr marL="914400" indent="0">
              <a:buNone/>
              <a:defRPr sz="1600" i="1">
                <a:solidFill>
                  <a:schemeClr val="bg1"/>
                </a:solidFill>
                <a:latin typeface="Georgia" panose="02040502050405020303" pitchFamily="18" charset="0"/>
              </a:defRPr>
            </a:lvl3pPr>
            <a:lvl4pPr marL="1371600" indent="0">
              <a:buNone/>
              <a:defRPr sz="1600" i="1">
                <a:solidFill>
                  <a:schemeClr val="bg1"/>
                </a:solidFill>
                <a:latin typeface="Georgia" panose="02040502050405020303" pitchFamily="18" charset="0"/>
              </a:defRPr>
            </a:lvl4pPr>
            <a:lvl5pPr marL="1828800" indent="0">
              <a:buNone/>
              <a:defRPr sz="1600" i="1">
                <a:solidFill>
                  <a:schemeClr val="bg1"/>
                </a:solidFill>
                <a:latin typeface="Georgia" panose="02040502050405020303" pitchFamily="18" charset="0"/>
              </a:defRPr>
            </a:lvl5pPr>
          </a:lstStyle>
          <a:p>
            <a:pPr lvl="0"/>
            <a:r>
              <a:rPr lang="en-US"/>
              <a:t>Click to add subtitle</a:t>
            </a:r>
          </a:p>
        </p:txBody>
      </p:sp>
      <p:sp>
        <p:nvSpPr>
          <p:cNvPr id="5" name="Quote">
            <a:extLst>
              <a:ext uri="{FF2B5EF4-FFF2-40B4-BE49-F238E27FC236}">
                <a16:creationId xmlns:a16="http://schemas.microsoft.com/office/drawing/2014/main" id="{CF1A5C81-D2FD-5C93-725A-010DC8AE0526}"/>
              </a:ext>
            </a:extLst>
          </p:cNvPr>
          <p:cNvSpPr>
            <a:spLocks noGrp="1"/>
          </p:cNvSpPr>
          <p:nvPr>
            <p:ph idx="19" hasCustomPrompt="1"/>
          </p:nvPr>
        </p:nvSpPr>
        <p:spPr>
          <a:xfrm>
            <a:off x="3189240" y="833003"/>
            <a:ext cx="5833533" cy="3346704"/>
          </a:xfrm>
          <a:prstGeom prst="rect">
            <a:avLst/>
          </a:prstGeom>
          <a:solidFill>
            <a:schemeClr val="accent2">
              <a:alpha val="5000"/>
            </a:schemeClr>
          </a:solidFill>
          <a:ln w="9525" cmpd="sng">
            <a:noFill/>
          </a:ln>
        </p:spPr>
        <p:txBody>
          <a:bodyPr anchor="ctr"/>
          <a:lstStyle>
            <a:lvl1pPr marL="0" indent="0">
              <a:spcBef>
                <a:spcPts val="2400"/>
              </a:spcBef>
              <a:buClr>
                <a:srgbClr val="418FDE"/>
              </a:buClr>
              <a:buSzPct val="80000"/>
              <a:buFont typeface="Arial" panose="020B0604020202020204" pitchFamily="34" charset="0"/>
              <a:buNone/>
              <a:defRPr lang="en-US" sz="1600" kern="1200" baseline="0" dirty="0" smtClean="0">
                <a:solidFill>
                  <a:schemeClr val="tx1"/>
                </a:solidFill>
                <a:latin typeface="Georgia" panose="02040502050405020303" pitchFamily="18" charset="0"/>
                <a:ea typeface="+mn-ea"/>
                <a:cs typeface="+mn-cs"/>
              </a:defRPr>
            </a:lvl1pPr>
            <a:lvl2pPr marL="284162" indent="0">
              <a:spcBef>
                <a:spcPts val="0"/>
              </a:spcBef>
              <a:buClr>
                <a:srgbClr val="418FDE"/>
              </a:buClr>
              <a:buSzPct val="80000"/>
              <a:buFont typeface="Arial" panose="020B0604020202020204" pitchFamily="34" charset="0"/>
              <a:buNone/>
              <a:defRPr sz="1600">
                <a:latin typeface="Georgia" panose="02040502050405020303" pitchFamily="18" charset="0"/>
              </a:defRPr>
            </a:lvl2pPr>
            <a:lvl3pPr marL="573087" indent="0">
              <a:spcBef>
                <a:spcPts val="0"/>
              </a:spcBef>
              <a:buClr>
                <a:srgbClr val="418FDE"/>
              </a:buClr>
              <a:buFont typeface="Arial" panose="020B0604020202020204" pitchFamily="34" charset="0"/>
              <a:buNone/>
              <a:tabLst/>
              <a:defRPr sz="1600">
                <a:latin typeface="Georgia" panose="02040502050405020303" pitchFamily="18" charset="0"/>
              </a:defRPr>
            </a:lvl3pPr>
            <a:lvl4pPr marL="1371600" indent="0">
              <a:buNone/>
              <a:defRPr/>
            </a:lvl4pPr>
            <a:lvl5pPr marL="1828800" indent="0">
              <a:buNone/>
              <a:defRPr/>
            </a:lvl5pPr>
          </a:lstStyle>
          <a:p>
            <a:pPr lvl="0"/>
            <a:r>
              <a:rPr lang="en-US"/>
              <a:t>Click to add quote</a:t>
            </a:r>
          </a:p>
        </p:txBody>
      </p:sp>
      <p:sp>
        <p:nvSpPr>
          <p:cNvPr id="6" name="Source">
            <a:extLst>
              <a:ext uri="{FF2B5EF4-FFF2-40B4-BE49-F238E27FC236}">
                <a16:creationId xmlns:a16="http://schemas.microsoft.com/office/drawing/2014/main" id="{97CC260C-9163-8F68-B4AF-B8E49D23A463}"/>
              </a:ext>
            </a:extLst>
          </p:cNvPr>
          <p:cNvSpPr>
            <a:spLocks noGrp="1"/>
          </p:cNvSpPr>
          <p:nvPr>
            <p:ph idx="12" hasCustomPrompt="1"/>
          </p:nvPr>
        </p:nvSpPr>
        <p:spPr>
          <a:xfrm>
            <a:off x="3158067" y="4792204"/>
            <a:ext cx="4572000" cy="274637"/>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57A96F85-5CC0-49EE-0E65-B3A8B25D75F1}"/>
              </a:ext>
            </a:extLst>
          </p:cNvPr>
          <p:cNvSpPr>
            <a:spLocks noGrp="1"/>
          </p:cNvSpPr>
          <p:nvPr>
            <p:ph type="sldNum" sz="quarter" idx="10"/>
          </p:nvPr>
        </p:nvSpPr>
        <p:spPr/>
        <p:txBody>
          <a:bodyPr/>
          <a:lstStyle/>
          <a:p>
            <a:fld id="{8ABDC324-684B-9C44-A484-D2B69E2467CF}" type="slidenum">
              <a:rPr lang="en-US" smtClean="0"/>
              <a:pPr/>
              <a:t>‹#›</a:t>
            </a:fld>
            <a:endParaRPr lang="en-US"/>
          </a:p>
        </p:txBody>
      </p:sp>
      <p:pic>
        <p:nvPicPr>
          <p:cNvPr id="4" name="Left curly quote">
            <a:extLst>
              <a:ext uri="{FF2B5EF4-FFF2-40B4-BE49-F238E27FC236}">
                <a16:creationId xmlns:a16="http://schemas.microsoft.com/office/drawing/2014/main" id="{0811DFCE-693C-842E-160E-E9B9C39A2BD8}"/>
              </a:ext>
              <a:ext uri="{C183D7F6-B498-43B3-948B-1728B52AA6E4}">
                <adec:decorative xmlns:adec="http://schemas.microsoft.com/office/drawing/2017/decorative" val="1"/>
              </a:ext>
            </a:extLst>
          </p:cNvPr>
          <p:cNvPicPr>
            <a:picLocks noChangeAspect="1"/>
          </p:cNvPicPr>
          <p:nvPr userDrawn="1"/>
        </p:nvPicPr>
        <p:blipFill>
          <a:blip r:embed="rId2">
            <a:alphaModFix amt="30000"/>
          </a:blip>
          <a:stretch>
            <a:fillRect/>
          </a:stretch>
        </p:blipFill>
        <p:spPr>
          <a:xfrm>
            <a:off x="3158067" y="316215"/>
            <a:ext cx="552336" cy="552336"/>
          </a:xfrm>
          <a:prstGeom prst="rect">
            <a:avLst/>
          </a:prstGeom>
        </p:spPr>
      </p:pic>
      <p:pic>
        <p:nvPicPr>
          <p:cNvPr id="9" name="Right curly quote" descr="A blue quote symbol&#10;&#10;AI-generated content may be incorrect.">
            <a:extLst>
              <a:ext uri="{FF2B5EF4-FFF2-40B4-BE49-F238E27FC236}">
                <a16:creationId xmlns:a16="http://schemas.microsoft.com/office/drawing/2014/main" id="{9FBCE339-4D04-D64D-9AD4-72C3DCF2D8F7}"/>
              </a:ext>
            </a:extLst>
          </p:cNvPr>
          <p:cNvPicPr>
            <a:picLocks noChangeAspect="1"/>
          </p:cNvPicPr>
          <p:nvPr userDrawn="1"/>
        </p:nvPicPr>
        <p:blipFill>
          <a:blip r:embed="rId2">
            <a:alphaModFix amt="30000"/>
          </a:blip>
          <a:stretch>
            <a:fillRect/>
          </a:stretch>
        </p:blipFill>
        <p:spPr>
          <a:xfrm rot="10800000">
            <a:off x="8439264" y="4151376"/>
            <a:ext cx="552336" cy="552336"/>
          </a:xfrm>
          <a:prstGeom prst="rect">
            <a:avLst/>
          </a:prstGeom>
        </p:spPr>
      </p:pic>
    </p:spTree>
    <p:extLst>
      <p:ext uri="{BB962C8B-B14F-4D97-AF65-F5344CB8AC3E}">
        <p14:creationId xmlns:p14="http://schemas.microsoft.com/office/powerpoint/2010/main" val="1322639597"/>
      </p:ext>
    </p:extLst>
  </p:cSld>
  <p:clrMapOvr>
    <a:masterClrMapping/>
  </p:clrMapOvr>
  <p:extLst>
    <p:ext uri="{DCECCB84-F9BA-43D5-87BE-67443E8EF086}">
      <p15:sldGuideLst xmlns:p15="http://schemas.microsoft.com/office/powerpoint/2012/main">
        <p15:guide id="2" pos="3840">
          <p15:clr>
            <a:srgbClr val="FBAE40"/>
          </p15:clr>
        </p15:guide>
        <p15:guide id="3" orient="horz" pos="84">
          <p15:clr>
            <a:srgbClr val="FBAE40"/>
          </p15:clr>
        </p15:guide>
        <p15:guide id="4" orient="horz" pos="2892">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3_vertical four boxes">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add title</a:t>
            </a:r>
          </a:p>
        </p:txBody>
      </p:sp>
      <p:sp>
        <p:nvSpPr>
          <p:cNvPr id="18" name="Content Placeholder 1"/>
          <p:cNvSpPr>
            <a:spLocks noGrp="1"/>
          </p:cNvSpPr>
          <p:nvPr>
            <p:ph idx="26" hasCustomPrompt="1"/>
          </p:nvPr>
        </p:nvSpPr>
        <p:spPr>
          <a:xfrm>
            <a:off x="2600961" y="133349"/>
            <a:ext cx="6379934" cy="2212497"/>
          </a:xfrm>
          <a:prstGeom prst="rect">
            <a:avLst/>
          </a:prstGeom>
          <a:ln w="9525" cmpd="sng">
            <a:solidFill>
              <a:schemeClr val="bg1">
                <a:lumMod val="75000"/>
              </a:schemeClr>
            </a:solidFill>
          </a:ln>
        </p:spPr>
        <p:txBody>
          <a:bodyPr/>
          <a:lstStyle>
            <a:lvl1pPr marL="292601" indent="-292601">
              <a:spcBef>
                <a:spcPts val="2400"/>
              </a:spcBef>
              <a:buClr>
                <a:srgbClr val="154780"/>
              </a:buClr>
              <a:buSzPct val="80000"/>
              <a:buFont typeface="Arial" panose="020B0604020202020204" pitchFamily="34" charset="0"/>
              <a:buChar char="►"/>
              <a:defRPr lang="en-US" sz="1800" b="0" i="0" kern="1200" baseline="0" dirty="0" smtClean="0">
                <a:solidFill>
                  <a:schemeClr val="tx1"/>
                </a:solidFill>
                <a:latin typeface="Aptos" panose="020B0004020202020204" pitchFamily="34" charset="0"/>
                <a:ea typeface="+mn-ea"/>
                <a:cs typeface="+mn-cs"/>
              </a:defRPr>
            </a:lvl1pPr>
            <a:lvl2pPr marL="568311" indent="-284156">
              <a:spcBef>
                <a:spcPts val="0"/>
              </a:spcBef>
              <a:buClr>
                <a:srgbClr val="154780"/>
              </a:buClr>
              <a:buSzPct val="80000"/>
              <a:buFont typeface="Arial" panose="020B0604020202020204" pitchFamily="34" charset="0"/>
              <a:buChar char="►"/>
              <a:defRPr sz="1800" b="0" i="0">
                <a:latin typeface="Aptos" panose="020B0004020202020204" pitchFamily="34" charset="0"/>
              </a:defRPr>
            </a:lvl2pPr>
            <a:lvl3pPr marL="865166" indent="-292093">
              <a:spcBef>
                <a:spcPts val="0"/>
              </a:spcBef>
              <a:buClr>
                <a:srgbClr val="154780"/>
              </a:buClr>
              <a:buFont typeface="Arial" panose="020B0604020202020204" pitchFamily="34" charset="0"/>
              <a:buChar char="●"/>
              <a:tabLst/>
              <a:defRPr sz="1800" b="0" i="0">
                <a:latin typeface="Aptos" panose="020B0004020202020204" pitchFamily="34" charset="0"/>
              </a:defRPr>
            </a:lvl3pPr>
            <a:lvl4pPr marL="1371566" indent="0">
              <a:buNone/>
              <a:defRPr/>
            </a:lvl4pPr>
            <a:lvl5pPr marL="1828754" indent="0">
              <a:buNone/>
              <a:defRPr/>
            </a:lvl5pPr>
          </a:lstStyle>
          <a:p>
            <a:pPr lvl="0"/>
            <a:r>
              <a:rPr lang="en-US"/>
              <a:t>Click to add first-level bullet</a:t>
            </a:r>
          </a:p>
          <a:p>
            <a:pPr lvl="1"/>
            <a:r>
              <a:rPr lang="en-US"/>
              <a:t>Second level</a:t>
            </a:r>
          </a:p>
          <a:p>
            <a:pPr lvl="2"/>
            <a:r>
              <a:rPr lang="en-US"/>
              <a:t>Third level</a:t>
            </a:r>
          </a:p>
        </p:txBody>
      </p:sp>
      <p:sp>
        <p:nvSpPr>
          <p:cNvPr id="19" name="Content Placeholder 1"/>
          <p:cNvSpPr>
            <a:spLocks noGrp="1"/>
          </p:cNvSpPr>
          <p:nvPr>
            <p:ph idx="27" hasCustomPrompt="1"/>
          </p:nvPr>
        </p:nvSpPr>
        <p:spPr>
          <a:xfrm>
            <a:off x="2600960" y="2454754"/>
            <a:ext cx="3137409" cy="2212497"/>
          </a:xfrm>
          <a:prstGeom prst="rect">
            <a:avLst/>
          </a:prstGeom>
          <a:ln w="9525" cmpd="sng">
            <a:solidFill>
              <a:schemeClr val="bg1">
                <a:lumMod val="75000"/>
              </a:schemeClr>
            </a:solidFill>
          </a:ln>
        </p:spPr>
        <p:txBody>
          <a:bodyPr/>
          <a:lstStyle>
            <a:lvl1pPr marL="292601" indent="-292601">
              <a:spcBef>
                <a:spcPts val="2400"/>
              </a:spcBef>
              <a:buClr>
                <a:srgbClr val="154780"/>
              </a:buClr>
              <a:buSzPct val="80000"/>
              <a:buFont typeface="Arial" panose="020B0604020202020204" pitchFamily="34" charset="0"/>
              <a:buChar char="►"/>
              <a:defRPr lang="en-US" sz="1800" b="0" i="0" kern="1200" baseline="0" dirty="0" smtClean="0">
                <a:solidFill>
                  <a:schemeClr val="tx1"/>
                </a:solidFill>
                <a:latin typeface="Aptos" panose="020B0004020202020204" pitchFamily="34" charset="0"/>
                <a:ea typeface="+mn-ea"/>
                <a:cs typeface="+mn-cs"/>
              </a:defRPr>
            </a:lvl1pPr>
            <a:lvl2pPr marL="568311" indent="-284156">
              <a:spcBef>
                <a:spcPts val="0"/>
              </a:spcBef>
              <a:buClr>
                <a:srgbClr val="154780"/>
              </a:buClr>
              <a:buSzPct val="80000"/>
              <a:buFont typeface="Arial" panose="020B0604020202020204" pitchFamily="34" charset="0"/>
              <a:buChar char="►"/>
              <a:defRPr sz="1800" b="0" i="0">
                <a:latin typeface="Aptos" panose="020B0004020202020204" pitchFamily="34" charset="0"/>
              </a:defRPr>
            </a:lvl2pPr>
            <a:lvl3pPr marL="865166" indent="-292093">
              <a:spcBef>
                <a:spcPts val="0"/>
              </a:spcBef>
              <a:buClr>
                <a:srgbClr val="154780"/>
              </a:buClr>
              <a:buFont typeface="Arial" panose="020B0604020202020204" pitchFamily="34" charset="0"/>
              <a:buChar char="●"/>
              <a:tabLst/>
              <a:defRPr sz="1800" b="0" i="0">
                <a:latin typeface="Aptos" panose="020B0004020202020204" pitchFamily="34" charset="0"/>
              </a:defRPr>
            </a:lvl3pPr>
            <a:lvl4pPr marL="1371566" indent="0">
              <a:buNone/>
              <a:defRPr/>
            </a:lvl4pPr>
            <a:lvl5pPr marL="1828754" indent="0">
              <a:buNone/>
              <a:defRPr/>
            </a:lvl5pPr>
          </a:lstStyle>
          <a:p>
            <a:pPr lvl="0"/>
            <a:r>
              <a:rPr lang="en-US"/>
              <a:t>Click to add first-level bullet</a:t>
            </a:r>
          </a:p>
          <a:p>
            <a:pPr lvl="1"/>
            <a:r>
              <a:rPr lang="en-US"/>
              <a:t>Second level</a:t>
            </a:r>
          </a:p>
          <a:p>
            <a:pPr lvl="2"/>
            <a:r>
              <a:rPr lang="en-US"/>
              <a:t>Third level</a:t>
            </a:r>
          </a:p>
        </p:txBody>
      </p:sp>
      <p:sp>
        <p:nvSpPr>
          <p:cNvPr id="13" name="Content Placeholder 1"/>
          <p:cNvSpPr>
            <a:spLocks noGrp="1"/>
          </p:cNvSpPr>
          <p:nvPr>
            <p:ph idx="24" hasCustomPrompt="1"/>
          </p:nvPr>
        </p:nvSpPr>
        <p:spPr>
          <a:xfrm>
            <a:off x="5854192" y="2454755"/>
            <a:ext cx="3137409" cy="2212497"/>
          </a:xfrm>
          <a:prstGeom prst="rect">
            <a:avLst/>
          </a:prstGeom>
          <a:ln w="9525" cmpd="sng">
            <a:solidFill>
              <a:schemeClr val="bg1">
                <a:lumMod val="75000"/>
              </a:schemeClr>
            </a:solidFill>
          </a:ln>
        </p:spPr>
        <p:txBody>
          <a:bodyPr/>
          <a:lstStyle>
            <a:lvl1pPr marL="292601" indent="-292601">
              <a:spcBef>
                <a:spcPts val="2400"/>
              </a:spcBef>
              <a:buClr>
                <a:srgbClr val="154780"/>
              </a:buClr>
              <a:buSzPct val="80000"/>
              <a:buFont typeface="Arial" panose="020B0604020202020204" pitchFamily="34" charset="0"/>
              <a:buChar char="►"/>
              <a:defRPr lang="en-US" sz="1800" b="0" i="0" kern="1200" baseline="0" dirty="0" smtClean="0">
                <a:solidFill>
                  <a:schemeClr val="tx1"/>
                </a:solidFill>
                <a:latin typeface="Aptos" panose="020B0004020202020204" pitchFamily="34" charset="0"/>
                <a:ea typeface="+mn-ea"/>
                <a:cs typeface="+mn-cs"/>
              </a:defRPr>
            </a:lvl1pPr>
            <a:lvl2pPr marL="568311" indent="-284156">
              <a:spcBef>
                <a:spcPts val="0"/>
              </a:spcBef>
              <a:buClr>
                <a:srgbClr val="154780"/>
              </a:buClr>
              <a:buSzPct val="80000"/>
              <a:buFont typeface="Arial" panose="020B0604020202020204" pitchFamily="34" charset="0"/>
              <a:buChar char="►"/>
              <a:defRPr sz="1800" b="0" i="0">
                <a:latin typeface="Aptos" panose="020B0004020202020204" pitchFamily="34" charset="0"/>
              </a:defRPr>
            </a:lvl2pPr>
            <a:lvl3pPr marL="865166" indent="-292093">
              <a:spcBef>
                <a:spcPts val="0"/>
              </a:spcBef>
              <a:buClr>
                <a:srgbClr val="154780"/>
              </a:buClr>
              <a:buFont typeface="Arial" panose="020B0604020202020204" pitchFamily="34" charset="0"/>
              <a:buChar char="●"/>
              <a:tabLst/>
              <a:defRPr sz="1800" b="0" i="0">
                <a:latin typeface="Aptos" panose="020B0004020202020204" pitchFamily="34" charset="0"/>
              </a:defRPr>
            </a:lvl3pPr>
            <a:lvl4pPr marL="1371566" indent="0">
              <a:buNone/>
              <a:defRPr/>
            </a:lvl4pPr>
            <a:lvl5pPr marL="1828754" indent="0">
              <a:buNone/>
              <a:defRPr/>
            </a:lvl5pPr>
          </a:lstStyle>
          <a:p>
            <a:pPr lvl="0"/>
            <a:r>
              <a:rPr lang="en-US"/>
              <a:t>Click to add first-level bullet</a:t>
            </a:r>
          </a:p>
          <a:p>
            <a:pPr lvl="1"/>
            <a:r>
              <a:rPr lang="en-US"/>
              <a:t>Second level</a:t>
            </a:r>
          </a:p>
          <a:p>
            <a:pPr lvl="2"/>
            <a:r>
              <a:rPr lang="en-US"/>
              <a:t>Third level</a:t>
            </a:r>
          </a:p>
        </p:txBody>
      </p:sp>
      <p:sp>
        <p:nvSpPr>
          <p:cNvPr id="8" name="Source"/>
          <p:cNvSpPr>
            <a:spLocks noGrp="1"/>
          </p:cNvSpPr>
          <p:nvPr>
            <p:ph idx="15" hasCustomPrompt="1"/>
            <p:custDataLst>
              <p:tags r:id="rId1"/>
            </p:custDataLst>
          </p:nvPr>
        </p:nvSpPr>
        <p:spPr>
          <a:xfrm>
            <a:off x="2600960" y="4784090"/>
            <a:ext cx="6180575"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378" rtl="0" eaLnBrk="0" fontAlgn="base" latinLnBrk="0" hangingPunct="0">
              <a:lnSpc>
                <a:spcPct val="100000"/>
              </a:lnSpc>
              <a:spcBef>
                <a:spcPts val="0"/>
              </a:spcBef>
              <a:spcAft>
                <a:spcPct val="0"/>
              </a:spcAft>
              <a:buClr>
                <a:srgbClr val="B50D0D"/>
              </a:buClr>
              <a:buSzPct val="100000"/>
              <a:buFont typeface="Wingdings" pitchFamily="-1" charset="2"/>
              <a:buNone/>
              <a:tabLst/>
              <a:defRPr sz="1200" b="0" i="0">
                <a:solidFill>
                  <a:srgbClr val="000000"/>
                </a:solidFill>
                <a:latin typeface="Aptos" panose="020B0004020202020204" pitchFamily="34" charset="0"/>
                <a:cs typeface="Calibri"/>
              </a:defRPr>
            </a:lvl1pPr>
            <a:lvl2pPr marL="749282" indent="-406390">
              <a:spcBef>
                <a:spcPts val="0"/>
              </a:spcBef>
              <a:buClr>
                <a:srgbClr val="B50D0D"/>
              </a:buClr>
              <a:buFont typeface="Lucida Grande"/>
              <a:buNone/>
              <a:defRPr sz="1000">
                <a:latin typeface="Georgia"/>
                <a:cs typeface="Georgia"/>
              </a:defRPr>
            </a:lvl2pPr>
            <a:lvl3pPr marL="800080" indent="342892">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Tree>
    <p:extLst>
      <p:ext uri="{BB962C8B-B14F-4D97-AF65-F5344CB8AC3E}">
        <p14:creationId xmlns:p14="http://schemas.microsoft.com/office/powerpoint/2010/main" val="3848634062"/>
      </p:ext>
    </p:extLst>
  </p:cSld>
  <p:clrMapOvr>
    <a:masterClrMapping/>
  </p:clrMapOvr>
  <p:extLst>
    <p:ext uri="{DCECCB84-F9BA-43D5-87BE-67443E8EF086}">
      <p15:sldGuideLst xmlns:p15="http://schemas.microsoft.com/office/powerpoint/2012/main">
        <p15:guide id="1" orient="horz" pos="1215">
          <p15:clr>
            <a:srgbClr val="FBAE40"/>
          </p15:clr>
        </p15:guide>
        <p15:guide id="2" pos="2160">
          <p15:clr>
            <a:srgbClr val="FBAE40"/>
          </p15:clr>
        </p15:guide>
        <p15:guide id="3" pos="2754">
          <p15:clr>
            <a:srgbClr val="FBAE40"/>
          </p15:clr>
        </p15:guide>
        <p15:guide id="4" pos="4248">
          <p15:clr>
            <a:srgbClr val="FBAE40"/>
          </p15:clr>
        </p15:guide>
        <p15:guide id="5" pos="1224">
          <p15:clr>
            <a:srgbClr val="FBAE40"/>
          </p15:clr>
        </p15:guide>
        <p15:guide id="6" orient="horz" pos="63">
          <p15:clr>
            <a:srgbClr val="FBAE40"/>
          </p15:clr>
        </p15:guide>
        <p15:guide id="7" orient="horz" pos="2205">
          <p15:clr>
            <a:srgbClr val="FBAE40"/>
          </p15:clr>
        </p15:guide>
        <p15:guide id="8" orient="horz" pos="1107">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One-liner">
    <p:bg>
      <p:bgPr>
        <a:solidFill>
          <a:schemeClr val="accent3">
            <a:alpha val="85000"/>
          </a:schemeClr>
        </a:solidFill>
        <a:effectLst/>
      </p:bgPr>
    </p:bg>
    <p:spTree>
      <p:nvGrpSpPr>
        <p:cNvPr id="1" name=""/>
        <p:cNvGrpSpPr/>
        <p:nvPr/>
      </p:nvGrpSpPr>
      <p:grpSpPr>
        <a:xfrm>
          <a:off x="0" y="0"/>
          <a:ext cx="0" cy="0"/>
          <a:chOff x="0" y="0"/>
          <a:chExt cx="0" cy="0"/>
        </a:xfrm>
      </p:grpSpPr>
      <p:sp>
        <p:nvSpPr>
          <p:cNvPr id="8" name="Decorative bar">
            <a:extLst>
              <a:ext uri="{FF2B5EF4-FFF2-40B4-BE49-F238E27FC236}">
                <a16:creationId xmlns:a16="http://schemas.microsoft.com/office/drawing/2014/main" id="{B68C9810-CECA-C2C7-5169-6BDDE9F6BD7D}"/>
              </a:ext>
              <a:ext uri="{C183D7F6-B498-43B3-948B-1728B52AA6E4}">
                <adec:decorative xmlns:adec="http://schemas.microsoft.com/office/drawing/2017/decorative" val="1"/>
              </a:ext>
            </a:extLst>
          </p:cNvPr>
          <p:cNvSpPr/>
          <p:nvPr userDrawn="1"/>
        </p:nvSpPr>
        <p:spPr>
          <a:xfrm>
            <a:off x="0" y="2113178"/>
            <a:ext cx="9144000" cy="9144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0" name="Decorative line">
            <a:extLst>
              <a:ext uri="{FF2B5EF4-FFF2-40B4-BE49-F238E27FC236}">
                <a16:creationId xmlns:a16="http://schemas.microsoft.com/office/drawing/2014/main" id="{FA715414-CBB5-3BDD-F2EE-623944218DD8}"/>
              </a:ext>
            </a:extLst>
          </p:cNvPr>
          <p:cNvSpPr/>
          <p:nvPr userDrawn="1"/>
        </p:nvSpPr>
        <p:spPr>
          <a:xfrm>
            <a:off x="0" y="3028950"/>
            <a:ext cx="9144000" cy="73152"/>
          </a:xfrm>
          <a:prstGeom prst="rect">
            <a:avLst/>
          </a:prstGeom>
          <a:solidFill>
            <a:srgbClr val="7085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a:extLst>
              <a:ext uri="{FF2B5EF4-FFF2-40B4-BE49-F238E27FC236}">
                <a16:creationId xmlns:a16="http://schemas.microsoft.com/office/drawing/2014/main" id="{1106AA7A-561F-0085-4C9C-12CC94DDFA6A}"/>
              </a:ext>
            </a:extLst>
          </p:cNvPr>
          <p:cNvSpPr>
            <a:spLocks noGrp="1"/>
          </p:cNvSpPr>
          <p:nvPr>
            <p:ph type="title"/>
          </p:nvPr>
        </p:nvSpPr>
        <p:spPr>
          <a:xfrm>
            <a:off x="628650" y="2157984"/>
            <a:ext cx="7886700" cy="914400"/>
          </a:xfrm>
          <a:prstGeom prst="rect">
            <a:avLst/>
          </a:prstGeom>
        </p:spPr>
        <p:txBody>
          <a:bodyPr anchor="ctr"/>
          <a:lstStyle>
            <a:lvl1pPr algn="ctr">
              <a:defRPr sz="2400"/>
            </a:lvl1pPr>
          </a:lstStyle>
          <a:p>
            <a:r>
              <a:rPr lang="en-US"/>
              <a:t>Click to edit Master title style</a:t>
            </a:r>
          </a:p>
        </p:txBody>
      </p:sp>
      <p:sp>
        <p:nvSpPr>
          <p:cNvPr id="2" name="Slide number">
            <a:extLst>
              <a:ext uri="{FF2B5EF4-FFF2-40B4-BE49-F238E27FC236}">
                <a16:creationId xmlns:a16="http://schemas.microsoft.com/office/drawing/2014/main" id="{61047688-A1EA-13C0-BAEE-CDA57665234C}"/>
              </a:ext>
            </a:extLst>
          </p:cNvPr>
          <p:cNvSpPr>
            <a:spLocks noGrp="1"/>
          </p:cNvSpPr>
          <p:nvPr>
            <p:ph type="sldNum" sz="quarter" idx="10"/>
          </p:nvPr>
        </p:nvSpPr>
        <p:spPr>
          <a:xfrm>
            <a:off x="8339328" y="4810518"/>
            <a:ext cx="649224" cy="274637"/>
          </a:xfrm>
          <a:prstGeom prst="rect">
            <a:avLst/>
          </a:prstGeom>
        </p:spPr>
        <p:txBody>
          <a:bodyPr/>
          <a:lstStyle/>
          <a:p>
            <a:fld id="{FA8F3C7B-73FF-204A-9C8F-90D4B6613D28}" type="slidenum">
              <a:rPr lang="en-US" smtClean="0"/>
              <a:pPr/>
              <a:t>‹#›</a:t>
            </a:fld>
            <a:endParaRPr lang="en-US"/>
          </a:p>
        </p:txBody>
      </p:sp>
    </p:spTree>
    <p:extLst>
      <p:ext uri="{BB962C8B-B14F-4D97-AF65-F5344CB8AC3E}">
        <p14:creationId xmlns:p14="http://schemas.microsoft.com/office/powerpoint/2010/main" val="1903894174"/>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ycl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254C1EC-461D-277D-61F7-8A9B5D4DE3B5}"/>
              </a:ext>
            </a:extLst>
          </p:cNvPr>
          <p:cNvSpPr>
            <a:spLocks noGrp="1"/>
          </p:cNvSpPr>
          <p:nvPr>
            <p:ph type="title"/>
          </p:nvPr>
        </p:nvSpPr>
        <p:spPr/>
        <p:txBody>
          <a:bodyPr/>
          <a:lstStyle/>
          <a:p>
            <a:r>
              <a:rPr lang="en-US"/>
              <a:t>Click to edit Master title style</a:t>
            </a:r>
          </a:p>
        </p:txBody>
      </p:sp>
      <p:sp>
        <p:nvSpPr>
          <p:cNvPr id="7" name="Subtitle">
            <a:extLst>
              <a:ext uri="{FF2B5EF4-FFF2-40B4-BE49-F238E27FC236}">
                <a16:creationId xmlns:a16="http://schemas.microsoft.com/office/drawing/2014/main" id="{93A253B3-5980-57FA-DD03-213CF6BCED5C}"/>
              </a:ext>
            </a:extLst>
          </p:cNvPr>
          <p:cNvSpPr>
            <a:spLocks noGrp="1"/>
          </p:cNvSpPr>
          <p:nvPr>
            <p:ph type="body" sz="quarter" idx="14" hasCustomPrompt="1"/>
          </p:nvPr>
        </p:nvSpPr>
        <p:spPr>
          <a:xfrm>
            <a:off x="149315" y="2900920"/>
            <a:ext cx="2736760" cy="858838"/>
          </a:xfrm>
          <a:prstGeom prst="rect">
            <a:avLst/>
          </a:prstGeom>
        </p:spPr>
        <p:txBody>
          <a:bodyPr/>
          <a:lstStyle>
            <a:lvl1pPr marL="0" indent="0">
              <a:buNone/>
              <a:defRPr sz="1600" i="1">
                <a:solidFill>
                  <a:schemeClr val="bg1"/>
                </a:solidFill>
                <a:latin typeface="Georgia" panose="02040502050405020303" pitchFamily="18" charset="0"/>
              </a:defRPr>
            </a:lvl1pPr>
            <a:lvl2pPr marL="457200" indent="0">
              <a:buNone/>
              <a:defRPr sz="1600" i="1">
                <a:solidFill>
                  <a:schemeClr val="bg1"/>
                </a:solidFill>
                <a:latin typeface="Georgia" panose="02040502050405020303" pitchFamily="18" charset="0"/>
              </a:defRPr>
            </a:lvl2pPr>
            <a:lvl3pPr marL="914400" indent="0">
              <a:buNone/>
              <a:defRPr sz="1600" i="1">
                <a:solidFill>
                  <a:schemeClr val="bg1"/>
                </a:solidFill>
                <a:latin typeface="Georgia" panose="02040502050405020303" pitchFamily="18" charset="0"/>
              </a:defRPr>
            </a:lvl3pPr>
            <a:lvl4pPr marL="1371600" indent="0">
              <a:buNone/>
              <a:defRPr sz="1600" i="1">
                <a:solidFill>
                  <a:schemeClr val="bg1"/>
                </a:solidFill>
                <a:latin typeface="Georgia" panose="02040502050405020303" pitchFamily="18" charset="0"/>
              </a:defRPr>
            </a:lvl4pPr>
            <a:lvl5pPr marL="1828800" indent="0">
              <a:buNone/>
              <a:defRPr sz="1600" i="1">
                <a:solidFill>
                  <a:schemeClr val="bg1"/>
                </a:solidFill>
                <a:latin typeface="Georgia" panose="02040502050405020303" pitchFamily="18" charset="0"/>
              </a:defRPr>
            </a:lvl5pPr>
          </a:lstStyle>
          <a:p>
            <a:pPr lvl="0"/>
            <a:r>
              <a:rPr lang="en-US"/>
              <a:t>Click to add subtitle</a:t>
            </a:r>
          </a:p>
        </p:txBody>
      </p:sp>
      <p:sp>
        <p:nvSpPr>
          <p:cNvPr id="9" name="Center image">
            <a:extLst>
              <a:ext uri="{FF2B5EF4-FFF2-40B4-BE49-F238E27FC236}">
                <a16:creationId xmlns:a16="http://schemas.microsoft.com/office/drawing/2014/main" id="{9FE92695-122F-A67C-671E-200B6446D0E5}"/>
              </a:ext>
            </a:extLst>
          </p:cNvPr>
          <p:cNvSpPr>
            <a:spLocks noGrp="1"/>
          </p:cNvSpPr>
          <p:nvPr>
            <p:ph type="pic" sz="quarter" idx="27"/>
          </p:nvPr>
        </p:nvSpPr>
        <p:spPr>
          <a:xfrm>
            <a:off x="5090399" y="1420188"/>
            <a:ext cx="1946660" cy="1938176"/>
          </a:xfrm>
          <a:prstGeom prst="rect">
            <a:avLst/>
          </a:prstGeom>
        </p:spPr>
        <p:txBody>
          <a:bodyPr/>
          <a:lstStyle>
            <a:lvl1pPr marL="0" indent="0">
              <a:buFontTx/>
              <a:buNone/>
              <a:defRPr>
                <a:latin typeface="Tahoma" panose="020B0604030504040204" pitchFamily="34" charset="0"/>
                <a:ea typeface="Tahoma" panose="020B0604030504040204" pitchFamily="34" charset="0"/>
                <a:cs typeface="Tahoma" panose="020B0604030504040204" pitchFamily="34" charset="0"/>
              </a:defRPr>
            </a:lvl1pPr>
          </a:lstStyle>
          <a:p>
            <a:endParaRPr lang="en-US"/>
          </a:p>
        </p:txBody>
      </p:sp>
      <p:sp>
        <p:nvSpPr>
          <p:cNvPr id="10" name="Box 1">
            <a:extLst>
              <a:ext uri="{FF2B5EF4-FFF2-40B4-BE49-F238E27FC236}">
                <a16:creationId xmlns:a16="http://schemas.microsoft.com/office/drawing/2014/main" id="{8B5990B5-FA56-1501-4BD8-DE3E7D3BD0E3}"/>
              </a:ext>
            </a:extLst>
          </p:cNvPr>
          <p:cNvSpPr>
            <a:spLocks noGrp="1"/>
          </p:cNvSpPr>
          <p:nvPr>
            <p:ph idx="20" hasCustomPrompt="1"/>
          </p:nvPr>
        </p:nvSpPr>
        <p:spPr>
          <a:xfrm>
            <a:off x="7345557" y="1184694"/>
            <a:ext cx="1645920" cy="1143000"/>
          </a:xfrm>
          <a:prstGeom prst="rect">
            <a:avLst/>
          </a:prstGeom>
          <a:solidFill>
            <a:schemeClr val="bg1">
              <a:lumMod val="85000"/>
            </a:schemeClr>
          </a:solidFill>
          <a:ln w="12700" cmpd="sng">
            <a:solidFill>
              <a:schemeClr val="accent2"/>
            </a:solidFill>
          </a:ln>
        </p:spPr>
        <p:txBody>
          <a:bodyPr anchor="ctr"/>
          <a:lstStyle>
            <a:lvl1pPr marL="0" indent="0" algn="ctr">
              <a:spcBef>
                <a:spcPts val="2400"/>
              </a:spcBef>
              <a:buClr>
                <a:srgbClr val="F98419"/>
              </a:buClr>
              <a:buSzPct val="80000"/>
              <a:buFontTx/>
              <a:buNone/>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284162" indent="0" algn="ctr">
              <a:spcBef>
                <a:spcPts val="0"/>
              </a:spcBef>
              <a:buClr>
                <a:srgbClr val="F98419"/>
              </a:buClr>
              <a:buSzPct val="80000"/>
              <a:buFontTx/>
              <a:buNone/>
              <a:defRPr sz="1600">
                <a:latin typeface="Calibri" panose="020F0502020204030204" pitchFamily="34" charset="0"/>
                <a:ea typeface="Tahoma" panose="020B0604030504040204" pitchFamily="34" charset="0"/>
                <a:cs typeface="Calibri" panose="020F0502020204030204" pitchFamily="34" charset="0"/>
              </a:defRPr>
            </a:lvl2pPr>
            <a:lvl3pPr marL="573087" indent="0" algn="ctr">
              <a:spcBef>
                <a:spcPts val="0"/>
              </a:spcBef>
              <a:buClr>
                <a:srgbClr val="F98419"/>
              </a:buClr>
              <a:buFontTx/>
              <a:buNone/>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 </a:t>
            </a:r>
          </a:p>
        </p:txBody>
      </p:sp>
      <p:sp>
        <p:nvSpPr>
          <p:cNvPr id="11" name="Box 2">
            <a:extLst>
              <a:ext uri="{FF2B5EF4-FFF2-40B4-BE49-F238E27FC236}">
                <a16:creationId xmlns:a16="http://schemas.microsoft.com/office/drawing/2014/main" id="{9ED913EF-8911-03A6-2937-ED8EC5DD70AB}"/>
              </a:ext>
            </a:extLst>
          </p:cNvPr>
          <p:cNvSpPr>
            <a:spLocks noGrp="1"/>
          </p:cNvSpPr>
          <p:nvPr>
            <p:ph idx="22" hasCustomPrompt="1"/>
          </p:nvPr>
        </p:nvSpPr>
        <p:spPr>
          <a:xfrm>
            <a:off x="7345557" y="2815806"/>
            <a:ext cx="1645920" cy="1143000"/>
          </a:xfrm>
          <a:prstGeom prst="rect">
            <a:avLst/>
          </a:prstGeom>
          <a:solidFill>
            <a:schemeClr val="bg1">
              <a:lumMod val="85000"/>
            </a:schemeClr>
          </a:solidFill>
          <a:ln w="12700" cmpd="sng">
            <a:solidFill>
              <a:schemeClr val="accent3"/>
            </a:solidFill>
          </a:ln>
        </p:spPr>
        <p:txBody>
          <a:bodyPr anchor="ctr"/>
          <a:lstStyle>
            <a:lvl1pPr marL="0" indent="0" algn="ctr">
              <a:spcBef>
                <a:spcPts val="2400"/>
              </a:spcBef>
              <a:buClr>
                <a:srgbClr val="F98419"/>
              </a:buClr>
              <a:buSzPct val="80000"/>
              <a:buFontTx/>
              <a:buNone/>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284162" indent="0" algn="ctr">
              <a:spcBef>
                <a:spcPts val="0"/>
              </a:spcBef>
              <a:buClr>
                <a:srgbClr val="F98419"/>
              </a:buClr>
              <a:buSzPct val="80000"/>
              <a:buFontTx/>
              <a:buNone/>
              <a:defRPr sz="1600">
                <a:latin typeface="Calibri" panose="020F0502020204030204" pitchFamily="34" charset="0"/>
                <a:ea typeface="Tahoma" panose="020B0604030504040204" pitchFamily="34" charset="0"/>
                <a:cs typeface="Calibri" panose="020F0502020204030204" pitchFamily="34" charset="0"/>
              </a:defRPr>
            </a:lvl2pPr>
            <a:lvl3pPr marL="573087" indent="0" algn="ctr">
              <a:spcBef>
                <a:spcPts val="0"/>
              </a:spcBef>
              <a:buClr>
                <a:srgbClr val="F98419"/>
              </a:buClr>
              <a:buFontTx/>
              <a:buNone/>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 </a:t>
            </a:r>
          </a:p>
        </p:txBody>
      </p:sp>
      <p:sp>
        <p:nvSpPr>
          <p:cNvPr id="12" name="Box 3">
            <a:extLst>
              <a:ext uri="{FF2B5EF4-FFF2-40B4-BE49-F238E27FC236}">
                <a16:creationId xmlns:a16="http://schemas.microsoft.com/office/drawing/2014/main" id="{D9D4C0A3-B500-0EB9-3BE2-FDC302A9DB7B}"/>
              </a:ext>
            </a:extLst>
          </p:cNvPr>
          <p:cNvSpPr>
            <a:spLocks noGrp="1"/>
          </p:cNvSpPr>
          <p:nvPr>
            <p:ph idx="26" hasCustomPrompt="1"/>
          </p:nvPr>
        </p:nvSpPr>
        <p:spPr>
          <a:xfrm>
            <a:off x="5238590" y="3491789"/>
            <a:ext cx="1645920" cy="1143000"/>
          </a:xfrm>
          <a:prstGeom prst="rect">
            <a:avLst/>
          </a:prstGeom>
          <a:solidFill>
            <a:schemeClr val="bg1">
              <a:lumMod val="85000"/>
            </a:schemeClr>
          </a:solidFill>
          <a:ln w="12700" cmpd="sng">
            <a:solidFill>
              <a:schemeClr val="accent4"/>
            </a:solidFill>
          </a:ln>
        </p:spPr>
        <p:txBody>
          <a:bodyPr anchor="ctr"/>
          <a:lstStyle>
            <a:lvl1pPr marL="0" indent="0" algn="ctr">
              <a:spcBef>
                <a:spcPts val="2400"/>
              </a:spcBef>
              <a:buClr>
                <a:srgbClr val="F98419"/>
              </a:buClr>
              <a:buSzPct val="80000"/>
              <a:buFontTx/>
              <a:buNone/>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284162" indent="0" algn="ctr">
              <a:spcBef>
                <a:spcPts val="0"/>
              </a:spcBef>
              <a:buClr>
                <a:srgbClr val="F98419"/>
              </a:buClr>
              <a:buSzPct val="80000"/>
              <a:buFontTx/>
              <a:buNone/>
              <a:defRPr sz="1600">
                <a:latin typeface="Calibri" panose="020F0502020204030204" pitchFamily="34" charset="0"/>
                <a:ea typeface="Tahoma" panose="020B0604030504040204" pitchFamily="34" charset="0"/>
                <a:cs typeface="Calibri" panose="020F0502020204030204" pitchFamily="34" charset="0"/>
              </a:defRPr>
            </a:lvl2pPr>
            <a:lvl3pPr marL="573087" indent="0" algn="ctr">
              <a:spcBef>
                <a:spcPts val="0"/>
              </a:spcBef>
              <a:buClr>
                <a:srgbClr val="F98419"/>
              </a:buClr>
              <a:buFontTx/>
              <a:buNone/>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 </a:t>
            </a:r>
          </a:p>
        </p:txBody>
      </p:sp>
      <p:sp>
        <p:nvSpPr>
          <p:cNvPr id="13" name="Box 4">
            <a:extLst>
              <a:ext uri="{FF2B5EF4-FFF2-40B4-BE49-F238E27FC236}">
                <a16:creationId xmlns:a16="http://schemas.microsoft.com/office/drawing/2014/main" id="{552AD52A-230E-0754-F2C8-13085D465BC6}"/>
              </a:ext>
            </a:extLst>
          </p:cNvPr>
          <p:cNvSpPr>
            <a:spLocks noGrp="1"/>
          </p:cNvSpPr>
          <p:nvPr>
            <p:ph idx="24" hasCustomPrompt="1"/>
          </p:nvPr>
        </p:nvSpPr>
        <p:spPr>
          <a:xfrm>
            <a:off x="3143281" y="2815806"/>
            <a:ext cx="1645920" cy="1143000"/>
          </a:xfrm>
          <a:prstGeom prst="rect">
            <a:avLst/>
          </a:prstGeom>
          <a:solidFill>
            <a:schemeClr val="bg1">
              <a:lumMod val="85000"/>
            </a:schemeClr>
          </a:solidFill>
          <a:ln w="12700" cmpd="sng">
            <a:solidFill>
              <a:schemeClr val="accent5"/>
            </a:solidFill>
          </a:ln>
        </p:spPr>
        <p:txBody>
          <a:bodyPr anchor="ctr"/>
          <a:lstStyle>
            <a:lvl1pPr marL="0" indent="0" algn="ctr">
              <a:spcBef>
                <a:spcPts val="2400"/>
              </a:spcBef>
              <a:buClr>
                <a:srgbClr val="F98419"/>
              </a:buClr>
              <a:buSzPct val="80000"/>
              <a:buFontTx/>
              <a:buNone/>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284162" indent="0" algn="ctr">
              <a:spcBef>
                <a:spcPts val="0"/>
              </a:spcBef>
              <a:buClr>
                <a:srgbClr val="F98419"/>
              </a:buClr>
              <a:buSzPct val="80000"/>
              <a:buFontTx/>
              <a:buNone/>
              <a:defRPr sz="1600">
                <a:latin typeface="Calibri" panose="020F0502020204030204" pitchFamily="34" charset="0"/>
                <a:ea typeface="Tahoma" panose="020B0604030504040204" pitchFamily="34" charset="0"/>
                <a:cs typeface="Calibri" panose="020F0502020204030204" pitchFamily="34" charset="0"/>
              </a:defRPr>
            </a:lvl2pPr>
            <a:lvl3pPr marL="573087" indent="0" algn="ctr">
              <a:spcBef>
                <a:spcPts val="0"/>
              </a:spcBef>
              <a:buClr>
                <a:srgbClr val="F98419"/>
              </a:buClr>
              <a:buFontTx/>
              <a:buNone/>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4" name="Box 5">
            <a:extLst>
              <a:ext uri="{FF2B5EF4-FFF2-40B4-BE49-F238E27FC236}">
                <a16:creationId xmlns:a16="http://schemas.microsoft.com/office/drawing/2014/main" id="{7CB78997-F45C-C886-AA52-0E1A4B9F2516}"/>
              </a:ext>
            </a:extLst>
          </p:cNvPr>
          <p:cNvSpPr>
            <a:spLocks noGrp="1"/>
          </p:cNvSpPr>
          <p:nvPr>
            <p:ph idx="19" hasCustomPrompt="1"/>
          </p:nvPr>
        </p:nvSpPr>
        <p:spPr>
          <a:xfrm>
            <a:off x="3143281" y="1184694"/>
            <a:ext cx="1645920" cy="1143000"/>
          </a:xfrm>
          <a:prstGeom prst="rect">
            <a:avLst/>
          </a:prstGeom>
          <a:solidFill>
            <a:schemeClr val="bg1">
              <a:lumMod val="85000"/>
            </a:schemeClr>
          </a:solidFill>
          <a:ln w="12700" cmpd="sng">
            <a:solidFill>
              <a:schemeClr val="accent6"/>
            </a:solidFill>
          </a:ln>
        </p:spPr>
        <p:txBody>
          <a:bodyPr anchor="ctr"/>
          <a:lstStyle>
            <a:lvl1pPr marL="0" indent="0" algn="ctr">
              <a:spcBef>
                <a:spcPts val="2400"/>
              </a:spcBef>
              <a:buClr>
                <a:srgbClr val="F98419"/>
              </a:buClr>
              <a:buSzPct val="80000"/>
              <a:buFontTx/>
              <a:buNone/>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284162" indent="0" algn="ctr">
              <a:spcBef>
                <a:spcPts val="0"/>
              </a:spcBef>
              <a:buClr>
                <a:srgbClr val="F98419"/>
              </a:buClr>
              <a:buSzPct val="80000"/>
              <a:buFontTx/>
              <a:buNone/>
              <a:defRPr sz="1600">
                <a:latin typeface="Calibri" panose="020F0502020204030204" pitchFamily="34" charset="0"/>
                <a:ea typeface="Tahoma" panose="020B0604030504040204" pitchFamily="34" charset="0"/>
                <a:cs typeface="Calibri" panose="020F0502020204030204" pitchFamily="34" charset="0"/>
              </a:defRPr>
            </a:lvl2pPr>
            <a:lvl3pPr marL="573087" indent="0" algn="ctr">
              <a:spcBef>
                <a:spcPts val="0"/>
              </a:spcBef>
              <a:buClr>
                <a:srgbClr val="F98419"/>
              </a:buClr>
              <a:buFontTx/>
              <a:buNone/>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 </a:t>
            </a:r>
          </a:p>
        </p:txBody>
      </p:sp>
      <p:sp>
        <p:nvSpPr>
          <p:cNvPr id="15" name="Box 6">
            <a:extLst>
              <a:ext uri="{FF2B5EF4-FFF2-40B4-BE49-F238E27FC236}">
                <a16:creationId xmlns:a16="http://schemas.microsoft.com/office/drawing/2014/main" id="{236FF54C-ECEA-AD15-9E79-EFD2D8D49E3D}"/>
              </a:ext>
            </a:extLst>
          </p:cNvPr>
          <p:cNvSpPr>
            <a:spLocks noGrp="1"/>
          </p:cNvSpPr>
          <p:nvPr>
            <p:ph idx="21" hasCustomPrompt="1"/>
          </p:nvPr>
        </p:nvSpPr>
        <p:spPr>
          <a:xfrm>
            <a:off x="5238590" y="143763"/>
            <a:ext cx="1645920" cy="1143000"/>
          </a:xfrm>
          <a:prstGeom prst="rect">
            <a:avLst/>
          </a:prstGeom>
          <a:solidFill>
            <a:schemeClr val="bg1">
              <a:lumMod val="85000"/>
            </a:schemeClr>
          </a:solidFill>
          <a:ln w="12700" cmpd="sng">
            <a:solidFill>
              <a:schemeClr val="accent1"/>
            </a:solidFill>
          </a:ln>
        </p:spPr>
        <p:txBody>
          <a:bodyPr anchor="ctr"/>
          <a:lstStyle>
            <a:lvl1pPr marL="0" indent="0" algn="ctr">
              <a:spcBef>
                <a:spcPts val="2400"/>
              </a:spcBef>
              <a:buClr>
                <a:srgbClr val="F98419"/>
              </a:buClr>
              <a:buSzPct val="80000"/>
              <a:buFontTx/>
              <a:buNone/>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284162" indent="0" algn="ctr">
              <a:spcBef>
                <a:spcPts val="0"/>
              </a:spcBef>
              <a:buClr>
                <a:srgbClr val="F98419"/>
              </a:buClr>
              <a:buSzPct val="80000"/>
              <a:buFontTx/>
              <a:buNone/>
              <a:defRPr sz="1600">
                <a:latin typeface="Calibri" panose="020F0502020204030204" pitchFamily="34" charset="0"/>
                <a:ea typeface="Tahoma" panose="020B0604030504040204" pitchFamily="34" charset="0"/>
                <a:cs typeface="Calibri" panose="020F0502020204030204" pitchFamily="34" charset="0"/>
              </a:defRPr>
            </a:lvl2pPr>
            <a:lvl3pPr marL="573087" indent="0" algn="ctr">
              <a:spcBef>
                <a:spcPts val="0"/>
              </a:spcBef>
              <a:buClr>
                <a:srgbClr val="F98419"/>
              </a:buClr>
              <a:buFontTx/>
              <a:buNone/>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 </a:t>
            </a:r>
          </a:p>
        </p:txBody>
      </p:sp>
      <p:sp>
        <p:nvSpPr>
          <p:cNvPr id="6" name="Source">
            <a:extLst>
              <a:ext uri="{FF2B5EF4-FFF2-40B4-BE49-F238E27FC236}">
                <a16:creationId xmlns:a16="http://schemas.microsoft.com/office/drawing/2014/main" id="{97CC260C-9163-8F68-B4AF-B8E49D23A463}"/>
              </a:ext>
            </a:extLst>
          </p:cNvPr>
          <p:cNvSpPr>
            <a:spLocks noGrp="1"/>
          </p:cNvSpPr>
          <p:nvPr>
            <p:ph idx="12" hasCustomPrompt="1"/>
          </p:nvPr>
        </p:nvSpPr>
        <p:spPr>
          <a:xfrm>
            <a:off x="3158067" y="4792204"/>
            <a:ext cx="4572000" cy="274320"/>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57A96F85-5CC0-49EE-0E65-B3A8B25D75F1}"/>
              </a:ext>
            </a:extLst>
          </p:cNvPr>
          <p:cNvSpPr>
            <a:spLocks noGrp="1"/>
          </p:cNvSpPr>
          <p:nvPr>
            <p:ph type="sldNum" sz="quarter" idx="10"/>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1594208922"/>
      </p:ext>
    </p:extLst>
  </p:cSld>
  <p:clrMapOvr>
    <a:masterClrMapping/>
  </p:clrMapOvr>
  <p:extLst>
    <p:ext uri="{DCECCB84-F9BA-43D5-87BE-67443E8EF086}">
      <p15:sldGuideLst xmlns:p15="http://schemas.microsoft.com/office/powerpoint/2012/main">
        <p15:guide id="1" orient="horz" pos="1620">
          <p15:clr>
            <a:srgbClr val="FBAE40"/>
          </p15:clr>
        </p15:guide>
        <p15:guide id="2" pos="1992">
          <p15:clr>
            <a:srgbClr val="FBAE40"/>
          </p15:clr>
        </p15:guide>
        <p15:guide id="4" pos="3816">
          <p15:clr>
            <a:srgbClr val="F26B43"/>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ycle-2">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254C1EC-461D-277D-61F7-8A9B5D4DE3B5}"/>
              </a:ext>
            </a:extLst>
          </p:cNvPr>
          <p:cNvSpPr>
            <a:spLocks noGrp="1"/>
          </p:cNvSpPr>
          <p:nvPr>
            <p:ph type="title"/>
          </p:nvPr>
        </p:nvSpPr>
        <p:spPr/>
        <p:txBody>
          <a:bodyPr/>
          <a:lstStyle/>
          <a:p>
            <a:r>
              <a:rPr lang="en-US"/>
              <a:t>Click to edit Master title style</a:t>
            </a:r>
          </a:p>
        </p:txBody>
      </p:sp>
      <p:sp>
        <p:nvSpPr>
          <p:cNvPr id="7" name="Subtitle">
            <a:extLst>
              <a:ext uri="{FF2B5EF4-FFF2-40B4-BE49-F238E27FC236}">
                <a16:creationId xmlns:a16="http://schemas.microsoft.com/office/drawing/2014/main" id="{93A253B3-5980-57FA-DD03-213CF6BCED5C}"/>
              </a:ext>
            </a:extLst>
          </p:cNvPr>
          <p:cNvSpPr>
            <a:spLocks noGrp="1"/>
          </p:cNvSpPr>
          <p:nvPr>
            <p:ph type="body" sz="quarter" idx="14" hasCustomPrompt="1"/>
          </p:nvPr>
        </p:nvSpPr>
        <p:spPr>
          <a:xfrm>
            <a:off x="149315" y="2900920"/>
            <a:ext cx="2736760" cy="858838"/>
          </a:xfrm>
          <a:prstGeom prst="rect">
            <a:avLst/>
          </a:prstGeom>
        </p:spPr>
        <p:txBody>
          <a:bodyPr/>
          <a:lstStyle>
            <a:lvl1pPr marL="0" indent="0">
              <a:buNone/>
              <a:defRPr sz="1600" i="1">
                <a:solidFill>
                  <a:schemeClr val="bg1"/>
                </a:solidFill>
                <a:latin typeface="Georgia" panose="02040502050405020303" pitchFamily="18" charset="0"/>
              </a:defRPr>
            </a:lvl1pPr>
            <a:lvl2pPr marL="457200" indent="0">
              <a:buNone/>
              <a:defRPr sz="1600" i="1">
                <a:solidFill>
                  <a:schemeClr val="bg1"/>
                </a:solidFill>
                <a:latin typeface="Georgia" panose="02040502050405020303" pitchFamily="18" charset="0"/>
              </a:defRPr>
            </a:lvl2pPr>
            <a:lvl3pPr marL="914400" indent="0">
              <a:buNone/>
              <a:defRPr sz="1600" i="1">
                <a:solidFill>
                  <a:schemeClr val="bg1"/>
                </a:solidFill>
                <a:latin typeface="Georgia" panose="02040502050405020303" pitchFamily="18" charset="0"/>
              </a:defRPr>
            </a:lvl3pPr>
            <a:lvl4pPr marL="1371600" indent="0">
              <a:buNone/>
              <a:defRPr sz="1600" i="1">
                <a:solidFill>
                  <a:schemeClr val="bg1"/>
                </a:solidFill>
                <a:latin typeface="Georgia" panose="02040502050405020303" pitchFamily="18" charset="0"/>
              </a:defRPr>
            </a:lvl4pPr>
            <a:lvl5pPr marL="1828800" indent="0">
              <a:buNone/>
              <a:defRPr sz="1600" i="1">
                <a:solidFill>
                  <a:schemeClr val="bg1"/>
                </a:solidFill>
                <a:latin typeface="Georgia" panose="02040502050405020303" pitchFamily="18" charset="0"/>
              </a:defRPr>
            </a:lvl5pPr>
          </a:lstStyle>
          <a:p>
            <a:pPr lvl="0"/>
            <a:r>
              <a:rPr lang="en-US"/>
              <a:t>Click to add subtitle</a:t>
            </a:r>
          </a:p>
        </p:txBody>
      </p:sp>
      <p:sp>
        <p:nvSpPr>
          <p:cNvPr id="9" name=" Center image">
            <a:extLst>
              <a:ext uri="{FF2B5EF4-FFF2-40B4-BE49-F238E27FC236}">
                <a16:creationId xmlns:a16="http://schemas.microsoft.com/office/drawing/2014/main" id="{9FE92695-122F-A67C-671E-200B6446D0E5}"/>
              </a:ext>
            </a:extLst>
          </p:cNvPr>
          <p:cNvSpPr>
            <a:spLocks noGrp="1"/>
          </p:cNvSpPr>
          <p:nvPr>
            <p:ph type="pic" sz="quarter" idx="27"/>
          </p:nvPr>
        </p:nvSpPr>
        <p:spPr>
          <a:xfrm>
            <a:off x="5090399" y="1420188"/>
            <a:ext cx="1946660" cy="1938176"/>
          </a:xfrm>
          <a:prstGeom prst="rect">
            <a:avLst/>
          </a:prstGeom>
        </p:spPr>
        <p:txBody>
          <a:bodyPr/>
          <a:lstStyle>
            <a:lvl1pPr marL="0" indent="0">
              <a:buFontTx/>
              <a:buNone/>
              <a:defRPr>
                <a:latin typeface="Tahoma" panose="020B0604030504040204" pitchFamily="34" charset="0"/>
                <a:ea typeface="Tahoma" panose="020B0604030504040204" pitchFamily="34" charset="0"/>
                <a:cs typeface="Tahoma" panose="020B0604030504040204" pitchFamily="34" charset="0"/>
              </a:defRPr>
            </a:lvl1pPr>
          </a:lstStyle>
          <a:p>
            <a:endParaRPr lang="en-US"/>
          </a:p>
        </p:txBody>
      </p:sp>
      <p:sp>
        <p:nvSpPr>
          <p:cNvPr id="11" name="Box 1">
            <a:extLst>
              <a:ext uri="{FF2B5EF4-FFF2-40B4-BE49-F238E27FC236}">
                <a16:creationId xmlns:a16="http://schemas.microsoft.com/office/drawing/2014/main" id="{9ED913EF-8911-03A6-2937-ED8EC5DD70AB}"/>
              </a:ext>
            </a:extLst>
          </p:cNvPr>
          <p:cNvSpPr>
            <a:spLocks noGrp="1"/>
          </p:cNvSpPr>
          <p:nvPr>
            <p:ph idx="22" hasCustomPrompt="1"/>
          </p:nvPr>
        </p:nvSpPr>
        <p:spPr>
          <a:xfrm>
            <a:off x="7260887" y="1817776"/>
            <a:ext cx="1645920" cy="1143000"/>
          </a:xfrm>
          <a:prstGeom prst="rect">
            <a:avLst/>
          </a:prstGeom>
          <a:solidFill>
            <a:schemeClr val="bg1">
              <a:lumMod val="85000"/>
            </a:schemeClr>
          </a:solidFill>
          <a:ln w="12700" cmpd="sng">
            <a:solidFill>
              <a:schemeClr val="accent2"/>
            </a:solidFill>
          </a:ln>
        </p:spPr>
        <p:txBody>
          <a:bodyPr anchor="ctr"/>
          <a:lstStyle>
            <a:lvl1pPr marL="0" indent="0" algn="ctr">
              <a:spcBef>
                <a:spcPts val="2400"/>
              </a:spcBef>
              <a:buClr>
                <a:srgbClr val="F98419"/>
              </a:buClr>
              <a:buSzPct val="80000"/>
              <a:buFontTx/>
              <a:buNone/>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284162" indent="0" algn="ctr">
              <a:spcBef>
                <a:spcPts val="0"/>
              </a:spcBef>
              <a:buClr>
                <a:srgbClr val="F98419"/>
              </a:buClr>
              <a:buSzPct val="80000"/>
              <a:buFontTx/>
              <a:buNone/>
              <a:defRPr sz="1600">
                <a:latin typeface="Calibri" panose="020F0502020204030204" pitchFamily="34" charset="0"/>
                <a:ea typeface="Tahoma" panose="020B0604030504040204" pitchFamily="34" charset="0"/>
                <a:cs typeface="Calibri" panose="020F0502020204030204" pitchFamily="34" charset="0"/>
              </a:defRPr>
            </a:lvl2pPr>
            <a:lvl3pPr marL="573087" indent="0" algn="ctr">
              <a:spcBef>
                <a:spcPts val="0"/>
              </a:spcBef>
              <a:buClr>
                <a:srgbClr val="F98419"/>
              </a:buClr>
              <a:buFontTx/>
              <a:buNone/>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 </a:t>
            </a:r>
          </a:p>
        </p:txBody>
      </p:sp>
      <p:sp>
        <p:nvSpPr>
          <p:cNvPr id="12" name="Box 2">
            <a:extLst>
              <a:ext uri="{FF2B5EF4-FFF2-40B4-BE49-F238E27FC236}">
                <a16:creationId xmlns:a16="http://schemas.microsoft.com/office/drawing/2014/main" id="{D9D4C0A3-B500-0EB9-3BE2-FDC302A9DB7B}"/>
              </a:ext>
            </a:extLst>
          </p:cNvPr>
          <p:cNvSpPr>
            <a:spLocks noGrp="1"/>
          </p:cNvSpPr>
          <p:nvPr>
            <p:ph idx="26" hasCustomPrompt="1"/>
          </p:nvPr>
        </p:nvSpPr>
        <p:spPr>
          <a:xfrm>
            <a:off x="6825389" y="3491598"/>
            <a:ext cx="1645920" cy="1143000"/>
          </a:xfrm>
          <a:prstGeom prst="rect">
            <a:avLst/>
          </a:prstGeom>
          <a:solidFill>
            <a:schemeClr val="bg1">
              <a:lumMod val="85000"/>
            </a:schemeClr>
          </a:solidFill>
          <a:ln w="12700" cmpd="sng">
            <a:solidFill>
              <a:schemeClr val="accent3"/>
            </a:solidFill>
          </a:ln>
        </p:spPr>
        <p:txBody>
          <a:bodyPr anchor="ctr"/>
          <a:lstStyle>
            <a:lvl1pPr marL="0" indent="0" algn="ctr">
              <a:spcBef>
                <a:spcPts val="2400"/>
              </a:spcBef>
              <a:buClr>
                <a:srgbClr val="F98419"/>
              </a:buClr>
              <a:buSzPct val="80000"/>
              <a:buFontTx/>
              <a:buNone/>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284162" indent="0" algn="ctr">
              <a:spcBef>
                <a:spcPts val="0"/>
              </a:spcBef>
              <a:buClr>
                <a:srgbClr val="F98419"/>
              </a:buClr>
              <a:buSzPct val="80000"/>
              <a:buFontTx/>
              <a:buNone/>
              <a:defRPr sz="1600">
                <a:latin typeface="Calibri" panose="020F0502020204030204" pitchFamily="34" charset="0"/>
                <a:ea typeface="Tahoma" panose="020B0604030504040204" pitchFamily="34" charset="0"/>
                <a:cs typeface="Calibri" panose="020F0502020204030204" pitchFamily="34" charset="0"/>
              </a:defRPr>
            </a:lvl2pPr>
            <a:lvl3pPr marL="573087" indent="0" algn="ctr">
              <a:spcBef>
                <a:spcPts val="0"/>
              </a:spcBef>
              <a:buClr>
                <a:srgbClr val="F98419"/>
              </a:buClr>
              <a:buFontTx/>
              <a:buNone/>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 </a:t>
            </a:r>
          </a:p>
        </p:txBody>
      </p:sp>
      <p:sp>
        <p:nvSpPr>
          <p:cNvPr id="13" name="Box 3">
            <a:extLst>
              <a:ext uri="{FF2B5EF4-FFF2-40B4-BE49-F238E27FC236}">
                <a16:creationId xmlns:a16="http://schemas.microsoft.com/office/drawing/2014/main" id="{552AD52A-230E-0754-F2C8-13085D465BC6}"/>
              </a:ext>
            </a:extLst>
          </p:cNvPr>
          <p:cNvSpPr>
            <a:spLocks noGrp="1"/>
          </p:cNvSpPr>
          <p:nvPr>
            <p:ph idx="24" hasCustomPrompt="1"/>
          </p:nvPr>
        </p:nvSpPr>
        <p:spPr>
          <a:xfrm>
            <a:off x="3654983" y="3488360"/>
            <a:ext cx="1645920" cy="1143000"/>
          </a:xfrm>
          <a:prstGeom prst="rect">
            <a:avLst/>
          </a:prstGeom>
          <a:solidFill>
            <a:schemeClr val="bg1">
              <a:lumMod val="85000"/>
            </a:schemeClr>
          </a:solidFill>
          <a:ln w="12700" cmpd="sng">
            <a:solidFill>
              <a:schemeClr val="accent5"/>
            </a:solidFill>
          </a:ln>
        </p:spPr>
        <p:txBody>
          <a:bodyPr anchor="ctr"/>
          <a:lstStyle>
            <a:lvl1pPr marL="0" indent="0" algn="ctr">
              <a:spcBef>
                <a:spcPts val="2400"/>
              </a:spcBef>
              <a:buClr>
                <a:srgbClr val="F98419"/>
              </a:buClr>
              <a:buSzPct val="80000"/>
              <a:buFontTx/>
              <a:buNone/>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284162" indent="0" algn="ctr">
              <a:spcBef>
                <a:spcPts val="0"/>
              </a:spcBef>
              <a:buClr>
                <a:srgbClr val="F98419"/>
              </a:buClr>
              <a:buSzPct val="80000"/>
              <a:buFontTx/>
              <a:buNone/>
              <a:defRPr sz="1600">
                <a:latin typeface="Calibri" panose="020F0502020204030204" pitchFamily="34" charset="0"/>
                <a:ea typeface="Tahoma" panose="020B0604030504040204" pitchFamily="34" charset="0"/>
                <a:cs typeface="Calibri" panose="020F0502020204030204" pitchFamily="34" charset="0"/>
              </a:defRPr>
            </a:lvl2pPr>
            <a:lvl3pPr marL="573087" indent="0" algn="ctr">
              <a:spcBef>
                <a:spcPts val="0"/>
              </a:spcBef>
              <a:buClr>
                <a:srgbClr val="F98419"/>
              </a:buClr>
              <a:buFontTx/>
              <a:buNone/>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4" name="Box 4">
            <a:extLst>
              <a:ext uri="{FF2B5EF4-FFF2-40B4-BE49-F238E27FC236}">
                <a16:creationId xmlns:a16="http://schemas.microsoft.com/office/drawing/2014/main" id="{7CB78997-F45C-C886-AA52-0E1A4B9F2516}"/>
              </a:ext>
            </a:extLst>
          </p:cNvPr>
          <p:cNvSpPr>
            <a:spLocks noGrp="1"/>
          </p:cNvSpPr>
          <p:nvPr>
            <p:ph idx="19" hasCustomPrompt="1"/>
          </p:nvPr>
        </p:nvSpPr>
        <p:spPr>
          <a:xfrm>
            <a:off x="3227951" y="1817776"/>
            <a:ext cx="1645920" cy="1143000"/>
          </a:xfrm>
          <a:prstGeom prst="rect">
            <a:avLst/>
          </a:prstGeom>
          <a:solidFill>
            <a:schemeClr val="bg1">
              <a:lumMod val="85000"/>
            </a:schemeClr>
          </a:solidFill>
          <a:ln w="12700" cmpd="sng">
            <a:solidFill>
              <a:schemeClr val="accent6"/>
            </a:solidFill>
          </a:ln>
        </p:spPr>
        <p:txBody>
          <a:bodyPr anchor="ctr"/>
          <a:lstStyle>
            <a:lvl1pPr marL="0" indent="0" algn="ctr">
              <a:spcBef>
                <a:spcPts val="2400"/>
              </a:spcBef>
              <a:buClr>
                <a:srgbClr val="F98419"/>
              </a:buClr>
              <a:buSzPct val="80000"/>
              <a:buFontTx/>
              <a:buNone/>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284162" indent="0" algn="ctr">
              <a:spcBef>
                <a:spcPts val="0"/>
              </a:spcBef>
              <a:buClr>
                <a:srgbClr val="F98419"/>
              </a:buClr>
              <a:buSzPct val="80000"/>
              <a:buFontTx/>
              <a:buNone/>
              <a:defRPr sz="1600">
                <a:latin typeface="Calibri" panose="020F0502020204030204" pitchFamily="34" charset="0"/>
                <a:ea typeface="Tahoma" panose="020B0604030504040204" pitchFamily="34" charset="0"/>
                <a:cs typeface="Calibri" panose="020F0502020204030204" pitchFamily="34" charset="0"/>
              </a:defRPr>
            </a:lvl2pPr>
            <a:lvl3pPr marL="573087" indent="0" algn="ctr">
              <a:spcBef>
                <a:spcPts val="0"/>
              </a:spcBef>
              <a:buClr>
                <a:srgbClr val="F98419"/>
              </a:buClr>
              <a:buFontTx/>
              <a:buNone/>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 </a:t>
            </a:r>
          </a:p>
        </p:txBody>
      </p:sp>
      <p:sp>
        <p:nvSpPr>
          <p:cNvPr id="15" name="Box 5">
            <a:extLst>
              <a:ext uri="{FF2B5EF4-FFF2-40B4-BE49-F238E27FC236}">
                <a16:creationId xmlns:a16="http://schemas.microsoft.com/office/drawing/2014/main" id="{236FF54C-ECEA-AD15-9E79-EFD2D8D49E3D}"/>
              </a:ext>
            </a:extLst>
          </p:cNvPr>
          <p:cNvSpPr>
            <a:spLocks noGrp="1"/>
          </p:cNvSpPr>
          <p:nvPr>
            <p:ph idx="21" hasCustomPrompt="1"/>
          </p:nvPr>
        </p:nvSpPr>
        <p:spPr>
          <a:xfrm>
            <a:off x="5236735" y="143763"/>
            <a:ext cx="1645920" cy="1143000"/>
          </a:xfrm>
          <a:prstGeom prst="rect">
            <a:avLst/>
          </a:prstGeom>
          <a:solidFill>
            <a:schemeClr val="bg1">
              <a:lumMod val="85000"/>
            </a:schemeClr>
          </a:solidFill>
          <a:ln w="12700" cmpd="sng">
            <a:solidFill>
              <a:schemeClr val="accent1"/>
            </a:solidFill>
          </a:ln>
        </p:spPr>
        <p:txBody>
          <a:bodyPr anchor="ctr"/>
          <a:lstStyle>
            <a:lvl1pPr marL="0" indent="0" algn="ctr">
              <a:spcBef>
                <a:spcPts val="2400"/>
              </a:spcBef>
              <a:buClr>
                <a:srgbClr val="F98419"/>
              </a:buClr>
              <a:buSzPct val="80000"/>
              <a:buFontTx/>
              <a:buNone/>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284162" indent="0" algn="ctr">
              <a:spcBef>
                <a:spcPts val="0"/>
              </a:spcBef>
              <a:buClr>
                <a:srgbClr val="F98419"/>
              </a:buClr>
              <a:buSzPct val="80000"/>
              <a:buFontTx/>
              <a:buNone/>
              <a:defRPr sz="1600">
                <a:latin typeface="Calibri" panose="020F0502020204030204" pitchFamily="34" charset="0"/>
                <a:ea typeface="Tahoma" panose="020B0604030504040204" pitchFamily="34" charset="0"/>
                <a:cs typeface="Calibri" panose="020F0502020204030204" pitchFamily="34" charset="0"/>
              </a:defRPr>
            </a:lvl2pPr>
            <a:lvl3pPr marL="573087" indent="0" algn="ctr">
              <a:spcBef>
                <a:spcPts val="0"/>
              </a:spcBef>
              <a:buClr>
                <a:srgbClr val="F98419"/>
              </a:buClr>
              <a:buFontTx/>
              <a:buNone/>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 </a:t>
            </a:r>
          </a:p>
        </p:txBody>
      </p:sp>
      <p:sp>
        <p:nvSpPr>
          <p:cNvPr id="6" name="Source">
            <a:extLst>
              <a:ext uri="{FF2B5EF4-FFF2-40B4-BE49-F238E27FC236}">
                <a16:creationId xmlns:a16="http://schemas.microsoft.com/office/drawing/2014/main" id="{97CC260C-9163-8F68-B4AF-B8E49D23A463}"/>
              </a:ext>
            </a:extLst>
          </p:cNvPr>
          <p:cNvSpPr>
            <a:spLocks noGrp="1"/>
          </p:cNvSpPr>
          <p:nvPr>
            <p:ph idx="12" hasCustomPrompt="1"/>
          </p:nvPr>
        </p:nvSpPr>
        <p:spPr>
          <a:xfrm>
            <a:off x="3158067" y="4792204"/>
            <a:ext cx="4572000" cy="274320"/>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n-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57A96F85-5CC0-49EE-0E65-B3A8B25D75F1}"/>
              </a:ext>
            </a:extLst>
          </p:cNvPr>
          <p:cNvSpPr>
            <a:spLocks noGrp="1"/>
          </p:cNvSpPr>
          <p:nvPr>
            <p:ph type="sldNum" sz="quarter" idx="10"/>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2681327395"/>
      </p:ext>
    </p:extLst>
  </p:cSld>
  <p:clrMapOvr>
    <a:masterClrMapping/>
  </p:clrMapOvr>
  <p:extLst>
    <p:ext uri="{DCECCB84-F9BA-43D5-87BE-67443E8EF086}">
      <p15:sldGuideLst xmlns:p15="http://schemas.microsoft.com/office/powerpoint/2012/main">
        <p15:guide id="1" orient="horz" pos="1620">
          <p15:clr>
            <a:srgbClr val="FBAE40"/>
          </p15:clr>
        </p15:guide>
        <p15:guide id="2" pos="1992">
          <p15:clr>
            <a:srgbClr val="FBAE40"/>
          </p15:clr>
        </p15:guide>
        <p15:guide id="4" pos="3816">
          <p15:clr>
            <a:srgbClr val="F26B43"/>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Vertical venn">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BEB118F3-18F1-3D4F-8875-6DEF12C4AF7E}"/>
              </a:ext>
            </a:extLst>
          </p:cNvPr>
          <p:cNvSpPr>
            <a:spLocks noGrp="1"/>
          </p:cNvSpPr>
          <p:nvPr>
            <p:ph type="title" hasCustomPrompt="1"/>
          </p:nvPr>
        </p:nvSpPr>
        <p:spPr>
          <a:xfrm>
            <a:off x="149315" y="66526"/>
            <a:ext cx="2191563" cy="1243172"/>
          </a:xfrm>
        </p:spPr>
        <p:txBody>
          <a:bodyPr/>
          <a:lstStyle>
            <a:lvl1pPr>
              <a:defRPr>
                <a:latin typeface="Georgia" panose="02040502050405020303" pitchFamily="18" charset="0"/>
              </a:defRPr>
            </a:lvl1pPr>
          </a:lstStyle>
          <a:p>
            <a:r>
              <a:rPr lang="en-US"/>
              <a:t>Click to add title</a:t>
            </a:r>
          </a:p>
        </p:txBody>
      </p:sp>
      <p:sp>
        <p:nvSpPr>
          <p:cNvPr id="9" name="Subtitle">
            <a:extLst>
              <a:ext uri="{FF2B5EF4-FFF2-40B4-BE49-F238E27FC236}">
                <a16:creationId xmlns:a16="http://schemas.microsoft.com/office/drawing/2014/main" id="{AA6D0782-790C-514E-965F-639EC2EFC43D}"/>
              </a:ext>
            </a:extLst>
          </p:cNvPr>
          <p:cNvSpPr>
            <a:spLocks noGrp="1"/>
          </p:cNvSpPr>
          <p:nvPr>
            <p:ph type="body" sz="quarter" idx="14" hasCustomPrompt="1"/>
          </p:nvPr>
        </p:nvSpPr>
        <p:spPr>
          <a:xfrm>
            <a:off x="149315" y="2900920"/>
            <a:ext cx="2191563" cy="858838"/>
          </a:xfrm>
          <a:prstGeom prst="rect">
            <a:avLst/>
          </a:prstGeom>
        </p:spPr>
        <p:txBody>
          <a:bodyPr/>
          <a:lstStyle>
            <a:lvl1pPr marL="0" indent="0">
              <a:buNone/>
              <a:defRPr sz="1600" i="1">
                <a:solidFill>
                  <a:schemeClr val="bg1"/>
                </a:solidFill>
                <a:latin typeface="Georgia" panose="02040502050405020303" pitchFamily="18" charset="0"/>
              </a:defRPr>
            </a:lvl1pPr>
            <a:lvl2pPr marL="457200" indent="0">
              <a:buNone/>
              <a:defRPr sz="1600" i="1">
                <a:solidFill>
                  <a:schemeClr val="bg1"/>
                </a:solidFill>
                <a:latin typeface="Georgia" panose="02040502050405020303" pitchFamily="18" charset="0"/>
              </a:defRPr>
            </a:lvl2pPr>
            <a:lvl3pPr marL="914400" indent="0">
              <a:buNone/>
              <a:defRPr sz="1600" i="1">
                <a:solidFill>
                  <a:schemeClr val="bg1"/>
                </a:solidFill>
                <a:latin typeface="Georgia" panose="02040502050405020303" pitchFamily="18" charset="0"/>
              </a:defRPr>
            </a:lvl3pPr>
            <a:lvl4pPr marL="1371600" indent="0">
              <a:buNone/>
              <a:defRPr sz="1600" i="1">
                <a:solidFill>
                  <a:schemeClr val="bg1"/>
                </a:solidFill>
                <a:latin typeface="Georgia" panose="02040502050405020303" pitchFamily="18" charset="0"/>
              </a:defRPr>
            </a:lvl4pPr>
            <a:lvl5pPr marL="1828800" indent="0">
              <a:buNone/>
              <a:defRPr sz="1600" i="1">
                <a:solidFill>
                  <a:schemeClr val="bg1"/>
                </a:solidFill>
                <a:latin typeface="Georgia" panose="02040502050405020303" pitchFamily="18" charset="0"/>
              </a:defRPr>
            </a:lvl5pPr>
          </a:lstStyle>
          <a:p>
            <a:pPr lvl="0"/>
            <a:r>
              <a:rPr lang="en-US"/>
              <a:t>Click to add subtitle</a:t>
            </a:r>
          </a:p>
        </p:txBody>
      </p:sp>
      <p:sp>
        <p:nvSpPr>
          <p:cNvPr id="4" name="Caption">
            <a:extLst>
              <a:ext uri="{FF2B5EF4-FFF2-40B4-BE49-F238E27FC236}">
                <a16:creationId xmlns:a16="http://schemas.microsoft.com/office/drawing/2014/main" id="{221D38F6-60AE-6E36-03E5-C04BE1168869}"/>
              </a:ext>
            </a:extLst>
          </p:cNvPr>
          <p:cNvSpPr>
            <a:spLocks noGrp="1"/>
          </p:cNvSpPr>
          <p:nvPr>
            <p:ph type="body" sz="quarter" idx="17" hasCustomPrompt="1"/>
          </p:nvPr>
        </p:nvSpPr>
        <p:spPr>
          <a:xfrm>
            <a:off x="3158067" y="133350"/>
            <a:ext cx="5855598" cy="448056"/>
          </a:xfrm>
          <a:prstGeom prst="rect">
            <a:avLst/>
          </a:prstGeom>
          <a:solidFill>
            <a:schemeClr val="accent2">
              <a:alpha val="5000"/>
            </a:schemeClr>
          </a:solidFill>
          <a:ln>
            <a:noFill/>
          </a:ln>
        </p:spPr>
        <p:txBody>
          <a:bodyPr vert="horz" anchor="ctr"/>
          <a:lstStyle>
            <a:lvl1pPr marL="0" indent="0" algn="ctr">
              <a:buNone/>
              <a:defRPr sz="1400" baseline="0">
                <a:latin typeface="Georgia" panose="02040502050405020303" pitchFamily="18" charset="0"/>
              </a:defRPr>
            </a:lvl1pPr>
            <a:lvl2pPr marL="457200" indent="0">
              <a:buNone/>
              <a:defRPr/>
            </a:lvl2pPr>
          </a:lstStyle>
          <a:p>
            <a:pPr lvl="0"/>
            <a:r>
              <a:rPr lang="en-US"/>
              <a:t>Click to add caption</a:t>
            </a:r>
          </a:p>
        </p:txBody>
      </p:sp>
      <p:sp>
        <p:nvSpPr>
          <p:cNvPr id="12" name="Circle 1">
            <a:extLst>
              <a:ext uri="{FF2B5EF4-FFF2-40B4-BE49-F238E27FC236}">
                <a16:creationId xmlns:a16="http://schemas.microsoft.com/office/drawing/2014/main" id="{64242F61-8EA4-184F-A007-5A8550FDE1B1}"/>
              </a:ext>
            </a:extLst>
          </p:cNvPr>
          <p:cNvSpPr>
            <a:spLocks noGrp="1"/>
          </p:cNvSpPr>
          <p:nvPr>
            <p:ph idx="19" hasCustomPrompt="1"/>
          </p:nvPr>
        </p:nvSpPr>
        <p:spPr>
          <a:xfrm>
            <a:off x="3733293" y="940039"/>
            <a:ext cx="2790772" cy="2552177"/>
          </a:xfrm>
          <a:prstGeom prst="ellipse">
            <a:avLst/>
          </a:prstGeom>
          <a:solidFill>
            <a:schemeClr val="accent2">
              <a:lumMod val="20000"/>
              <a:lumOff val="80000"/>
              <a:alpha val="40000"/>
            </a:schemeClr>
          </a:solidFill>
          <a:ln w="38100" cmpd="sng">
            <a:noFill/>
          </a:ln>
        </p:spPr>
        <p:txBody>
          <a:bodyPr/>
          <a:lstStyle>
            <a:lvl1pPr marL="0" indent="0" algn="l">
              <a:spcBef>
                <a:spcPts val="0"/>
              </a:spcBef>
              <a:buClr>
                <a:srgbClr val="F98419"/>
              </a:buClr>
              <a:buSzPct val="80000"/>
              <a:buFont typeface="Arial" panose="020B0604020202020204" pitchFamily="34" charset="0"/>
              <a:buNone/>
              <a:defRPr lang="en-US" sz="1600" b="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0" indent="0" algn="ctr">
              <a:spcBef>
                <a:spcPts val="0"/>
              </a:spcBef>
              <a:buClr>
                <a:srgbClr val="F98419"/>
              </a:buClr>
              <a:buSzPct val="80000"/>
              <a:buFont typeface="Arial" panose="020B0604020202020204" pitchFamily="34" charset="0"/>
              <a:buNone/>
              <a:defRPr sz="1600"/>
            </a:lvl2pPr>
            <a:lvl3pPr marL="573087" indent="0">
              <a:spcBef>
                <a:spcPts val="0"/>
              </a:spcBef>
              <a:buClr>
                <a:srgbClr val="F98419"/>
              </a:buClr>
              <a:buFont typeface="Arial" panose="020B0604020202020204" pitchFamily="34" charset="0"/>
              <a:buNone/>
              <a:tabLst/>
              <a:defRPr sz="1600"/>
            </a:lvl3pPr>
            <a:lvl4pPr marL="1371600" indent="0">
              <a:buNone/>
              <a:defRPr/>
            </a:lvl4pPr>
            <a:lvl5pPr marL="1828800" indent="0">
              <a:buNone/>
              <a:defRPr/>
            </a:lvl5pPr>
          </a:lstStyle>
          <a:p>
            <a:pPr lvl="0"/>
            <a:r>
              <a:rPr lang="en-US"/>
              <a:t>Click to add first-level bullet</a:t>
            </a:r>
          </a:p>
        </p:txBody>
      </p:sp>
      <p:sp>
        <p:nvSpPr>
          <p:cNvPr id="11" name="Circle 2">
            <a:extLst>
              <a:ext uri="{FF2B5EF4-FFF2-40B4-BE49-F238E27FC236}">
                <a16:creationId xmlns:a16="http://schemas.microsoft.com/office/drawing/2014/main" id="{5E4AB30B-0FD2-6B48-B41C-7A5D8D919019}"/>
              </a:ext>
            </a:extLst>
          </p:cNvPr>
          <p:cNvSpPr>
            <a:spLocks noGrp="1"/>
          </p:cNvSpPr>
          <p:nvPr>
            <p:ph idx="21" hasCustomPrompt="1"/>
          </p:nvPr>
        </p:nvSpPr>
        <p:spPr>
          <a:xfrm>
            <a:off x="5660317" y="940039"/>
            <a:ext cx="2790772" cy="2552177"/>
          </a:xfrm>
          <a:prstGeom prst="ellipse">
            <a:avLst/>
          </a:prstGeom>
          <a:solidFill>
            <a:schemeClr val="accent3">
              <a:lumMod val="20000"/>
              <a:lumOff val="80000"/>
              <a:alpha val="50000"/>
            </a:schemeClr>
          </a:solidFill>
          <a:ln w="38100" cmpd="sng">
            <a:noFill/>
          </a:ln>
        </p:spPr>
        <p:txBody>
          <a:bodyPr/>
          <a:lstStyle>
            <a:lvl1pPr marL="0" indent="0" algn="r">
              <a:spcBef>
                <a:spcPts val="0"/>
              </a:spcBef>
              <a:buClr>
                <a:srgbClr val="F98419"/>
              </a:buClr>
              <a:buSzPct val="80000"/>
              <a:buFont typeface="Arial" panose="020B0604020202020204" pitchFamily="34" charset="0"/>
              <a:buNone/>
              <a:defRPr lang="en-US" sz="1600" b="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0" indent="0" algn="ctr">
              <a:spcBef>
                <a:spcPts val="0"/>
              </a:spcBef>
              <a:buClr>
                <a:srgbClr val="F98419"/>
              </a:buClr>
              <a:buSzPct val="80000"/>
              <a:buFont typeface="Arial" panose="020B0604020202020204" pitchFamily="34" charset="0"/>
              <a:buNone/>
              <a:defRPr sz="1600"/>
            </a:lvl2pPr>
            <a:lvl3pPr marL="573087" indent="0">
              <a:spcBef>
                <a:spcPts val="0"/>
              </a:spcBef>
              <a:buClr>
                <a:srgbClr val="F98419"/>
              </a:buClr>
              <a:buFont typeface="Arial" panose="020B0604020202020204" pitchFamily="34" charset="0"/>
              <a:buNone/>
              <a:tabLst/>
              <a:defRPr sz="1600"/>
            </a:lvl3pPr>
            <a:lvl4pPr marL="1371600" indent="0">
              <a:buNone/>
              <a:defRPr/>
            </a:lvl4pPr>
            <a:lvl5pPr marL="1828800" indent="0">
              <a:buNone/>
              <a:defRPr/>
            </a:lvl5pPr>
          </a:lstStyle>
          <a:p>
            <a:pPr lvl="0"/>
            <a:r>
              <a:rPr lang="en-US"/>
              <a:t>Click to add first-level bullet</a:t>
            </a:r>
          </a:p>
        </p:txBody>
      </p:sp>
      <p:sp>
        <p:nvSpPr>
          <p:cNvPr id="14" name="Circle 3">
            <a:extLst>
              <a:ext uri="{FF2B5EF4-FFF2-40B4-BE49-F238E27FC236}">
                <a16:creationId xmlns:a16="http://schemas.microsoft.com/office/drawing/2014/main" id="{10DBC93F-DCA9-E145-9D20-F57AF65E7EE5}"/>
              </a:ext>
            </a:extLst>
          </p:cNvPr>
          <p:cNvSpPr>
            <a:spLocks noGrp="1"/>
          </p:cNvSpPr>
          <p:nvPr>
            <p:ph idx="20" hasCustomPrompt="1"/>
          </p:nvPr>
        </p:nvSpPr>
        <p:spPr>
          <a:xfrm>
            <a:off x="4700961" y="1844070"/>
            <a:ext cx="2790772" cy="2552177"/>
          </a:xfrm>
          <a:prstGeom prst="ellipse">
            <a:avLst/>
          </a:prstGeom>
          <a:solidFill>
            <a:schemeClr val="accent4">
              <a:lumMod val="20000"/>
              <a:lumOff val="80000"/>
              <a:alpha val="39931"/>
            </a:schemeClr>
          </a:solidFill>
          <a:ln w="38100" cmpd="sng">
            <a:noFill/>
          </a:ln>
        </p:spPr>
        <p:txBody>
          <a:bodyPr anchor="b"/>
          <a:lstStyle>
            <a:lvl1pPr marL="0" indent="0" algn="ctr">
              <a:spcBef>
                <a:spcPts val="0"/>
              </a:spcBef>
              <a:buClr>
                <a:srgbClr val="F98419"/>
              </a:buClr>
              <a:buSzPct val="80000"/>
              <a:buFont typeface="Arial" panose="020B0604020202020204" pitchFamily="34" charset="0"/>
              <a:buNone/>
              <a:defRPr lang="en-US" sz="1600" b="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0" indent="0" algn="ctr">
              <a:spcBef>
                <a:spcPts val="0"/>
              </a:spcBef>
              <a:buClr>
                <a:srgbClr val="F98419"/>
              </a:buClr>
              <a:buSzPct val="80000"/>
              <a:buFont typeface="Arial" panose="020B0604020202020204" pitchFamily="34" charset="0"/>
              <a:buNone/>
              <a:defRPr sz="1600"/>
            </a:lvl2pPr>
            <a:lvl3pPr marL="573087" indent="0">
              <a:spcBef>
                <a:spcPts val="0"/>
              </a:spcBef>
              <a:buClr>
                <a:srgbClr val="F98419"/>
              </a:buClr>
              <a:buFont typeface="Arial" panose="020B0604020202020204" pitchFamily="34" charset="0"/>
              <a:buNone/>
              <a:tabLst/>
              <a:defRPr sz="1600"/>
            </a:lvl3pPr>
            <a:lvl4pPr marL="1371600" indent="0">
              <a:buNone/>
              <a:defRPr/>
            </a:lvl4pPr>
            <a:lvl5pPr marL="1828800" indent="0">
              <a:buNone/>
              <a:defRPr/>
            </a:lvl5pPr>
          </a:lstStyle>
          <a:p>
            <a:pPr lvl="0"/>
            <a:r>
              <a:rPr lang="en-US"/>
              <a:t>Click to add first-level bullet</a:t>
            </a:r>
          </a:p>
        </p:txBody>
      </p:sp>
      <p:sp>
        <p:nvSpPr>
          <p:cNvPr id="13" name="Circle 4">
            <a:extLst>
              <a:ext uri="{FF2B5EF4-FFF2-40B4-BE49-F238E27FC236}">
                <a16:creationId xmlns:a16="http://schemas.microsoft.com/office/drawing/2014/main" id="{42458099-3A90-C247-84C6-E7D22E142591}"/>
              </a:ext>
            </a:extLst>
          </p:cNvPr>
          <p:cNvSpPr>
            <a:spLocks noGrp="1"/>
          </p:cNvSpPr>
          <p:nvPr>
            <p:ph idx="22" hasCustomPrompt="1"/>
          </p:nvPr>
        </p:nvSpPr>
        <p:spPr>
          <a:xfrm>
            <a:off x="5417465" y="1698847"/>
            <a:ext cx="1336802" cy="1034559"/>
          </a:xfrm>
          <a:prstGeom prst="rect">
            <a:avLst/>
          </a:prstGeom>
          <a:ln w="9525" cmpd="sng">
            <a:noFill/>
          </a:ln>
        </p:spPr>
        <p:txBody>
          <a:bodyPr anchor="ctr"/>
          <a:lstStyle>
            <a:lvl1pPr marL="0" indent="0" algn="ctr">
              <a:spcBef>
                <a:spcPts val="2400"/>
              </a:spcBef>
              <a:buClr>
                <a:srgbClr val="F98419"/>
              </a:buClr>
              <a:buSzPct val="80000"/>
              <a:buFont typeface="Arial" panose="020B0604020202020204" pitchFamily="34" charset="0"/>
              <a:buNone/>
              <a:defRPr lang="en-US" sz="1600" b="1" kern="1200" baseline="0" dirty="0" smtClean="0">
                <a:solidFill>
                  <a:schemeClr val="tx1"/>
                </a:solidFill>
                <a:latin typeface="+mn-lt"/>
                <a:ea typeface="+mn-ea"/>
                <a:cs typeface="+mn-cs"/>
              </a:defRPr>
            </a:lvl1pPr>
            <a:lvl2pPr marL="284162" indent="0" algn="ctr">
              <a:spcBef>
                <a:spcPts val="0"/>
              </a:spcBef>
              <a:buClr>
                <a:srgbClr val="F98419"/>
              </a:buClr>
              <a:buSzPct val="80000"/>
              <a:buFont typeface="Arial" panose="020B0604020202020204" pitchFamily="34" charset="0"/>
              <a:buNone/>
              <a:defRPr sz="1600"/>
            </a:lvl2pPr>
            <a:lvl3pPr marL="573087" indent="0" algn="ctr">
              <a:spcBef>
                <a:spcPts val="0"/>
              </a:spcBef>
              <a:buClr>
                <a:srgbClr val="F98419"/>
              </a:buClr>
              <a:buFont typeface="Arial" panose="020B0604020202020204" pitchFamily="34" charset="0"/>
              <a:buNone/>
              <a:tabLst/>
              <a:defRPr sz="1600"/>
            </a:lvl3pPr>
            <a:lvl4pPr marL="1371600" indent="0">
              <a:buNone/>
              <a:defRPr/>
            </a:lvl4pPr>
            <a:lvl5pPr marL="1828800" indent="0">
              <a:buNone/>
              <a:defRPr/>
            </a:lvl5pPr>
          </a:lstStyle>
          <a:p>
            <a:pPr lvl="0"/>
            <a:r>
              <a:rPr lang="en-US"/>
              <a:t>Click to add first-level bullet</a:t>
            </a:r>
          </a:p>
        </p:txBody>
      </p:sp>
      <p:sp>
        <p:nvSpPr>
          <p:cNvPr id="15" name="Source">
            <a:extLst>
              <a:ext uri="{FF2B5EF4-FFF2-40B4-BE49-F238E27FC236}">
                <a16:creationId xmlns:a16="http://schemas.microsoft.com/office/drawing/2014/main" id="{09DAFD96-322A-954E-B591-9667275294F4}"/>
              </a:ext>
            </a:extLst>
          </p:cNvPr>
          <p:cNvSpPr>
            <a:spLocks noGrp="1"/>
          </p:cNvSpPr>
          <p:nvPr>
            <p:ph idx="12" hasCustomPrompt="1"/>
          </p:nvPr>
        </p:nvSpPr>
        <p:spPr>
          <a:xfrm>
            <a:off x="3154680" y="4792204"/>
            <a:ext cx="4572000" cy="274320"/>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rgbClr val="000000"/>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DD9C25E2-854F-494E-B9A7-115E3C7AA053}"/>
              </a:ext>
            </a:extLst>
          </p:cNvPr>
          <p:cNvSpPr>
            <a:spLocks noGrp="1"/>
          </p:cNvSpPr>
          <p:nvPr>
            <p:ph type="sldNum" sz="quarter" idx="23"/>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2691699396"/>
      </p:ext>
    </p:extLst>
  </p:cSld>
  <p:clrMapOvr>
    <a:masterClrMapping/>
  </p:clrMapOvr>
  <p:extLst>
    <p:ext uri="{DCECCB84-F9BA-43D5-87BE-67443E8EF086}">
      <p15:sldGuideLst xmlns:p15="http://schemas.microsoft.com/office/powerpoint/2012/main">
        <p15:guide id="1" orient="horz" pos="2940">
          <p15:clr>
            <a:srgbClr val="FBAE40"/>
          </p15:clr>
        </p15:guide>
        <p15:guide id="2" pos="384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ircle with bullets">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254C1EC-461D-277D-61F7-8A9B5D4DE3B5}"/>
              </a:ext>
            </a:extLst>
          </p:cNvPr>
          <p:cNvSpPr>
            <a:spLocks noGrp="1"/>
          </p:cNvSpPr>
          <p:nvPr>
            <p:ph type="title"/>
          </p:nvPr>
        </p:nvSpPr>
        <p:spPr/>
        <p:txBody>
          <a:bodyPr/>
          <a:lstStyle/>
          <a:p>
            <a:r>
              <a:rPr lang="en-US"/>
              <a:t>Click to edit Master title style</a:t>
            </a:r>
          </a:p>
        </p:txBody>
      </p:sp>
      <p:sp>
        <p:nvSpPr>
          <p:cNvPr id="7" name="Subtitle">
            <a:extLst>
              <a:ext uri="{FF2B5EF4-FFF2-40B4-BE49-F238E27FC236}">
                <a16:creationId xmlns:a16="http://schemas.microsoft.com/office/drawing/2014/main" id="{93A253B3-5980-57FA-DD03-213CF6BCED5C}"/>
              </a:ext>
            </a:extLst>
          </p:cNvPr>
          <p:cNvSpPr>
            <a:spLocks noGrp="1"/>
          </p:cNvSpPr>
          <p:nvPr>
            <p:ph type="body" sz="quarter" idx="14" hasCustomPrompt="1"/>
          </p:nvPr>
        </p:nvSpPr>
        <p:spPr>
          <a:xfrm>
            <a:off x="149315" y="2900920"/>
            <a:ext cx="2736760" cy="858838"/>
          </a:xfrm>
          <a:prstGeom prst="rect">
            <a:avLst/>
          </a:prstGeom>
        </p:spPr>
        <p:txBody>
          <a:bodyPr/>
          <a:lstStyle>
            <a:lvl1pPr marL="0" indent="0">
              <a:buNone/>
              <a:defRPr sz="1600" i="1">
                <a:solidFill>
                  <a:schemeClr val="bg1"/>
                </a:solidFill>
                <a:latin typeface="Georgia" panose="02040502050405020303" pitchFamily="18" charset="0"/>
              </a:defRPr>
            </a:lvl1pPr>
            <a:lvl2pPr marL="457200" indent="0">
              <a:buNone/>
              <a:defRPr sz="1600" i="1">
                <a:solidFill>
                  <a:schemeClr val="bg1"/>
                </a:solidFill>
                <a:latin typeface="Georgia" panose="02040502050405020303" pitchFamily="18" charset="0"/>
              </a:defRPr>
            </a:lvl2pPr>
            <a:lvl3pPr marL="914400" indent="0">
              <a:buNone/>
              <a:defRPr sz="1600" i="1">
                <a:solidFill>
                  <a:schemeClr val="bg1"/>
                </a:solidFill>
                <a:latin typeface="Georgia" panose="02040502050405020303" pitchFamily="18" charset="0"/>
              </a:defRPr>
            </a:lvl3pPr>
            <a:lvl4pPr marL="1371600" indent="0">
              <a:buNone/>
              <a:defRPr sz="1600" i="1">
                <a:solidFill>
                  <a:schemeClr val="bg1"/>
                </a:solidFill>
                <a:latin typeface="Georgia" panose="02040502050405020303" pitchFamily="18" charset="0"/>
              </a:defRPr>
            </a:lvl4pPr>
            <a:lvl5pPr marL="1828800" indent="0">
              <a:buNone/>
              <a:defRPr sz="1600" i="1">
                <a:solidFill>
                  <a:schemeClr val="bg1"/>
                </a:solidFill>
                <a:latin typeface="Georgia" panose="02040502050405020303" pitchFamily="18" charset="0"/>
              </a:defRPr>
            </a:lvl5pPr>
          </a:lstStyle>
          <a:p>
            <a:pPr lvl="0"/>
            <a:r>
              <a:rPr lang="en-US"/>
              <a:t>Click to add subtitle</a:t>
            </a:r>
          </a:p>
        </p:txBody>
      </p:sp>
      <p:sp>
        <p:nvSpPr>
          <p:cNvPr id="10" name="Shape 1">
            <a:extLst>
              <a:ext uri="{FF2B5EF4-FFF2-40B4-BE49-F238E27FC236}">
                <a16:creationId xmlns:a16="http://schemas.microsoft.com/office/drawing/2014/main" id="{AF86E3CF-A0AD-2062-F097-EBF18D204838}"/>
              </a:ext>
              <a:ext uri="{C183D7F6-B498-43B3-948B-1728B52AA6E4}">
                <adec:decorative xmlns:adec="http://schemas.microsoft.com/office/drawing/2017/decorative" val="1"/>
              </a:ext>
            </a:extLst>
          </p:cNvPr>
          <p:cNvSpPr/>
          <p:nvPr userDrawn="1"/>
        </p:nvSpPr>
        <p:spPr>
          <a:xfrm>
            <a:off x="4622800" y="993247"/>
            <a:ext cx="1473840" cy="1353312"/>
          </a:xfrm>
          <a:custGeom>
            <a:avLst/>
            <a:gdLst>
              <a:gd name="connsiteX0" fmla="*/ 0 w 1759712"/>
              <a:gd name="connsiteY0" fmla="*/ 1759712 h 1759712"/>
              <a:gd name="connsiteX1" fmla="*/ 1759712 w 1759712"/>
              <a:gd name="connsiteY1" fmla="*/ 0 h 1759712"/>
              <a:gd name="connsiteX2" fmla="*/ 1759712 w 1759712"/>
              <a:gd name="connsiteY2" fmla="*/ 1759712 h 1759712"/>
              <a:gd name="connsiteX3" fmla="*/ 0 w 1759712"/>
              <a:gd name="connsiteY3" fmla="*/ 1759712 h 1759712"/>
            </a:gdLst>
            <a:ahLst/>
            <a:cxnLst>
              <a:cxn ang="0">
                <a:pos x="connsiteX0" y="connsiteY0"/>
              </a:cxn>
              <a:cxn ang="0">
                <a:pos x="connsiteX1" y="connsiteY1"/>
              </a:cxn>
              <a:cxn ang="0">
                <a:pos x="connsiteX2" y="connsiteY2"/>
              </a:cxn>
              <a:cxn ang="0">
                <a:pos x="connsiteX3" y="connsiteY3"/>
              </a:cxn>
            </a:cxnLst>
            <a:rect l="l" t="t" r="r" b="b"/>
            <a:pathLst>
              <a:path w="1759712" h="1759712">
                <a:moveTo>
                  <a:pt x="0" y="1759712"/>
                </a:moveTo>
                <a:cubicBezTo>
                  <a:pt x="0" y="787850"/>
                  <a:pt x="787850" y="0"/>
                  <a:pt x="1759712" y="0"/>
                </a:cubicBezTo>
                <a:lnTo>
                  <a:pt x="1759712" y="1759712"/>
                </a:lnTo>
                <a:lnTo>
                  <a:pt x="0" y="1759712"/>
                </a:lnTo>
                <a:close/>
              </a:path>
            </a:pathLst>
          </a:custGeom>
          <a:solidFill>
            <a:schemeClr val="accent3"/>
          </a:solidFill>
          <a:ln w="25400" cap="flat" cmpd="sng" algn="ctr">
            <a:solidFill>
              <a:srgbClr val="FFFFFF">
                <a:lumMod val="95000"/>
              </a:srgbClr>
            </a:solidFill>
            <a:prstDash val="solid"/>
          </a:ln>
          <a:effectLst/>
        </p:spPr>
        <p:txBody>
          <a:bodyPr spcFirstLastPara="0" vert="horz" wrap="square" lIns="828336" tIns="828336" rIns="312928" bIns="312928" numCol="1" spcCol="1270" anchor="ctr" anchorCtr="0">
            <a:noAutofit/>
          </a:bodyPr>
          <a:lstStyle/>
          <a:p>
            <a:pPr marL="0" marR="0" lvl="0" indent="0" algn="ctr" defTabSz="1955800"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11" name="Shape 2">
            <a:extLst>
              <a:ext uri="{FF2B5EF4-FFF2-40B4-BE49-F238E27FC236}">
                <a16:creationId xmlns:a16="http://schemas.microsoft.com/office/drawing/2014/main" id="{8335EEA4-94BD-DB24-0248-A4F858C6F683}"/>
              </a:ext>
              <a:ext uri="{C183D7F6-B498-43B3-948B-1728B52AA6E4}">
                <adec:decorative xmlns:adec="http://schemas.microsoft.com/office/drawing/2017/decorative" val="1"/>
              </a:ext>
            </a:extLst>
          </p:cNvPr>
          <p:cNvSpPr/>
          <p:nvPr userDrawn="1"/>
        </p:nvSpPr>
        <p:spPr>
          <a:xfrm>
            <a:off x="6096640" y="993247"/>
            <a:ext cx="1473840" cy="1353312"/>
          </a:xfrm>
          <a:custGeom>
            <a:avLst/>
            <a:gdLst>
              <a:gd name="connsiteX0" fmla="*/ 0 w 1759712"/>
              <a:gd name="connsiteY0" fmla="*/ 1759712 h 1759712"/>
              <a:gd name="connsiteX1" fmla="*/ 1759712 w 1759712"/>
              <a:gd name="connsiteY1" fmla="*/ 0 h 1759712"/>
              <a:gd name="connsiteX2" fmla="*/ 1759712 w 1759712"/>
              <a:gd name="connsiteY2" fmla="*/ 1759712 h 1759712"/>
              <a:gd name="connsiteX3" fmla="*/ 0 w 1759712"/>
              <a:gd name="connsiteY3" fmla="*/ 1759712 h 1759712"/>
            </a:gdLst>
            <a:ahLst/>
            <a:cxnLst>
              <a:cxn ang="0">
                <a:pos x="connsiteX0" y="connsiteY0"/>
              </a:cxn>
              <a:cxn ang="0">
                <a:pos x="connsiteX1" y="connsiteY1"/>
              </a:cxn>
              <a:cxn ang="0">
                <a:pos x="connsiteX2" y="connsiteY2"/>
              </a:cxn>
              <a:cxn ang="0">
                <a:pos x="connsiteX3" y="connsiteY3"/>
              </a:cxn>
            </a:cxnLst>
            <a:rect l="l" t="t" r="r" b="b"/>
            <a:pathLst>
              <a:path w="1759712" h="1759712">
                <a:moveTo>
                  <a:pt x="0" y="0"/>
                </a:moveTo>
                <a:cubicBezTo>
                  <a:pt x="971862" y="0"/>
                  <a:pt x="1759712" y="787850"/>
                  <a:pt x="1759712" y="1759712"/>
                </a:cubicBezTo>
                <a:lnTo>
                  <a:pt x="0" y="1759712"/>
                </a:lnTo>
                <a:lnTo>
                  <a:pt x="0" y="0"/>
                </a:lnTo>
                <a:close/>
              </a:path>
            </a:pathLst>
          </a:custGeom>
          <a:solidFill>
            <a:schemeClr val="accent3"/>
          </a:solidFill>
          <a:ln w="25400" cap="flat" cmpd="sng" algn="ctr">
            <a:solidFill>
              <a:srgbClr val="FFFFFF">
                <a:lumMod val="95000"/>
              </a:srgbClr>
            </a:solidFill>
            <a:prstDash val="solid"/>
          </a:ln>
          <a:effectLst/>
        </p:spPr>
        <p:txBody>
          <a:bodyPr spcFirstLastPara="0" vert="horz" wrap="square" lIns="312928" tIns="828336" rIns="828336" bIns="312928" numCol="1" spcCol="1270" anchor="ctr" anchorCtr="0">
            <a:noAutofit/>
          </a:bodyPr>
          <a:lstStyle/>
          <a:p>
            <a:pPr marL="0" marR="0" lvl="0" indent="0" algn="ctr" defTabSz="1955800"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12" name="Shape 3">
            <a:extLst>
              <a:ext uri="{FF2B5EF4-FFF2-40B4-BE49-F238E27FC236}">
                <a16:creationId xmlns:a16="http://schemas.microsoft.com/office/drawing/2014/main" id="{FF08EE0A-653A-EB1B-B514-D30DCEDCB6CD}"/>
              </a:ext>
              <a:ext uri="{C183D7F6-B498-43B3-948B-1728B52AA6E4}">
                <adec:decorative xmlns:adec="http://schemas.microsoft.com/office/drawing/2017/decorative" val="1"/>
              </a:ext>
            </a:extLst>
          </p:cNvPr>
          <p:cNvSpPr/>
          <p:nvPr userDrawn="1"/>
        </p:nvSpPr>
        <p:spPr>
          <a:xfrm>
            <a:off x="4622800" y="2345485"/>
            <a:ext cx="1473840" cy="1353312"/>
          </a:xfrm>
          <a:custGeom>
            <a:avLst/>
            <a:gdLst>
              <a:gd name="connsiteX0" fmla="*/ 0 w 1759712"/>
              <a:gd name="connsiteY0" fmla="*/ 1759712 h 1759712"/>
              <a:gd name="connsiteX1" fmla="*/ 1759712 w 1759712"/>
              <a:gd name="connsiteY1" fmla="*/ 0 h 1759712"/>
              <a:gd name="connsiteX2" fmla="*/ 1759712 w 1759712"/>
              <a:gd name="connsiteY2" fmla="*/ 1759712 h 1759712"/>
              <a:gd name="connsiteX3" fmla="*/ 0 w 1759712"/>
              <a:gd name="connsiteY3" fmla="*/ 1759712 h 1759712"/>
            </a:gdLst>
            <a:ahLst/>
            <a:cxnLst>
              <a:cxn ang="0">
                <a:pos x="connsiteX0" y="connsiteY0"/>
              </a:cxn>
              <a:cxn ang="0">
                <a:pos x="connsiteX1" y="connsiteY1"/>
              </a:cxn>
              <a:cxn ang="0">
                <a:pos x="connsiteX2" y="connsiteY2"/>
              </a:cxn>
              <a:cxn ang="0">
                <a:pos x="connsiteX3" y="connsiteY3"/>
              </a:cxn>
            </a:cxnLst>
            <a:rect l="l" t="t" r="r" b="b"/>
            <a:pathLst>
              <a:path w="1759712" h="1759712">
                <a:moveTo>
                  <a:pt x="1759712" y="1759712"/>
                </a:moveTo>
                <a:cubicBezTo>
                  <a:pt x="787850" y="1759712"/>
                  <a:pt x="0" y="971862"/>
                  <a:pt x="0" y="0"/>
                </a:cubicBezTo>
                <a:lnTo>
                  <a:pt x="1759712" y="0"/>
                </a:lnTo>
                <a:lnTo>
                  <a:pt x="1759712" y="1759712"/>
                </a:lnTo>
                <a:close/>
              </a:path>
            </a:pathLst>
          </a:custGeom>
          <a:solidFill>
            <a:schemeClr val="accent3"/>
          </a:solidFill>
          <a:ln w="25400" cap="flat" cmpd="sng" algn="ctr">
            <a:solidFill>
              <a:srgbClr val="FFFFFF">
                <a:lumMod val="95000"/>
              </a:srgbClr>
            </a:solidFill>
            <a:prstDash val="solid"/>
          </a:ln>
          <a:effectLst/>
        </p:spPr>
        <p:txBody>
          <a:bodyPr spcFirstLastPara="0" vert="horz" wrap="square" lIns="828336" tIns="312928" rIns="312927" bIns="828336" numCol="1" spcCol="1270" anchor="ctr" anchorCtr="0">
            <a:noAutofit/>
          </a:bodyPr>
          <a:lstStyle/>
          <a:p>
            <a:pPr marL="0" marR="0" lvl="0" indent="0" algn="ctr" defTabSz="1955800"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13" name="Shape 4">
            <a:extLst>
              <a:ext uri="{FF2B5EF4-FFF2-40B4-BE49-F238E27FC236}">
                <a16:creationId xmlns:a16="http://schemas.microsoft.com/office/drawing/2014/main" id="{F1F62F92-2540-D39C-838D-CFF69F87ECBE}"/>
              </a:ext>
              <a:ext uri="{C183D7F6-B498-43B3-948B-1728B52AA6E4}">
                <adec:decorative xmlns:adec="http://schemas.microsoft.com/office/drawing/2017/decorative" val="1"/>
              </a:ext>
            </a:extLst>
          </p:cNvPr>
          <p:cNvSpPr/>
          <p:nvPr userDrawn="1"/>
        </p:nvSpPr>
        <p:spPr>
          <a:xfrm>
            <a:off x="6096640" y="2345485"/>
            <a:ext cx="1473840" cy="1353313"/>
          </a:xfrm>
          <a:custGeom>
            <a:avLst/>
            <a:gdLst>
              <a:gd name="connsiteX0" fmla="*/ 0 w 1759712"/>
              <a:gd name="connsiteY0" fmla="*/ 1759712 h 1759712"/>
              <a:gd name="connsiteX1" fmla="*/ 1759712 w 1759712"/>
              <a:gd name="connsiteY1" fmla="*/ 0 h 1759712"/>
              <a:gd name="connsiteX2" fmla="*/ 1759712 w 1759712"/>
              <a:gd name="connsiteY2" fmla="*/ 1759712 h 1759712"/>
              <a:gd name="connsiteX3" fmla="*/ 0 w 1759712"/>
              <a:gd name="connsiteY3" fmla="*/ 1759712 h 1759712"/>
            </a:gdLst>
            <a:ahLst/>
            <a:cxnLst>
              <a:cxn ang="0">
                <a:pos x="connsiteX0" y="connsiteY0"/>
              </a:cxn>
              <a:cxn ang="0">
                <a:pos x="connsiteX1" y="connsiteY1"/>
              </a:cxn>
              <a:cxn ang="0">
                <a:pos x="connsiteX2" y="connsiteY2"/>
              </a:cxn>
              <a:cxn ang="0">
                <a:pos x="connsiteX3" y="connsiteY3"/>
              </a:cxn>
            </a:cxnLst>
            <a:rect l="l" t="t" r="r" b="b"/>
            <a:pathLst>
              <a:path w="1759712" h="1759712">
                <a:moveTo>
                  <a:pt x="1759712" y="0"/>
                </a:moveTo>
                <a:cubicBezTo>
                  <a:pt x="1759712" y="971862"/>
                  <a:pt x="971862" y="1759712"/>
                  <a:pt x="0" y="1759712"/>
                </a:cubicBezTo>
                <a:lnTo>
                  <a:pt x="0" y="0"/>
                </a:lnTo>
                <a:lnTo>
                  <a:pt x="1759712" y="0"/>
                </a:lnTo>
                <a:close/>
              </a:path>
            </a:pathLst>
          </a:custGeom>
          <a:solidFill>
            <a:schemeClr val="accent3"/>
          </a:solidFill>
          <a:ln w="25400" cap="flat" cmpd="sng" algn="ctr">
            <a:solidFill>
              <a:srgbClr val="FFFFFF">
                <a:lumMod val="95000"/>
              </a:srgbClr>
            </a:solidFill>
            <a:prstDash val="solid"/>
          </a:ln>
          <a:effectLst/>
        </p:spPr>
        <p:txBody>
          <a:bodyPr spcFirstLastPara="0" vert="horz" wrap="square" lIns="312928" tIns="312929" rIns="828336" bIns="828336" numCol="1" spcCol="1270" anchor="ctr" anchorCtr="0">
            <a:noAutofit/>
          </a:bodyPr>
          <a:lstStyle/>
          <a:p>
            <a:pPr marL="0" marR="0" lvl="0" indent="0" algn="ctr" defTabSz="1955800"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14" name="Center image">
            <a:extLst>
              <a:ext uri="{FF2B5EF4-FFF2-40B4-BE49-F238E27FC236}">
                <a16:creationId xmlns:a16="http://schemas.microsoft.com/office/drawing/2014/main" id="{C0A5FB38-FD8A-7EBA-3E03-C0C2A368D32C}"/>
              </a:ext>
            </a:extLst>
          </p:cNvPr>
          <p:cNvSpPr>
            <a:spLocks noGrp="1"/>
          </p:cNvSpPr>
          <p:nvPr>
            <p:ph type="pic" sz="quarter" idx="24"/>
          </p:nvPr>
        </p:nvSpPr>
        <p:spPr>
          <a:xfrm>
            <a:off x="5728373" y="2070793"/>
            <a:ext cx="698500" cy="557213"/>
          </a:xfrm>
          <a:prstGeom prst="rect">
            <a:avLst/>
          </a:prstGeom>
          <a:ln>
            <a:noFill/>
          </a:ln>
        </p:spPr>
        <p:txBody>
          <a:bodyPr anchor="ctr"/>
          <a:lstStyle>
            <a:lvl1pPr marL="0" indent="0" algn="ctr">
              <a:buNone/>
              <a:defRPr sz="1600">
                <a:latin typeface="Calibri" panose="020F0502020204030204" pitchFamily="34" charset="0"/>
                <a:ea typeface="Tahoma" panose="020B0604030504040204" pitchFamily="34" charset="0"/>
                <a:cs typeface="Calibri" panose="020F0502020204030204" pitchFamily="34" charset="0"/>
              </a:defRPr>
            </a:lvl1pPr>
          </a:lstStyle>
          <a:p>
            <a:endParaRPr lang="en-US"/>
          </a:p>
        </p:txBody>
      </p:sp>
      <p:sp>
        <p:nvSpPr>
          <p:cNvPr id="15" name="Pie 1">
            <a:extLst>
              <a:ext uri="{FF2B5EF4-FFF2-40B4-BE49-F238E27FC236}">
                <a16:creationId xmlns:a16="http://schemas.microsoft.com/office/drawing/2014/main" id="{97F089BB-EE12-E416-0675-B8A491589B04}"/>
              </a:ext>
            </a:extLst>
          </p:cNvPr>
          <p:cNvSpPr>
            <a:spLocks noGrp="1"/>
          </p:cNvSpPr>
          <p:nvPr>
            <p:ph type="body" sz="quarter" idx="15" hasCustomPrompt="1"/>
          </p:nvPr>
        </p:nvSpPr>
        <p:spPr>
          <a:xfrm>
            <a:off x="5115153" y="1663441"/>
            <a:ext cx="871538" cy="538162"/>
          </a:xfrm>
          <a:prstGeom prst="rect">
            <a:avLst/>
          </a:prstGeom>
          <a:ln>
            <a:noFill/>
          </a:ln>
        </p:spPr>
        <p:txBody>
          <a:bodyPr anchor="ctr"/>
          <a:lstStyle>
            <a:lvl1pPr marL="0" indent="0" algn="ctr">
              <a:buNone/>
              <a:defRPr sz="1600">
                <a:solidFill>
                  <a:schemeClr val="bg1"/>
                </a:solidFill>
                <a:latin typeface="Calibri" panose="020F0502020204030204" pitchFamily="34" charset="0"/>
                <a:ea typeface="Tahoma" panose="020B0604030504040204" pitchFamily="34" charset="0"/>
                <a:cs typeface="Calibri" panose="020F0502020204030204" pitchFamily="34" charset="0"/>
              </a:defRPr>
            </a:lvl1pPr>
            <a:lvl2pPr marL="282765" indent="0">
              <a:buNone/>
              <a:defRPr/>
            </a:lvl2pPr>
            <a:lvl3pPr marL="571500" indent="0">
              <a:buNone/>
              <a:defRPr/>
            </a:lvl3pPr>
            <a:lvl4pPr marL="1371600" indent="0">
              <a:buNone/>
              <a:defRPr/>
            </a:lvl4pPr>
            <a:lvl5pPr marL="1828800" indent="0">
              <a:buNone/>
              <a:defRPr/>
            </a:lvl5pPr>
          </a:lstStyle>
          <a:p>
            <a:pPr lvl="0"/>
            <a:r>
              <a:rPr lang="en-US"/>
              <a:t>Click to add text</a:t>
            </a:r>
          </a:p>
        </p:txBody>
      </p:sp>
      <p:sp>
        <p:nvSpPr>
          <p:cNvPr id="5" name="Bullets 1">
            <a:extLst>
              <a:ext uri="{FF2B5EF4-FFF2-40B4-BE49-F238E27FC236}">
                <a16:creationId xmlns:a16="http://schemas.microsoft.com/office/drawing/2014/main" id="{CF1A5C81-D2FD-5C93-725A-010DC8AE0526}"/>
              </a:ext>
            </a:extLst>
          </p:cNvPr>
          <p:cNvSpPr>
            <a:spLocks noGrp="1"/>
          </p:cNvSpPr>
          <p:nvPr>
            <p:ph idx="19" hasCustomPrompt="1"/>
          </p:nvPr>
        </p:nvSpPr>
        <p:spPr>
          <a:xfrm>
            <a:off x="3158067" y="133350"/>
            <a:ext cx="2470573" cy="1372738"/>
          </a:xfrm>
          <a:prstGeom prst="roundRect">
            <a:avLst/>
          </a:prstGeom>
          <a:ln w="12700" cmpd="sng">
            <a:solidFill>
              <a:schemeClr val="accent3"/>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7" name="Pie 2">
            <a:extLst>
              <a:ext uri="{FF2B5EF4-FFF2-40B4-BE49-F238E27FC236}">
                <a16:creationId xmlns:a16="http://schemas.microsoft.com/office/drawing/2014/main" id="{64755AA7-5177-A05B-4CF3-7D4D0D7BA033}"/>
              </a:ext>
            </a:extLst>
          </p:cNvPr>
          <p:cNvSpPr>
            <a:spLocks noGrp="1"/>
          </p:cNvSpPr>
          <p:nvPr>
            <p:ph type="body" sz="quarter" idx="18" hasCustomPrompt="1"/>
          </p:nvPr>
        </p:nvSpPr>
        <p:spPr>
          <a:xfrm>
            <a:off x="6195804" y="1663441"/>
            <a:ext cx="871538" cy="538162"/>
          </a:xfrm>
          <a:prstGeom prst="rect">
            <a:avLst/>
          </a:prstGeom>
          <a:ln>
            <a:noFill/>
          </a:ln>
        </p:spPr>
        <p:txBody>
          <a:bodyPr anchor="ctr"/>
          <a:lstStyle>
            <a:lvl1pPr marL="0" indent="0" algn="ctr">
              <a:buNone/>
              <a:defRPr sz="1600">
                <a:solidFill>
                  <a:schemeClr val="bg1"/>
                </a:solidFill>
                <a:latin typeface="Calibri" panose="020F0502020204030204" pitchFamily="34" charset="0"/>
                <a:ea typeface="Tahoma" panose="020B0604030504040204" pitchFamily="34" charset="0"/>
                <a:cs typeface="Calibri" panose="020F0502020204030204" pitchFamily="34" charset="0"/>
              </a:defRPr>
            </a:lvl1pPr>
            <a:lvl2pPr marL="282765" indent="0">
              <a:buNone/>
              <a:defRPr/>
            </a:lvl2pPr>
            <a:lvl3pPr marL="571500" indent="0">
              <a:buNone/>
              <a:defRPr/>
            </a:lvl3pPr>
            <a:lvl4pPr marL="1371600" indent="0">
              <a:buNone/>
              <a:defRPr/>
            </a:lvl4pPr>
            <a:lvl5pPr marL="1828800" indent="0">
              <a:buNone/>
              <a:defRPr/>
            </a:lvl5pPr>
          </a:lstStyle>
          <a:p>
            <a:pPr lvl="0"/>
            <a:r>
              <a:rPr lang="en-US"/>
              <a:t>Click to add text</a:t>
            </a:r>
          </a:p>
        </p:txBody>
      </p:sp>
      <p:sp>
        <p:nvSpPr>
          <p:cNvPr id="9" name="Bullets 2">
            <a:extLst>
              <a:ext uri="{FF2B5EF4-FFF2-40B4-BE49-F238E27FC236}">
                <a16:creationId xmlns:a16="http://schemas.microsoft.com/office/drawing/2014/main" id="{F1705080-92B1-1DB1-ADAD-7511472E8D5F}"/>
              </a:ext>
            </a:extLst>
          </p:cNvPr>
          <p:cNvSpPr>
            <a:spLocks noGrp="1"/>
          </p:cNvSpPr>
          <p:nvPr>
            <p:ph idx="20" hasCustomPrompt="1"/>
          </p:nvPr>
        </p:nvSpPr>
        <p:spPr>
          <a:xfrm>
            <a:off x="6522719" y="133349"/>
            <a:ext cx="2490945" cy="1372737"/>
          </a:xfrm>
          <a:prstGeom prst="roundRect">
            <a:avLst/>
          </a:prstGeom>
          <a:ln w="12700" cmpd="sng">
            <a:solidFill>
              <a:schemeClr val="accent3"/>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6" name="Pie 3">
            <a:extLst>
              <a:ext uri="{FF2B5EF4-FFF2-40B4-BE49-F238E27FC236}">
                <a16:creationId xmlns:a16="http://schemas.microsoft.com/office/drawing/2014/main" id="{0EB4FDDA-8943-97B9-20E8-1D041B35A990}"/>
              </a:ext>
            </a:extLst>
          </p:cNvPr>
          <p:cNvSpPr>
            <a:spLocks noGrp="1"/>
          </p:cNvSpPr>
          <p:nvPr>
            <p:ph type="body" sz="quarter" idx="16" hasCustomPrompt="1"/>
          </p:nvPr>
        </p:nvSpPr>
        <p:spPr>
          <a:xfrm>
            <a:off x="5115153" y="2503912"/>
            <a:ext cx="871538" cy="538162"/>
          </a:xfrm>
          <a:prstGeom prst="rect">
            <a:avLst/>
          </a:prstGeom>
          <a:ln>
            <a:noFill/>
          </a:ln>
        </p:spPr>
        <p:txBody>
          <a:bodyPr anchor="ctr"/>
          <a:lstStyle>
            <a:lvl1pPr marL="0" indent="0" algn="ctr">
              <a:buNone/>
              <a:defRPr sz="1600">
                <a:solidFill>
                  <a:schemeClr val="bg1"/>
                </a:solidFill>
                <a:latin typeface="Calibri" panose="020F0502020204030204" pitchFamily="34" charset="0"/>
                <a:ea typeface="Tahoma" panose="020B0604030504040204" pitchFamily="34" charset="0"/>
                <a:cs typeface="Calibri" panose="020F0502020204030204" pitchFamily="34" charset="0"/>
              </a:defRPr>
            </a:lvl1pPr>
            <a:lvl2pPr marL="282765" indent="0">
              <a:buNone/>
              <a:defRPr/>
            </a:lvl2pPr>
            <a:lvl3pPr marL="571500" indent="0">
              <a:buNone/>
              <a:defRPr/>
            </a:lvl3pPr>
            <a:lvl4pPr marL="1371600" indent="0">
              <a:buNone/>
              <a:defRPr/>
            </a:lvl4pPr>
            <a:lvl5pPr marL="1828800" indent="0">
              <a:buNone/>
              <a:defRPr/>
            </a:lvl5pPr>
          </a:lstStyle>
          <a:p>
            <a:pPr lvl="0"/>
            <a:r>
              <a:rPr lang="en-US"/>
              <a:t>Click to add text</a:t>
            </a:r>
          </a:p>
        </p:txBody>
      </p:sp>
      <p:sp>
        <p:nvSpPr>
          <p:cNvPr id="8" name="Bullets 3">
            <a:extLst>
              <a:ext uri="{FF2B5EF4-FFF2-40B4-BE49-F238E27FC236}">
                <a16:creationId xmlns:a16="http://schemas.microsoft.com/office/drawing/2014/main" id="{A68F05D6-0709-73C4-11F1-5443F80BC37B}"/>
              </a:ext>
            </a:extLst>
          </p:cNvPr>
          <p:cNvSpPr>
            <a:spLocks noGrp="1"/>
          </p:cNvSpPr>
          <p:nvPr>
            <p:ph idx="22" hasCustomPrompt="1"/>
          </p:nvPr>
        </p:nvSpPr>
        <p:spPr>
          <a:xfrm>
            <a:off x="3158067" y="3206456"/>
            <a:ext cx="2470573" cy="1375370"/>
          </a:xfrm>
          <a:prstGeom prst="roundRect">
            <a:avLst/>
          </a:prstGeom>
          <a:ln w="12700" cmpd="sng">
            <a:solidFill>
              <a:schemeClr val="accent3"/>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8" name="Pie 4">
            <a:extLst>
              <a:ext uri="{FF2B5EF4-FFF2-40B4-BE49-F238E27FC236}">
                <a16:creationId xmlns:a16="http://schemas.microsoft.com/office/drawing/2014/main" id="{59E829CB-F8B0-11B6-DCAC-C788D015DC9D}"/>
              </a:ext>
            </a:extLst>
          </p:cNvPr>
          <p:cNvSpPr>
            <a:spLocks noGrp="1"/>
          </p:cNvSpPr>
          <p:nvPr>
            <p:ph type="body" sz="quarter" idx="17" hasCustomPrompt="1"/>
          </p:nvPr>
        </p:nvSpPr>
        <p:spPr>
          <a:xfrm>
            <a:off x="6195804" y="2503912"/>
            <a:ext cx="871538" cy="538162"/>
          </a:xfrm>
          <a:prstGeom prst="rect">
            <a:avLst/>
          </a:prstGeom>
          <a:ln>
            <a:noFill/>
          </a:ln>
        </p:spPr>
        <p:txBody>
          <a:bodyPr anchor="ctr"/>
          <a:lstStyle>
            <a:lvl1pPr marL="0" indent="0" algn="ctr">
              <a:buNone/>
              <a:defRPr sz="1600">
                <a:solidFill>
                  <a:schemeClr val="bg1"/>
                </a:solidFill>
                <a:latin typeface="Calibri" panose="020F0502020204030204" pitchFamily="34" charset="0"/>
                <a:ea typeface="Tahoma" panose="020B0604030504040204" pitchFamily="34" charset="0"/>
                <a:cs typeface="Calibri" panose="020F0502020204030204" pitchFamily="34" charset="0"/>
              </a:defRPr>
            </a:lvl1pPr>
            <a:lvl2pPr marL="282765" indent="0">
              <a:buNone/>
              <a:defRPr/>
            </a:lvl2pPr>
            <a:lvl3pPr marL="571500" indent="0">
              <a:buNone/>
              <a:defRPr/>
            </a:lvl3pPr>
            <a:lvl4pPr marL="1371600" indent="0">
              <a:buNone/>
              <a:defRPr/>
            </a:lvl4pPr>
            <a:lvl5pPr marL="1828800" indent="0">
              <a:buNone/>
              <a:defRPr/>
            </a:lvl5pPr>
          </a:lstStyle>
          <a:p>
            <a:pPr lvl="0"/>
            <a:r>
              <a:rPr lang="en-US"/>
              <a:t>Click to add text</a:t>
            </a:r>
          </a:p>
        </p:txBody>
      </p:sp>
      <p:sp>
        <p:nvSpPr>
          <p:cNvPr id="4" name="Bullets 4">
            <a:extLst>
              <a:ext uri="{FF2B5EF4-FFF2-40B4-BE49-F238E27FC236}">
                <a16:creationId xmlns:a16="http://schemas.microsoft.com/office/drawing/2014/main" id="{F824173E-9967-E24C-D7B6-FDF82FBF535F}"/>
              </a:ext>
            </a:extLst>
          </p:cNvPr>
          <p:cNvSpPr>
            <a:spLocks noGrp="1"/>
          </p:cNvSpPr>
          <p:nvPr>
            <p:ph idx="21" hasCustomPrompt="1"/>
          </p:nvPr>
        </p:nvSpPr>
        <p:spPr>
          <a:xfrm>
            <a:off x="6522720" y="3206456"/>
            <a:ext cx="2468880" cy="1375370"/>
          </a:xfrm>
          <a:prstGeom prst="roundRect">
            <a:avLst/>
          </a:prstGeom>
          <a:ln w="12700" cmpd="sng">
            <a:solidFill>
              <a:schemeClr val="accent3"/>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6" name="Source">
            <a:extLst>
              <a:ext uri="{FF2B5EF4-FFF2-40B4-BE49-F238E27FC236}">
                <a16:creationId xmlns:a16="http://schemas.microsoft.com/office/drawing/2014/main" id="{97CC260C-9163-8F68-B4AF-B8E49D23A463}"/>
              </a:ext>
            </a:extLst>
          </p:cNvPr>
          <p:cNvSpPr>
            <a:spLocks noGrp="1"/>
          </p:cNvSpPr>
          <p:nvPr>
            <p:ph idx="12" hasCustomPrompt="1"/>
          </p:nvPr>
        </p:nvSpPr>
        <p:spPr>
          <a:xfrm>
            <a:off x="3158067" y="4792204"/>
            <a:ext cx="4572000" cy="274320"/>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57A96F85-5CC0-49EE-0E65-B3A8B25D75F1}"/>
              </a:ext>
            </a:extLst>
          </p:cNvPr>
          <p:cNvSpPr>
            <a:spLocks noGrp="1"/>
          </p:cNvSpPr>
          <p:nvPr>
            <p:ph type="sldNum" sz="quarter" idx="10"/>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1019492632"/>
      </p:ext>
    </p:extLst>
  </p:cSld>
  <p:clrMapOvr>
    <a:masterClrMapping/>
  </p:clrMapOvr>
  <p:extLst>
    <p:ext uri="{DCECCB84-F9BA-43D5-87BE-67443E8EF086}">
      <p15:sldGuideLst xmlns:p15="http://schemas.microsoft.com/office/powerpoint/2012/main">
        <p15:guide id="1" orient="horz" pos="1620">
          <p15:clr>
            <a:srgbClr val="FBAE40"/>
          </p15:clr>
        </p15:guide>
        <p15:guide id="2" pos="1992">
          <p15:clr>
            <a:srgbClr val="FBAE40"/>
          </p15:clr>
        </p15:guide>
        <p15:guide id="4" pos="3816">
          <p15:clr>
            <a:srgbClr val="F26B43"/>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Horizontal Venn">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58161"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2" name="Caption">
            <a:extLst>
              <a:ext uri="{FF2B5EF4-FFF2-40B4-BE49-F238E27FC236}">
                <a16:creationId xmlns:a16="http://schemas.microsoft.com/office/drawing/2014/main" id="{B9807B7A-8E40-A4A3-699C-A77E90AD0A9C}"/>
              </a:ext>
            </a:extLst>
          </p:cNvPr>
          <p:cNvSpPr>
            <a:spLocks noGrp="1"/>
          </p:cNvSpPr>
          <p:nvPr>
            <p:ph type="body" sz="quarter" idx="24" hasCustomPrompt="1"/>
          </p:nvPr>
        </p:nvSpPr>
        <p:spPr>
          <a:xfrm>
            <a:off x="141693" y="1200150"/>
            <a:ext cx="8849908"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8" name="Circle 1">
            <a:extLst>
              <a:ext uri="{FF2B5EF4-FFF2-40B4-BE49-F238E27FC236}">
                <a16:creationId xmlns:a16="http://schemas.microsoft.com/office/drawing/2014/main" id="{9B9C59C4-1789-BDF8-5E65-92CB24D488A3}"/>
              </a:ext>
            </a:extLst>
          </p:cNvPr>
          <p:cNvSpPr>
            <a:spLocks noGrp="1"/>
          </p:cNvSpPr>
          <p:nvPr>
            <p:ph idx="20" hasCustomPrompt="1"/>
          </p:nvPr>
        </p:nvSpPr>
        <p:spPr>
          <a:xfrm>
            <a:off x="2260170" y="1870646"/>
            <a:ext cx="2564834" cy="2539638"/>
          </a:xfrm>
          <a:prstGeom prst="ellipse">
            <a:avLst/>
          </a:prstGeom>
          <a:solidFill>
            <a:schemeClr val="accent2">
              <a:lumMod val="20000"/>
              <a:lumOff val="80000"/>
              <a:alpha val="40000"/>
            </a:schemeClr>
          </a:solidFill>
          <a:ln w="38100" cmpd="sng">
            <a:noFill/>
          </a:ln>
        </p:spPr>
        <p:txBody>
          <a:bodyPr lIns="0" tIns="0" rIns="0" bIns="0" anchor="ctr"/>
          <a:lstStyle>
            <a:lvl1pPr marL="0" indent="0" algn="l">
              <a:spcBef>
                <a:spcPts val="0"/>
              </a:spcBef>
              <a:buClr>
                <a:srgbClr val="F98419"/>
              </a:buClr>
              <a:buSzPct val="80000"/>
              <a:buFont typeface="Arial" panose="020B0604020202020204" pitchFamily="34" charset="0"/>
              <a:buNone/>
              <a:tabLst/>
              <a:defRPr lang="en-US" sz="1600" b="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0" indent="0" algn="ctr">
              <a:spcBef>
                <a:spcPts val="0"/>
              </a:spcBef>
              <a:buClr>
                <a:srgbClr val="F98419"/>
              </a:buClr>
              <a:buSzPct val="80000"/>
              <a:buFont typeface="Arial" panose="020B0604020202020204" pitchFamily="34" charset="0"/>
              <a:buNone/>
              <a:defRPr sz="1600"/>
            </a:lvl2pPr>
            <a:lvl3pPr marL="573087" indent="0">
              <a:spcBef>
                <a:spcPts val="0"/>
              </a:spcBef>
              <a:buClr>
                <a:srgbClr val="F98419"/>
              </a:buClr>
              <a:buFont typeface="Arial" panose="020B0604020202020204" pitchFamily="34" charset="0"/>
              <a:buNone/>
              <a:tabLst/>
              <a:defRPr sz="1600"/>
            </a:lvl3pPr>
            <a:lvl4pPr marL="1371600" indent="0">
              <a:buNone/>
              <a:defRPr/>
            </a:lvl4pPr>
            <a:lvl5pPr marL="1828800" indent="0">
              <a:buNone/>
              <a:defRPr/>
            </a:lvl5pPr>
          </a:lstStyle>
          <a:p>
            <a:pPr lvl="0"/>
            <a:r>
              <a:rPr lang="en-US"/>
              <a:t>Click to add text</a:t>
            </a:r>
          </a:p>
        </p:txBody>
      </p:sp>
      <p:sp>
        <p:nvSpPr>
          <p:cNvPr id="9" name="Circle 2">
            <a:extLst>
              <a:ext uri="{FF2B5EF4-FFF2-40B4-BE49-F238E27FC236}">
                <a16:creationId xmlns:a16="http://schemas.microsoft.com/office/drawing/2014/main" id="{7E1391E0-3615-DF9E-00B4-4B8E10A891D9}"/>
              </a:ext>
            </a:extLst>
          </p:cNvPr>
          <p:cNvSpPr>
            <a:spLocks noGrp="1"/>
          </p:cNvSpPr>
          <p:nvPr>
            <p:ph idx="21" hasCustomPrompt="1"/>
          </p:nvPr>
        </p:nvSpPr>
        <p:spPr>
          <a:xfrm>
            <a:off x="4173244" y="1873770"/>
            <a:ext cx="2564834" cy="2539638"/>
          </a:xfrm>
          <a:prstGeom prst="ellipse">
            <a:avLst/>
          </a:prstGeom>
          <a:solidFill>
            <a:schemeClr val="accent3">
              <a:lumMod val="20000"/>
              <a:lumOff val="80000"/>
              <a:alpha val="50000"/>
            </a:schemeClr>
          </a:solidFill>
          <a:ln w="38100" cmpd="sng">
            <a:noFill/>
          </a:ln>
        </p:spPr>
        <p:txBody>
          <a:bodyPr lIns="0" tIns="0" rIns="0" bIns="0" anchor="ctr"/>
          <a:lstStyle>
            <a:lvl1pPr marL="0" indent="0" algn="r">
              <a:spcBef>
                <a:spcPts val="0"/>
              </a:spcBef>
              <a:buClr>
                <a:srgbClr val="F98419"/>
              </a:buClr>
              <a:buSzPct val="80000"/>
              <a:buFont typeface="Arial" panose="020B0604020202020204" pitchFamily="34" charset="0"/>
              <a:buNone/>
              <a:defRPr lang="en-US" sz="1600" b="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0" indent="0" algn="ctr">
              <a:spcBef>
                <a:spcPts val="0"/>
              </a:spcBef>
              <a:buClr>
                <a:srgbClr val="F98419"/>
              </a:buClr>
              <a:buSzPct val="80000"/>
              <a:buFont typeface="Arial" panose="020B0604020202020204" pitchFamily="34" charset="0"/>
              <a:buNone/>
              <a:defRPr sz="1600"/>
            </a:lvl2pPr>
            <a:lvl3pPr marL="573087" indent="0">
              <a:spcBef>
                <a:spcPts val="0"/>
              </a:spcBef>
              <a:buClr>
                <a:srgbClr val="F98419"/>
              </a:buClr>
              <a:buFont typeface="Arial" panose="020B0604020202020204" pitchFamily="34" charset="0"/>
              <a:buNone/>
              <a:tabLst/>
              <a:defRPr sz="1600"/>
            </a:lvl3pPr>
            <a:lvl4pPr marL="1371600" indent="0">
              <a:buNone/>
              <a:defRPr/>
            </a:lvl4pPr>
            <a:lvl5pPr marL="1828800" indent="0">
              <a:buNone/>
              <a:defRPr/>
            </a:lvl5pPr>
          </a:lstStyle>
          <a:p>
            <a:pPr lvl="0"/>
            <a:r>
              <a:rPr lang="en-US"/>
              <a:t>Click to add text</a:t>
            </a:r>
          </a:p>
        </p:txBody>
      </p:sp>
      <p:sp>
        <p:nvSpPr>
          <p:cNvPr id="20" name="Circle 3">
            <a:extLst>
              <a:ext uri="{FF2B5EF4-FFF2-40B4-BE49-F238E27FC236}">
                <a16:creationId xmlns:a16="http://schemas.microsoft.com/office/drawing/2014/main" id="{26BB2FB7-DF90-9711-6F67-4D0AD245C328}"/>
              </a:ext>
            </a:extLst>
          </p:cNvPr>
          <p:cNvSpPr>
            <a:spLocks noGrp="1"/>
          </p:cNvSpPr>
          <p:nvPr>
            <p:ph idx="23" hasCustomPrompt="1"/>
          </p:nvPr>
        </p:nvSpPr>
        <p:spPr>
          <a:xfrm>
            <a:off x="3910905" y="2571750"/>
            <a:ext cx="1336802" cy="1034559"/>
          </a:xfrm>
          <a:prstGeom prst="rect">
            <a:avLst/>
          </a:prstGeom>
          <a:ln w="9525" cmpd="sng">
            <a:noFill/>
          </a:ln>
        </p:spPr>
        <p:txBody>
          <a:bodyPr anchor="ctr"/>
          <a:lstStyle>
            <a:lvl1pPr marL="0" indent="0" algn="ctr">
              <a:spcBef>
                <a:spcPts val="2400"/>
              </a:spcBef>
              <a:buClr>
                <a:srgbClr val="F98419"/>
              </a:buClr>
              <a:buSzPct val="80000"/>
              <a:buFont typeface="Arial" panose="020B0604020202020204" pitchFamily="34" charset="0"/>
              <a:buNone/>
              <a:defRPr lang="en-US" sz="1600" b="1" kern="1200" baseline="0" dirty="0" smtClean="0">
                <a:solidFill>
                  <a:schemeClr val="tx1"/>
                </a:solidFill>
                <a:latin typeface="Calibri" panose="020F0502020204030204" pitchFamily="34" charset="0"/>
                <a:ea typeface="+mn-ea"/>
                <a:cs typeface="Calibri" panose="020F0502020204030204" pitchFamily="34" charset="0"/>
              </a:defRPr>
            </a:lvl1pPr>
            <a:lvl2pPr marL="284162" indent="0" algn="ctr">
              <a:spcBef>
                <a:spcPts val="0"/>
              </a:spcBef>
              <a:buClr>
                <a:srgbClr val="F98419"/>
              </a:buClr>
              <a:buSzPct val="80000"/>
              <a:buFont typeface="Arial" panose="020B0604020202020204" pitchFamily="34" charset="0"/>
              <a:buNone/>
              <a:defRPr sz="1600"/>
            </a:lvl2pPr>
            <a:lvl3pPr marL="573087" indent="0" algn="ctr">
              <a:spcBef>
                <a:spcPts val="0"/>
              </a:spcBef>
              <a:buClr>
                <a:srgbClr val="F98419"/>
              </a:buClr>
              <a:buFont typeface="Arial" panose="020B0604020202020204" pitchFamily="34" charset="0"/>
              <a:buNone/>
              <a:tabLst/>
              <a:defRPr sz="1600"/>
            </a:lvl3pPr>
            <a:lvl4pPr marL="1371600" indent="0">
              <a:buNone/>
              <a:defRPr/>
            </a:lvl4pPr>
            <a:lvl5pPr marL="1828800" indent="0">
              <a:buNone/>
              <a:defRPr/>
            </a:lvl5pPr>
          </a:lstStyle>
          <a:p>
            <a:pPr lvl="0"/>
            <a:r>
              <a:rPr lang="en-US"/>
              <a:t>Click to add text</a:t>
            </a:r>
          </a:p>
        </p:txBody>
      </p:sp>
      <p:sp>
        <p:nvSpPr>
          <p:cNvPr id="4" name="Source">
            <a:extLst>
              <a:ext uri="{FF2B5EF4-FFF2-40B4-BE49-F238E27FC236}">
                <a16:creationId xmlns:a16="http://schemas.microsoft.com/office/drawing/2014/main" id="{D9DE5FD8-469B-FD34-543F-F7FCA96EFBDC}"/>
              </a:ext>
            </a:extLst>
          </p:cNvPr>
          <p:cNvSpPr>
            <a:spLocks noGrp="1"/>
          </p:cNvSpPr>
          <p:nvPr>
            <p:ph idx="19"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49A5C684-826F-0442-8631-7E4E2B374D8D}"/>
              </a:ext>
            </a:extLst>
          </p:cNvPr>
          <p:cNvSpPr>
            <a:spLocks noGrp="1"/>
          </p:cNvSpPr>
          <p:nvPr>
            <p:ph type="sldNum" sz="quarter" idx="18"/>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7868146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meline">
    <p:bg>
      <p:bgPr>
        <a:solidFill>
          <a:srgbClr val="FFFFFF"/>
        </a:solidFill>
        <a:effectLst/>
      </p:bgPr>
    </p:bg>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149313" y="53975"/>
            <a:ext cx="8858161" cy="857250"/>
          </a:xfrm>
        </p:spPr>
        <p:txBody>
          <a:bodyPr/>
          <a:lstStyle/>
          <a:p>
            <a:r>
              <a:rPr lang="en-US"/>
              <a:t>Click to add slide title</a:t>
            </a:r>
          </a:p>
        </p:txBody>
      </p:sp>
      <p:sp>
        <p:nvSpPr>
          <p:cNvPr id="4" name="Caption">
            <a:extLst>
              <a:ext uri="{FF2B5EF4-FFF2-40B4-BE49-F238E27FC236}">
                <a16:creationId xmlns:a16="http://schemas.microsoft.com/office/drawing/2014/main" id="{E4AEE2E2-8E0C-2CC0-0BDC-CD742F9500F8}"/>
              </a:ext>
            </a:extLst>
          </p:cNvPr>
          <p:cNvSpPr>
            <a:spLocks noGrp="1"/>
          </p:cNvSpPr>
          <p:nvPr>
            <p:ph type="body" sz="quarter" idx="18" hasCustomPrompt="1"/>
          </p:nvPr>
        </p:nvSpPr>
        <p:spPr>
          <a:xfrm>
            <a:off x="141693" y="1200150"/>
            <a:ext cx="8849908"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11" name="Placeholder 1">
            <a:extLst>
              <a:ext uri="{FF2B5EF4-FFF2-40B4-BE49-F238E27FC236}">
                <a16:creationId xmlns:a16="http://schemas.microsoft.com/office/drawing/2014/main" id="{C77E2AE8-3FE1-4A3C-7544-70873EE1E3FF}"/>
              </a:ext>
            </a:extLst>
          </p:cNvPr>
          <p:cNvSpPr>
            <a:spLocks noGrp="1"/>
          </p:cNvSpPr>
          <p:nvPr>
            <p:ph sz="quarter" idx="49"/>
          </p:nvPr>
        </p:nvSpPr>
        <p:spPr>
          <a:xfrm>
            <a:off x="136525" y="2990850"/>
            <a:ext cx="8855075" cy="403225"/>
          </a:xfrm>
        </p:spPr>
        <p:txBody>
          <a:bodyPr/>
          <a:lstStyle>
            <a:lvl1pPr marL="0" indent="0">
              <a:buFontTx/>
              <a:buNone/>
              <a:defRPr/>
            </a:lvl1pPr>
            <a:lvl2pPr marL="282765" indent="0">
              <a:buFontTx/>
              <a:buNone/>
              <a:defRPr/>
            </a:lvl2pPr>
            <a:lvl3pPr marL="571500" indent="0">
              <a:buFontTx/>
              <a:buNone/>
              <a:defRPr/>
            </a:lvl3pPr>
            <a:lvl4pPr marL="803275" indent="0">
              <a:buFontTx/>
              <a:buNone/>
              <a:defRPr/>
            </a:lvl4pPr>
            <a:lvl5pPr marL="1828800" indent="0">
              <a:buFontTx/>
              <a:buNone/>
              <a:defRPr/>
            </a:lvl5pPr>
          </a:lstStyle>
          <a:p>
            <a:pPr lvl="0"/>
            <a:endParaRPr lang="en-US"/>
          </a:p>
        </p:txBody>
      </p:sp>
      <p:sp>
        <p:nvSpPr>
          <p:cNvPr id="17" name="Box 1">
            <a:extLst>
              <a:ext uri="{FF2B5EF4-FFF2-40B4-BE49-F238E27FC236}">
                <a16:creationId xmlns:a16="http://schemas.microsoft.com/office/drawing/2014/main" id="{6205D643-7A60-A84A-B374-4CB13DD533A0}"/>
              </a:ext>
            </a:extLst>
          </p:cNvPr>
          <p:cNvSpPr>
            <a:spLocks noGrp="1"/>
          </p:cNvSpPr>
          <p:nvPr>
            <p:ph idx="19" hasCustomPrompt="1"/>
          </p:nvPr>
        </p:nvSpPr>
        <p:spPr>
          <a:xfrm>
            <a:off x="137160" y="1746504"/>
            <a:ext cx="1371600" cy="1143000"/>
          </a:xfrm>
          <a:ln w="12700">
            <a:solidFill>
              <a:schemeClr val="accent3"/>
            </a:solidFill>
          </a:ln>
        </p:spPr>
        <p:txBody>
          <a:bodyPr anchor="ctr">
            <a:normAutofit/>
          </a:bodyPr>
          <a:lstStyle>
            <a:lvl1pPr marL="0" indent="0" algn="ctr">
              <a:spcBef>
                <a:spcPts val="1200"/>
              </a:spcBef>
              <a:buFont typeface="Arial" panose="020B0604020202020204" pitchFamily="34" charset="0"/>
              <a:buNone/>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p:txBody>
      </p:sp>
      <p:sp>
        <p:nvSpPr>
          <p:cNvPr id="24" name="Picture 1">
            <a:extLst>
              <a:ext uri="{FF2B5EF4-FFF2-40B4-BE49-F238E27FC236}">
                <a16:creationId xmlns:a16="http://schemas.microsoft.com/office/drawing/2014/main" id="{71FF559E-5A02-E02D-5827-2CD0C10A4D16}"/>
              </a:ext>
            </a:extLst>
          </p:cNvPr>
          <p:cNvSpPr>
            <a:spLocks noGrp="1"/>
          </p:cNvSpPr>
          <p:nvPr>
            <p:ph type="pic" sz="quarter" idx="43"/>
          </p:nvPr>
        </p:nvSpPr>
        <p:spPr>
          <a:xfrm>
            <a:off x="1641638" y="1743360"/>
            <a:ext cx="1371600" cy="1143000"/>
          </a:xfrm>
        </p:spPr>
        <p:txBody>
          <a:bodyPr/>
          <a:lstStyle>
            <a:lvl1pPr marL="0" indent="0">
              <a:buNone/>
              <a:defRPr/>
            </a:lvl1pPr>
          </a:lstStyle>
          <a:p>
            <a:endParaRPr lang="en-US"/>
          </a:p>
        </p:txBody>
      </p:sp>
      <p:sp>
        <p:nvSpPr>
          <p:cNvPr id="37" name="Box 2">
            <a:extLst>
              <a:ext uri="{FF2B5EF4-FFF2-40B4-BE49-F238E27FC236}">
                <a16:creationId xmlns:a16="http://schemas.microsoft.com/office/drawing/2014/main" id="{7DBD8604-C25B-2B0B-0966-A8E6239DF83B}"/>
              </a:ext>
            </a:extLst>
          </p:cNvPr>
          <p:cNvSpPr>
            <a:spLocks noGrp="1"/>
          </p:cNvSpPr>
          <p:nvPr>
            <p:ph idx="40" hasCustomPrompt="1"/>
          </p:nvPr>
        </p:nvSpPr>
        <p:spPr>
          <a:xfrm>
            <a:off x="1641638" y="3472696"/>
            <a:ext cx="1371600" cy="1143000"/>
          </a:xfrm>
          <a:ln w="12700">
            <a:solidFill>
              <a:schemeClr val="accent3"/>
            </a:solidFill>
          </a:ln>
        </p:spPr>
        <p:txBody>
          <a:bodyPr anchor="ctr">
            <a:normAutofit/>
          </a:bodyPr>
          <a:lstStyle>
            <a:lvl1pPr marL="0" indent="0" algn="ctr">
              <a:spcBef>
                <a:spcPts val="1200"/>
              </a:spcBef>
              <a:buFont typeface="Arial" panose="020B0604020202020204" pitchFamily="34" charset="0"/>
              <a:buNone/>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p:txBody>
      </p:sp>
      <p:sp>
        <p:nvSpPr>
          <p:cNvPr id="30" name="Picture 2">
            <a:extLst>
              <a:ext uri="{FF2B5EF4-FFF2-40B4-BE49-F238E27FC236}">
                <a16:creationId xmlns:a16="http://schemas.microsoft.com/office/drawing/2014/main" id="{99C885F7-C58A-0988-DC04-2DDD9FDEEBC3}"/>
              </a:ext>
            </a:extLst>
          </p:cNvPr>
          <p:cNvSpPr>
            <a:spLocks noGrp="1"/>
          </p:cNvSpPr>
          <p:nvPr>
            <p:ph type="pic" sz="quarter" idx="48"/>
          </p:nvPr>
        </p:nvSpPr>
        <p:spPr>
          <a:xfrm>
            <a:off x="137160" y="3472696"/>
            <a:ext cx="1371600" cy="1143000"/>
          </a:xfrm>
        </p:spPr>
        <p:txBody>
          <a:bodyPr/>
          <a:lstStyle>
            <a:lvl1pPr marL="0" indent="0">
              <a:buNone/>
              <a:defRPr/>
            </a:lvl1pPr>
          </a:lstStyle>
          <a:p>
            <a:endParaRPr lang="en-US"/>
          </a:p>
        </p:txBody>
      </p:sp>
      <p:sp>
        <p:nvSpPr>
          <p:cNvPr id="21" name="Box 3">
            <a:extLst>
              <a:ext uri="{FF2B5EF4-FFF2-40B4-BE49-F238E27FC236}">
                <a16:creationId xmlns:a16="http://schemas.microsoft.com/office/drawing/2014/main" id="{51F9A926-A6B1-B848-96D6-AE921E59A94D}"/>
              </a:ext>
            </a:extLst>
          </p:cNvPr>
          <p:cNvSpPr>
            <a:spLocks noGrp="1"/>
          </p:cNvSpPr>
          <p:nvPr>
            <p:ph idx="22" hasCustomPrompt="1"/>
          </p:nvPr>
        </p:nvSpPr>
        <p:spPr>
          <a:xfrm>
            <a:off x="3136229" y="1743360"/>
            <a:ext cx="1371600" cy="1143000"/>
          </a:xfrm>
          <a:ln w="12700">
            <a:solidFill>
              <a:schemeClr val="accent3"/>
            </a:solidFill>
          </a:ln>
        </p:spPr>
        <p:txBody>
          <a:bodyPr anchor="ctr">
            <a:normAutofit/>
          </a:bodyPr>
          <a:lstStyle>
            <a:lvl1pPr marL="0" indent="0" algn="ctr">
              <a:spcBef>
                <a:spcPts val="1200"/>
              </a:spcBef>
              <a:buFont typeface="Arial" panose="020B0604020202020204" pitchFamily="34" charset="0"/>
              <a:buNone/>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p:txBody>
      </p:sp>
      <p:sp>
        <p:nvSpPr>
          <p:cNvPr id="26" name="Picture 3">
            <a:extLst>
              <a:ext uri="{FF2B5EF4-FFF2-40B4-BE49-F238E27FC236}">
                <a16:creationId xmlns:a16="http://schemas.microsoft.com/office/drawing/2014/main" id="{5CC45B20-39BA-6626-B0B6-2D524665CE2C}"/>
              </a:ext>
            </a:extLst>
          </p:cNvPr>
          <p:cNvSpPr>
            <a:spLocks noGrp="1"/>
          </p:cNvSpPr>
          <p:nvPr>
            <p:ph type="pic" sz="quarter" idx="44"/>
          </p:nvPr>
        </p:nvSpPr>
        <p:spPr>
          <a:xfrm>
            <a:off x="4630820" y="1743360"/>
            <a:ext cx="1371600" cy="1143000"/>
          </a:xfrm>
        </p:spPr>
        <p:txBody>
          <a:bodyPr/>
          <a:lstStyle>
            <a:lvl1pPr marL="0" indent="0">
              <a:buNone/>
              <a:defRPr/>
            </a:lvl1pPr>
          </a:lstStyle>
          <a:p>
            <a:endParaRPr lang="en-US"/>
          </a:p>
        </p:txBody>
      </p:sp>
      <p:sp>
        <p:nvSpPr>
          <p:cNvPr id="38" name="Box 4">
            <a:extLst>
              <a:ext uri="{FF2B5EF4-FFF2-40B4-BE49-F238E27FC236}">
                <a16:creationId xmlns:a16="http://schemas.microsoft.com/office/drawing/2014/main" id="{3AC76269-5CB1-4C71-3B98-BBF293843278}"/>
              </a:ext>
            </a:extLst>
          </p:cNvPr>
          <p:cNvSpPr>
            <a:spLocks noGrp="1"/>
          </p:cNvSpPr>
          <p:nvPr>
            <p:ph idx="41" hasCustomPrompt="1"/>
          </p:nvPr>
        </p:nvSpPr>
        <p:spPr>
          <a:xfrm>
            <a:off x="4630820" y="3472696"/>
            <a:ext cx="1371600" cy="1143000"/>
          </a:xfrm>
          <a:ln w="12700">
            <a:solidFill>
              <a:schemeClr val="accent3"/>
            </a:solidFill>
          </a:ln>
        </p:spPr>
        <p:txBody>
          <a:bodyPr anchor="ctr">
            <a:normAutofit/>
          </a:bodyPr>
          <a:lstStyle>
            <a:lvl1pPr marL="0" indent="0" algn="ctr">
              <a:spcBef>
                <a:spcPts val="1200"/>
              </a:spcBef>
              <a:buFont typeface="Arial" panose="020B0604020202020204" pitchFamily="34" charset="0"/>
              <a:buNone/>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p:txBody>
      </p:sp>
      <p:sp>
        <p:nvSpPr>
          <p:cNvPr id="29" name="Picture 4">
            <a:extLst>
              <a:ext uri="{FF2B5EF4-FFF2-40B4-BE49-F238E27FC236}">
                <a16:creationId xmlns:a16="http://schemas.microsoft.com/office/drawing/2014/main" id="{6050AF3F-1987-9DD4-EA3F-29DA39E574DB}"/>
              </a:ext>
            </a:extLst>
          </p:cNvPr>
          <p:cNvSpPr>
            <a:spLocks noGrp="1"/>
          </p:cNvSpPr>
          <p:nvPr>
            <p:ph type="pic" sz="quarter" idx="47"/>
          </p:nvPr>
        </p:nvSpPr>
        <p:spPr>
          <a:xfrm>
            <a:off x="3136229" y="3472696"/>
            <a:ext cx="1371600" cy="1143000"/>
          </a:xfrm>
        </p:spPr>
        <p:txBody>
          <a:bodyPr/>
          <a:lstStyle>
            <a:lvl1pPr marL="0" indent="0">
              <a:buNone/>
              <a:defRPr/>
            </a:lvl1pPr>
          </a:lstStyle>
          <a:p>
            <a:endParaRPr lang="en-US"/>
          </a:p>
        </p:txBody>
      </p:sp>
      <p:sp>
        <p:nvSpPr>
          <p:cNvPr id="25" name="Box 5">
            <a:extLst>
              <a:ext uri="{FF2B5EF4-FFF2-40B4-BE49-F238E27FC236}">
                <a16:creationId xmlns:a16="http://schemas.microsoft.com/office/drawing/2014/main" id="{7C1FE663-AD46-1C4F-9F27-6999C8456FF5}"/>
              </a:ext>
            </a:extLst>
          </p:cNvPr>
          <p:cNvSpPr>
            <a:spLocks noGrp="1"/>
          </p:cNvSpPr>
          <p:nvPr>
            <p:ph idx="24" hasCustomPrompt="1"/>
          </p:nvPr>
        </p:nvSpPr>
        <p:spPr>
          <a:xfrm>
            <a:off x="6125411" y="1743360"/>
            <a:ext cx="1371600" cy="1143000"/>
          </a:xfrm>
          <a:ln w="12700">
            <a:solidFill>
              <a:schemeClr val="accent3"/>
            </a:solidFill>
          </a:ln>
        </p:spPr>
        <p:txBody>
          <a:bodyPr anchor="ctr">
            <a:normAutofit/>
          </a:bodyPr>
          <a:lstStyle>
            <a:lvl1pPr marL="0" indent="0" algn="ctr">
              <a:spcBef>
                <a:spcPts val="1200"/>
              </a:spcBef>
              <a:buFont typeface="Arial" panose="020B0604020202020204" pitchFamily="34" charset="0"/>
              <a:buNone/>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p:txBody>
      </p:sp>
      <p:sp>
        <p:nvSpPr>
          <p:cNvPr id="27" name="Picture 5">
            <a:extLst>
              <a:ext uri="{FF2B5EF4-FFF2-40B4-BE49-F238E27FC236}">
                <a16:creationId xmlns:a16="http://schemas.microsoft.com/office/drawing/2014/main" id="{91DB28CA-A03C-E244-BB98-B6ECE5292019}"/>
              </a:ext>
            </a:extLst>
          </p:cNvPr>
          <p:cNvSpPr>
            <a:spLocks noGrp="1"/>
          </p:cNvSpPr>
          <p:nvPr>
            <p:ph type="pic" sz="quarter" idx="45"/>
          </p:nvPr>
        </p:nvSpPr>
        <p:spPr>
          <a:xfrm>
            <a:off x="7620001" y="1743360"/>
            <a:ext cx="1371600" cy="1143000"/>
          </a:xfrm>
        </p:spPr>
        <p:txBody>
          <a:bodyPr/>
          <a:lstStyle>
            <a:lvl1pPr marL="0" indent="0">
              <a:buNone/>
              <a:defRPr/>
            </a:lvl1pPr>
          </a:lstStyle>
          <a:p>
            <a:endParaRPr lang="en-US"/>
          </a:p>
        </p:txBody>
      </p:sp>
      <p:sp>
        <p:nvSpPr>
          <p:cNvPr id="39" name="Box 6">
            <a:extLst>
              <a:ext uri="{FF2B5EF4-FFF2-40B4-BE49-F238E27FC236}">
                <a16:creationId xmlns:a16="http://schemas.microsoft.com/office/drawing/2014/main" id="{588455BA-FD31-A886-9BB0-E23DF3C1DFC6}"/>
              </a:ext>
            </a:extLst>
          </p:cNvPr>
          <p:cNvSpPr>
            <a:spLocks noGrp="1"/>
          </p:cNvSpPr>
          <p:nvPr>
            <p:ph idx="42" hasCustomPrompt="1"/>
          </p:nvPr>
        </p:nvSpPr>
        <p:spPr>
          <a:xfrm>
            <a:off x="7620001" y="3472696"/>
            <a:ext cx="1371600" cy="1143000"/>
          </a:xfrm>
          <a:ln w="12700">
            <a:solidFill>
              <a:schemeClr val="accent3"/>
            </a:solidFill>
          </a:ln>
        </p:spPr>
        <p:txBody>
          <a:bodyPr anchor="ctr">
            <a:normAutofit/>
          </a:bodyPr>
          <a:lstStyle>
            <a:lvl1pPr marL="0" indent="0" algn="ctr">
              <a:spcBef>
                <a:spcPts val="1200"/>
              </a:spcBef>
              <a:buFont typeface="Arial" panose="020B0604020202020204" pitchFamily="34" charset="0"/>
              <a:buNone/>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p:txBody>
      </p:sp>
      <p:sp>
        <p:nvSpPr>
          <p:cNvPr id="28" name="Picture 6">
            <a:extLst>
              <a:ext uri="{FF2B5EF4-FFF2-40B4-BE49-F238E27FC236}">
                <a16:creationId xmlns:a16="http://schemas.microsoft.com/office/drawing/2014/main" id="{B58A88E0-A91F-BD03-87F5-5067A2AF4907}"/>
              </a:ext>
            </a:extLst>
          </p:cNvPr>
          <p:cNvSpPr>
            <a:spLocks noGrp="1"/>
          </p:cNvSpPr>
          <p:nvPr>
            <p:ph type="pic" sz="quarter" idx="46"/>
          </p:nvPr>
        </p:nvSpPr>
        <p:spPr>
          <a:xfrm>
            <a:off x="6125411" y="3472696"/>
            <a:ext cx="1371600" cy="1143000"/>
          </a:xfrm>
        </p:spPr>
        <p:txBody>
          <a:bodyPr/>
          <a:lstStyle>
            <a:lvl1pPr marL="0" indent="0">
              <a:buNone/>
              <a:defRPr/>
            </a:lvl1pPr>
          </a:lstStyle>
          <a:p>
            <a:endParaRPr lang="en-US"/>
          </a:p>
        </p:txBody>
      </p:sp>
      <p:sp>
        <p:nvSpPr>
          <p:cNvPr id="8" name="Source">
            <a:extLst>
              <a:ext uri="{FF2B5EF4-FFF2-40B4-BE49-F238E27FC236}">
                <a16:creationId xmlns:a16="http://schemas.microsoft.com/office/drawing/2014/main" id="{0249B332-CABF-854E-B6E9-46A2BE5A2C6D}"/>
              </a:ext>
            </a:extLst>
          </p:cNvPr>
          <p:cNvSpPr>
            <a:spLocks noGrp="1"/>
          </p:cNvSpPr>
          <p:nvPr>
            <p:ph idx="12" hasCustomPrompt="1"/>
          </p:nvPr>
        </p:nvSpPr>
        <p:spPr>
          <a:xfrm>
            <a:off x="149313" y="4792204"/>
            <a:ext cx="7818120" cy="274320"/>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rgbClr val="000000"/>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5" name="Slide number">
            <a:extLst>
              <a:ext uri="{FF2B5EF4-FFF2-40B4-BE49-F238E27FC236}">
                <a16:creationId xmlns:a16="http://schemas.microsoft.com/office/drawing/2014/main" id="{0C4EC1CA-48D8-777F-A6A1-E5D28A65C90A}"/>
              </a:ext>
            </a:extLst>
          </p:cNvPr>
          <p:cNvSpPr>
            <a:spLocks noGrp="1"/>
          </p:cNvSpPr>
          <p:nvPr>
            <p:ph type="sldNum" sz="quarter" idx="33"/>
          </p:nvPr>
        </p:nvSpPr>
        <p:spPr/>
        <p:txBody>
          <a:bodyPr/>
          <a:lstStyle/>
          <a:p>
            <a:fld id="{41E43040-C176-F740-A7BC-9B82D194292B}" type="slidenum">
              <a:rPr lang="en-US" smtClean="0"/>
              <a:pPr/>
              <a:t>‹#›</a:t>
            </a:fld>
            <a:endParaRPr lang="en-US"/>
          </a:p>
        </p:txBody>
      </p:sp>
      <p:sp>
        <p:nvSpPr>
          <p:cNvPr id="10" name="Decorative oval">
            <a:extLst>
              <a:ext uri="{FF2B5EF4-FFF2-40B4-BE49-F238E27FC236}">
                <a16:creationId xmlns:a16="http://schemas.microsoft.com/office/drawing/2014/main" id="{97330086-D69D-3744-9456-0AF595E2BA54}"/>
              </a:ext>
              <a:ext uri="{C183D7F6-B498-43B3-948B-1728B52AA6E4}">
                <adec:decorative xmlns:adec="http://schemas.microsoft.com/office/drawing/2017/decorative" val="1"/>
              </a:ext>
            </a:extLst>
          </p:cNvPr>
          <p:cNvSpPr/>
          <p:nvPr/>
        </p:nvSpPr>
        <p:spPr>
          <a:xfrm>
            <a:off x="741259" y="307539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5" name="Decorative connector">
            <a:extLst>
              <a:ext uri="{FF2B5EF4-FFF2-40B4-BE49-F238E27FC236}">
                <a16:creationId xmlns:a16="http://schemas.microsoft.com/office/drawing/2014/main" id="{6E2B9F11-6576-E35A-BA6F-ED4CBAACA192}"/>
              </a:ext>
              <a:ext uri="{C183D7F6-B498-43B3-948B-1728B52AA6E4}">
                <adec:decorative xmlns:adec="http://schemas.microsoft.com/office/drawing/2017/decorative" val="1"/>
              </a:ext>
            </a:extLst>
          </p:cNvPr>
          <p:cNvCxnSpPr>
            <a:cxnSpLocks/>
          </p:cNvCxnSpPr>
          <p:nvPr/>
        </p:nvCxnSpPr>
        <p:spPr>
          <a:xfrm>
            <a:off x="832847" y="2899976"/>
            <a:ext cx="0" cy="198159"/>
          </a:xfrm>
          <a:prstGeom prst="line">
            <a:avLst/>
          </a:prstGeom>
          <a:ln>
            <a:solidFill>
              <a:schemeClr val="accent3"/>
            </a:solidFill>
            <a:prstDash val="sysDot"/>
          </a:ln>
        </p:spPr>
        <p:style>
          <a:lnRef idx="2">
            <a:schemeClr val="accent1"/>
          </a:lnRef>
          <a:fillRef idx="0">
            <a:schemeClr val="accent1"/>
          </a:fillRef>
          <a:effectRef idx="1">
            <a:schemeClr val="accent1"/>
          </a:effectRef>
          <a:fontRef idx="minor">
            <a:schemeClr val="tx1"/>
          </a:fontRef>
        </p:style>
      </p:cxnSp>
      <p:sp>
        <p:nvSpPr>
          <p:cNvPr id="15" name="Decorative oval">
            <a:extLst>
              <a:ext uri="{FF2B5EF4-FFF2-40B4-BE49-F238E27FC236}">
                <a16:creationId xmlns:a16="http://schemas.microsoft.com/office/drawing/2014/main" id="{6F6DB1E6-B41F-8EF0-CBE9-1385FB946E41}"/>
              </a:ext>
              <a:ext uri="{C183D7F6-B498-43B3-948B-1728B52AA6E4}">
                <adec:decorative xmlns:adec="http://schemas.microsoft.com/office/drawing/2017/decorative" val="1"/>
              </a:ext>
            </a:extLst>
          </p:cNvPr>
          <p:cNvSpPr/>
          <p:nvPr/>
        </p:nvSpPr>
        <p:spPr>
          <a:xfrm>
            <a:off x="2235850" y="307539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 name="Decorative connector">
            <a:extLst>
              <a:ext uri="{FF2B5EF4-FFF2-40B4-BE49-F238E27FC236}">
                <a16:creationId xmlns:a16="http://schemas.microsoft.com/office/drawing/2014/main" id="{BFDC7B8B-5C06-E236-2DF6-1397741B2011}"/>
              </a:ext>
              <a:ext uri="{C183D7F6-B498-43B3-948B-1728B52AA6E4}">
                <adec:decorative xmlns:adec="http://schemas.microsoft.com/office/drawing/2017/decorative" val="1"/>
              </a:ext>
            </a:extLst>
          </p:cNvPr>
          <p:cNvCxnSpPr>
            <a:cxnSpLocks/>
          </p:cNvCxnSpPr>
          <p:nvPr/>
        </p:nvCxnSpPr>
        <p:spPr>
          <a:xfrm>
            <a:off x="2323155" y="3263792"/>
            <a:ext cx="0" cy="198159"/>
          </a:xfrm>
          <a:prstGeom prst="line">
            <a:avLst/>
          </a:prstGeom>
          <a:ln>
            <a:solidFill>
              <a:schemeClr val="accent3"/>
            </a:solidFill>
            <a:prstDash val="sysDot"/>
          </a:ln>
        </p:spPr>
        <p:style>
          <a:lnRef idx="2">
            <a:schemeClr val="accent1"/>
          </a:lnRef>
          <a:fillRef idx="0">
            <a:schemeClr val="accent1"/>
          </a:fillRef>
          <a:effectRef idx="1">
            <a:schemeClr val="accent1"/>
          </a:effectRef>
          <a:fontRef idx="minor">
            <a:schemeClr val="tx1"/>
          </a:fontRef>
        </p:style>
      </p:cxnSp>
      <p:sp>
        <p:nvSpPr>
          <p:cNvPr id="12" name="Decorative oval">
            <a:extLst>
              <a:ext uri="{FF2B5EF4-FFF2-40B4-BE49-F238E27FC236}">
                <a16:creationId xmlns:a16="http://schemas.microsoft.com/office/drawing/2014/main" id="{8DF26D44-F190-2744-A872-35672FDDD653}"/>
              </a:ext>
              <a:ext uri="{C183D7F6-B498-43B3-948B-1728B52AA6E4}">
                <adec:decorative xmlns:adec="http://schemas.microsoft.com/office/drawing/2017/decorative" val="1"/>
              </a:ext>
            </a:extLst>
          </p:cNvPr>
          <p:cNvSpPr/>
          <p:nvPr/>
        </p:nvSpPr>
        <p:spPr>
          <a:xfrm>
            <a:off x="3730441" y="307539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2" name="Decorative connector">
            <a:extLst>
              <a:ext uri="{FF2B5EF4-FFF2-40B4-BE49-F238E27FC236}">
                <a16:creationId xmlns:a16="http://schemas.microsoft.com/office/drawing/2014/main" id="{12B5BEB5-B151-89F3-85A1-C0F02D0C3773}"/>
              </a:ext>
              <a:ext uri="{C183D7F6-B498-43B3-948B-1728B52AA6E4}">
                <adec:decorative xmlns:adec="http://schemas.microsoft.com/office/drawing/2017/decorative" val="1"/>
              </a:ext>
            </a:extLst>
          </p:cNvPr>
          <p:cNvCxnSpPr>
            <a:cxnSpLocks/>
          </p:cNvCxnSpPr>
          <p:nvPr/>
        </p:nvCxnSpPr>
        <p:spPr>
          <a:xfrm>
            <a:off x="3822029" y="2899976"/>
            <a:ext cx="0" cy="198159"/>
          </a:xfrm>
          <a:prstGeom prst="line">
            <a:avLst/>
          </a:prstGeom>
          <a:ln>
            <a:solidFill>
              <a:schemeClr val="accent3"/>
            </a:solidFill>
            <a:prstDash val="sysDot"/>
          </a:ln>
        </p:spPr>
        <p:style>
          <a:lnRef idx="2">
            <a:schemeClr val="accent1"/>
          </a:lnRef>
          <a:fillRef idx="0">
            <a:schemeClr val="accent1"/>
          </a:fillRef>
          <a:effectRef idx="1">
            <a:schemeClr val="accent1"/>
          </a:effectRef>
          <a:fontRef idx="minor">
            <a:schemeClr val="tx1"/>
          </a:fontRef>
        </p:style>
      </p:cxnSp>
      <p:sp>
        <p:nvSpPr>
          <p:cNvPr id="13" name="Decorative oval">
            <a:extLst>
              <a:ext uri="{FF2B5EF4-FFF2-40B4-BE49-F238E27FC236}">
                <a16:creationId xmlns:a16="http://schemas.microsoft.com/office/drawing/2014/main" id="{0E8A58AA-AEB2-DD4A-99B3-D88465C43F76}"/>
              </a:ext>
              <a:ext uri="{C183D7F6-B498-43B3-948B-1728B52AA6E4}">
                <adec:decorative xmlns:adec="http://schemas.microsoft.com/office/drawing/2017/decorative" val="1"/>
              </a:ext>
            </a:extLst>
          </p:cNvPr>
          <p:cNvSpPr/>
          <p:nvPr/>
        </p:nvSpPr>
        <p:spPr>
          <a:xfrm>
            <a:off x="5225032" y="307539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Decorative connector">
            <a:extLst>
              <a:ext uri="{FF2B5EF4-FFF2-40B4-BE49-F238E27FC236}">
                <a16:creationId xmlns:a16="http://schemas.microsoft.com/office/drawing/2014/main" id="{131483C7-85FB-4C2F-6B8B-F31F5DE7521A}"/>
              </a:ext>
              <a:ext uri="{C183D7F6-B498-43B3-948B-1728B52AA6E4}">
                <adec:decorative xmlns:adec="http://schemas.microsoft.com/office/drawing/2017/decorative" val="1"/>
              </a:ext>
            </a:extLst>
          </p:cNvPr>
          <p:cNvCxnSpPr>
            <a:cxnSpLocks/>
          </p:cNvCxnSpPr>
          <p:nvPr/>
        </p:nvCxnSpPr>
        <p:spPr>
          <a:xfrm>
            <a:off x="5316620" y="3280980"/>
            <a:ext cx="0" cy="198159"/>
          </a:xfrm>
          <a:prstGeom prst="line">
            <a:avLst/>
          </a:prstGeom>
          <a:ln>
            <a:solidFill>
              <a:schemeClr val="accent3"/>
            </a:solidFill>
            <a:prstDash val="sysDot"/>
          </a:ln>
        </p:spPr>
        <p:style>
          <a:lnRef idx="2">
            <a:schemeClr val="accent1"/>
          </a:lnRef>
          <a:fillRef idx="0">
            <a:schemeClr val="accent1"/>
          </a:fillRef>
          <a:effectRef idx="1">
            <a:schemeClr val="accent1"/>
          </a:effectRef>
          <a:fontRef idx="minor">
            <a:schemeClr val="tx1"/>
          </a:fontRef>
        </p:style>
      </p:cxnSp>
      <p:sp>
        <p:nvSpPr>
          <p:cNvPr id="14" name="Decorative oval">
            <a:extLst>
              <a:ext uri="{FF2B5EF4-FFF2-40B4-BE49-F238E27FC236}">
                <a16:creationId xmlns:a16="http://schemas.microsoft.com/office/drawing/2014/main" id="{2801091A-DA2A-6C49-9491-78838ECA80C3}"/>
              </a:ext>
              <a:ext uri="{C183D7F6-B498-43B3-948B-1728B52AA6E4}">
                <adec:decorative xmlns:adec="http://schemas.microsoft.com/office/drawing/2017/decorative" val="1"/>
              </a:ext>
            </a:extLst>
          </p:cNvPr>
          <p:cNvSpPr/>
          <p:nvPr/>
        </p:nvSpPr>
        <p:spPr>
          <a:xfrm>
            <a:off x="6719623" y="307539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Decorative connector">
            <a:extLst>
              <a:ext uri="{FF2B5EF4-FFF2-40B4-BE49-F238E27FC236}">
                <a16:creationId xmlns:a16="http://schemas.microsoft.com/office/drawing/2014/main" id="{D9D4C4DB-D13A-8E97-827E-17653F3BD01E}"/>
              </a:ext>
              <a:ext uri="{C183D7F6-B498-43B3-948B-1728B52AA6E4}">
                <adec:decorative xmlns:adec="http://schemas.microsoft.com/office/drawing/2017/decorative" val="1"/>
              </a:ext>
            </a:extLst>
          </p:cNvPr>
          <p:cNvCxnSpPr>
            <a:cxnSpLocks/>
          </p:cNvCxnSpPr>
          <p:nvPr/>
        </p:nvCxnSpPr>
        <p:spPr>
          <a:xfrm>
            <a:off x="6811211" y="2899976"/>
            <a:ext cx="0" cy="198159"/>
          </a:xfrm>
          <a:prstGeom prst="line">
            <a:avLst/>
          </a:prstGeom>
          <a:ln>
            <a:solidFill>
              <a:schemeClr val="accent3"/>
            </a:solidFill>
            <a:prstDash val="sysDot"/>
          </a:ln>
        </p:spPr>
        <p:style>
          <a:lnRef idx="2">
            <a:schemeClr val="accent1"/>
          </a:lnRef>
          <a:fillRef idx="0">
            <a:schemeClr val="accent1"/>
          </a:fillRef>
          <a:effectRef idx="1">
            <a:schemeClr val="accent1"/>
          </a:effectRef>
          <a:fontRef idx="minor">
            <a:schemeClr val="tx1"/>
          </a:fontRef>
        </p:style>
      </p:cxnSp>
      <p:sp>
        <p:nvSpPr>
          <p:cNvPr id="18" name="Decorative oval">
            <a:extLst>
              <a:ext uri="{FF2B5EF4-FFF2-40B4-BE49-F238E27FC236}">
                <a16:creationId xmlns:a16="http://schemas.microsoft.com/office/drawing/2014/main" id="{12CC1504-931A-D63D-AC02-63005D0E4AB2}"/>
              </a:ext>
              <a:ext uri="{C183D7F6-B498-43B3-948B-1728B52AA6E4}">
                <adec:decorative xmlns:adec="http://schemas.microsoft.com/office/drawing/2017/decorative" val="1"/>
              </a:ext>
            </a:extLst>
          </p:cNvPr>
          <p:cNvSpPr/>
          <p:nvPr/>
        </p:nvSpPr>
        <p:spPr>
          <a:xfrm>
            <a:off x="8214213" y="307539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9" name="Decorative connector">
            <a:extLst>
              <a:ext uri="{FF2B5EF4-FFF2-40B4-BE49-F238E27FC236}">
                <a16:creationId xmlns:a16="http://schemas.microsoft.com/office/drawing/2014/main" id="{EA5DA3C0-05C9-A994-AF1A-D907B1124421}"/>
              </a:ext>
              <a:ext uri="{C183D7F6-B498-43B3-948B-1728B52AA6E4}">
                <adec:decorative xmlns:adec="http://schemas.microsoft.com/office/drawing/2017/decorative" val="1"/>
              </a:ext>
            </a:extLst>
          </p:cNvPr>
          <p:cNvCxnSpPr>
            <a:cxnSpLocks/>
          </p:cNvCxnSpPr>
          <p:nvPr/>
        </p:nvCxnSpPr>
        <p:spPr>
          <a:xfrm>
            <a:off x="8305801" y="3278622"/>
            <a:ext cx="0" cy="201168"/>
          </a:xfrm>
          <a:prstGeom prst="line">
            <a:avLst/>
          </a:prstGeom>
          <a:ln>
            <a:solidFill>
              <a:schemeClr val="accent3"/>
            </a:solidFill>
            <a:prstDash val="sysDot"/>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494098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ne-liner">
    <p:bg>
      <p:bgPr>
        <a:solidFill>
          <a:schemeClr val="accent3">
            <a:alpha val="85000"/>
          </a:schemeClr>
        </a:solidFill>
        <a:effectLst/>
      </p:bgPr>
    </p:bg>
    <p:spTree>
      <p:nvGrpSpPr>
        <p:cNvPr id="1" name=""/>
        <p:cNvGrpSpPr/>
        <p:nvPr/>
      </p:nvGrpSpPr>
      <p:grpSpPr>
        <a:xfrm>
          <a:off x="0" y="0"/>
          <a:ext cx="0" cy="0"/>
          <a:chOff x="0" y="0"/>
          <a:chExt cx="0" cy="0"/>
        </a:xfrm>
      </p:grpSpPr>
      <p:sp>
        <p:nvSpPr>
          <p:cNvPr id="8" name="Decorative bar">
            <a:extLst>
              <a:ext uri="{FF2B5EF4-FFF2-40B4-BE49-F238E27FC236}">
                <a16:creationId xmlns:a16="http://schemas.microsoft.com/office/drawing/2014/main" id="{B68C9810-CECA-C2C7-5169-6BDDE9F6BD7D}"/>
              </a:ext>
              <a:ext uri="{C183D7F6-B498-43B3-948B-1728B52AA6E4}">
                <adec:decorative xmlns:adec="http://schemas.microsoft.com/office/drawing/2017/decorative" val="1"/>
              </a:ext>
            </a:extLst>
          </p:cNvPr>
          <p:cNvSpPr/>
          <p:nvPr userDrawn="1"/>
        </p:nvSpPr>
        <p:spPr>
          <a:xfrm>
            <a:off x="0" y="2113178"/>
            <a:ext cx="9144000" cy="9144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0" name="Decorative line">
            <a:extLst>
              <a:ext uri="{FF2B5EF4-FFF2-40B4-BE49-F238E27FC236}">
                <a16:creationId xmlns:a16="http://schemas.microsoft.com/office/drawing/2014/main" id="{FA715414-CBB5-3BDD-F2EE-623944218DD8}"/>
              </a:ext>
            </a:extLst>
          </p:cNvPr>
          <p:cNvSpPr/>
          <p:nvPr userDrawn="1"/>
        </p:nvSpPr>
        <p:spPr>
          <a:xfrm>
            <a:off x="0" y="3028950"/>
            <a:ext cx="9144000" cy="73152"/>
          </a:xfrm>
          <a:prstGeom prst="rect">
            <a:avLst/>
          </a:prstGeom>
          <a:solidFill>
            <a:srgbClr val="7085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a:extLst>
              <a:ext uri="{FF2B5EF4-FFF2-40B4-BE49-F238E27FC236}">
                <a16:creationId xmlns:a16="http://schemas.microsoft.com/office/drawing/2014/main" id="{1106AA7A-561F-0085-4C9C-12CC94DDFA6A}"/>
              </a:ext>
            </a:extLst>
          </p:cNvPr>
          <p:cNvSpPr>
            <a:spLocks noGrp="1"/>
          </p:cNvSpPr>
          <p:nvPr>
            <p:ph type="title"/>
          </p:nvPr>
        </p:nvSpPr>
        <p:spPr>
          <a:xfrm>
            <a:off x="628650" y="2157984"/>
            <a:ext cx="7886700" cy="914400"/>
          </a:xfrm>
          <a:prstGeom prst="rect">
            <a:avLst/>
          </a:prstGeom>
        </p:spPr>
        <p:txBody>
          <a:bodyPr anchor="ctr"/>
          <a:lstStyle>
            <a:lvl1pPr algn="ctr">
              <a:defRPr sz="2400"/>
            </a:lvl1pPr>
          </a:lstStyle>
          <a:p>
            <a:r>
              <a:rPr lang="en-US"/>
              <a:t>Click to edit Master title style</a:t>
            </a:r>
          </a:p>
        </p:txBody>
      </p:sp>
      <p:sp>
        <p:nvSpPr>
          <p:cNvPr id="2" name="Slide number">
            <a:extLst>
              <a:ext uri="{FF2B5EF4-FFF2-40B4-BE49-F238E27FC236}">
                <a16:creationId xmlns:a16="http://schemas.microsoft.com/office/drawing/2014/main" id="{61047688-A1EA-13C0-BAEE-CDA57665234C}"/>
              </a:ext>
            </a:extLst>
          </p:cNvPr>
          <p:cNvSpPr>
            <a:spLocks noGrp="1"/>
          </p:cNvSpPr>
          <p:nvPr>
            <p:ph type="sldNum" sz="quarter" idx="10"/>
          </p:nvPr>
        </p:nvSpPr>
        <p:spPr>
          <a:xfrm>
            <a:off x="8339328" y="4810518"/>
            <a:ext cx="649224" cy="274637"/>
          </a:xfrm>
          <a:prstGeom prst="rect">
            <a:avLst/>
          </a:prstGeom>
        </p:spPr>
        <p:txBody>
          <a:bodyPr/>
          <a:lstStyle/>
          <a:p>
            <a:fld id="{FA8F3C7B-73FF-204A-9C8F-90D4B6613D28}" type="slidenum">
              <a:rPr lang="en-US" smtClean="0"/>
              <a:pPr/>
              <a:t>‹#›</a:t>
            </a:fld>
            <a:endParaRPr lang="en-US"/>
          </a:p>
        </p:txBody>
      </p:sp>
    </p:spTree>
    <p:extLst>
      <p:ext uri="{BB962C8B-B14F-4D97-AF65-F5344CB8AC3E}">
        <p14:creationId xmlns:p14="http://schemas.microsoft.com/office/powerpoint/2010/main" val="4090996211"/>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aption, 5 columns, 2 rows">
    <p:bg>
      <p:bgPr>
        <a:solidFill>
          <a:srgbClr val="FFFFFF"/>
        </a:solidFill>
        <a:effectLst/>
      </p:bgPr>
    </p:bg>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149313" y="53975"/>
            <a:ext cx="8858161" cy="857250"/>
          </a:xfrm>
        </p:spPr>
        <p:txBody>
          <a:bodyPr/>
          <a:lstStyle/>
          <a:p>
            <a:r>
              <a:rPr lang="en-US"/>
              <a:t>Click to add slide title</a:t>
            </a:r>
          </a:p>
        </p:txBody>
      </p:sp>
      <p:sp>
        <p:nvSpPr>
          <p:cNvPr id="4" name="Caption">
            <a:extLst>
              <a:ext uri="{FF2B5EF4-FFF2-40B4-BE49-F238E27FC236}">
                <a16:creationId xmlns:a16="http://schemas.microsoft.com/office/drawing/2014/main" id="{E4AEE2E2-8E0C-2CC0-0BDC-CD742F9500F8}"/>
              </a:ext>
            </a:extLst>
          </p:cNvPr>
          <p:cNvSpPr>
            <a:spLocks noGrp="1"/>
          </p:cNvSpPr>
          <p:nvPr>
            <p:ph type="body" sz="quarter" idx="18" hasCustomPrompt="1"/>
          </p:nvPr>
        </p:nvSpPr>
        <p:spPr>
          <a:xfrm>
            <a:off x="141693" y="1200150"/>
            <a:ext cx="8849908"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17" name="Box 1">
            <a:extLst>
              <a:ext uri="{FF2B5EF4-FFF2-40B4-BE49-F238E27FC236}">
                <a16:creationId xmlns:a16="http://schemas.microsoft.com/office/drawing/2014/main" id="{6205D643-7A60-A84A-B374-4CB13DD533A0}"/>
              </a:ext>
            </a:extLst>
          </p:cNvPr>
          <p:cNvSpPr>
            <a:spLocks noGrp="1"/>
          </p:cNvSpPr>
          <p:nvPr>
            <p:ph idx="19" hasCustomPrompt="1"/>
          </p:nvPr>
        </p:nvSpPr>
        <p:spPr>
          <a:xfrm>
            <a:off x="149313" y="1753988"/>
            <a:ext cx="1527048" cy="1371600"/>
          </a:xfrm>
        </p:spPr>
        <p:txBody>
          <a:bodyPr anchor="ctr">
            <a:normAutofit/>
          </a:bodyPr>
          <a:lstStyle>
            <a:lvl1pPr marL="0" indent="0" algn="ctr">
              <a:spcBef>
                <a:spcPts val="1200"/>
              </a:spcBef>
              <a:buFont typeface="Arial" panose="020B0604020202020204" pitchFamily="34" charset="0"/>
              <a:buNone/>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p:txBody>
      </p:sp>
      <p:sp>
        <p:nvSpPr>
          <p:cNvPr id="10" name="Box 2">
            <a:extLst>
              <a:ext uri="{FF2B5EF4-FFF2-40B4-BE49-F238E27FC236}">
                <a16:creationId xmlns:a16="http://schemas.microsoft.com/office/drawing/2014/main" id="{B74DF3D4-55DB-74AE-34AE-82DF05AC5CFB}"/>
              </a:ext>
            </a:extLst>
          </p:cNvPr>
          <p:cNvSpPr>
            <a:spLocks noGrp="1"/>
          </p:cNvSpPr>
          <p:nvPr>
            <p:ph idx="44" hasCustomPrompt="1"/>
          </p:nvPr>
        </p:nvSpPr>
        <p:spPr>
          <a:xfrm>
            <a:off x="149313" y="3221105"/>
            <a:ext cx="1527048" cy="1371600"/>
          </a:xfrm>
        </p:spPr>
        <p:txBody>
          <a:bodyPr anchor="ctr">
            <a:normAutofit/>
          </a:bodyPr>
          <a:lstStyle>
            <a:lvl1pPr marL="0" indent="0" algn="ctr">
              <a:spcBef>
                <a:spcPts val="1200"/>
              </a:spcBef>
              <a:buFont typeface="Arial" panose="020B0604020202020204" pitchFamily="34" charset="0"/>
              <a:buNone/>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p:txBody>
      </p:sp>
      <p:sp>
        <p:nvSpPr>
          <p:cNvPr id="9" name="Box 3">
            <a:extLst>
              <a:ext uri="{FF2B5EF4-FFF2-40B4-BE49-F238E27FC236}">
                <a16:creationId xmlns:a16="http://schemas.microsoft.com/office/drawing/2014/main" id="{AA17C55C-850E-AF6D-B4E7-10AF387DA04D}"/>
              </a:ext>
            </a:extLst>
          </p:cNvPr>
          <p:cNvSpPr>
            <a:spLocks noGrp="1"/>
          </p:cNvSpPr>
          <p:nvPr>
            <p:ph idx="43" hasCustomPrompt="1"/>
          </p:nvPr>
        </p:nvSpPr>
        <p:spPr>
          <a:xfrm>
            <a:off x="1978123" y="1753989"/>
            <a:ext cx="1527048" cy="1371600"/>
          </a:xfrm>
        </p:spPr>
        <p:txBody>
          <a:bodyPr anchor="ctr">
            <a:normAutofit/>
          </a:bodyPr>
          <a:lstStyle>
            <a:lvl1pPr marL="0" indent="0" algn="ctr">
              <a:spcBef>
                <a:spcPts val="1200"/>
              </a:spcBef>
              <a:buFont typeface="Arial" panose="020B0604020202020204" pitchFamily="34" charset="0"/>
              <a:buNone/>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p:txBody>
      </p:sp>
      <p:sp>
        <p:nvSpPr>
          <p:cNvPr id="11" name="Box 4">
            <a:extLst>
              <a:ext uri="{FF2B5EF4-FFF2-40B4-BE49-F238E27FC236}">
                <a16:creationId xmlns:a16="http://schemas.microsoft.com/office/drawing/2014/main" id="{A54FB7A2-0096-78A2-816D-60D43F814148}"/>
              </a:ext>
            </a:extLst>
          </p:cNvPr>
          <p:cNvSpPr>
            <a:spLocks noGrp="1"/>
          </p:cNvSpPr>
          <p:nvPr>
            <p:ph idx="45" hasCustomPrompt="1"/>
          </p:nvPr>
        </p:nvSpPr>
        <p:spPr>
          <a:xfrm>
            <a:off x="1978123" y="3221106"/>
            <a:ext cx="1527048" cy="1371600"/>
          </a:xfrm>
        </p:spPr>
        <p:txBody>
          <a:bodyPr anchor="ctr">
            <a:normAutofit/>
          </a:bodyPr>
          <a:lstStyle>
            <a:lvl1pPr marL="0" indent="0" algn="ctr">
              <a:spcBef>
                <a:spcPts val="1200"/>
              </a:spcBef>
              <a:buFont typeface="Arial" panose="020B0604020202020204" pitchFamily="34" charset="0"/>
              <a:buNone/>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p:txBody>
      </p:sp>
      <p:sp>
        <p:nvSpPr>
          <p:cNvPr id="21" name="Box 5">
            <a:extLst>
              <a:ext uri="{FF2B5EF4-FFF2-40B4-BE49-F238E27FC236}">
                <a16:creationId xmlns:a16="http://schemas.microsoft.com/office/drawing/2014/main" id="{51F9A926-A6B1-B848-96D6-AE921E59A94D}"/>
              </a:ext>
            </a:extLst>
          </p:cNvPr>
          <p:cNvSpPr>
            <a:spLocks noGrp="1"/>
          </p:cNvSpPr>
          <p:nvPr>
            <p:ph idx="22" hasCustomPrompt="1"/>
          </p:nvPr>
        </p:nvSpPr>
        <p:spPr>
          <a:xfrm>
            <a:off x="3806933" y="1753989"/>
            <a:ext cx="1527048" cy="1371600"/>
          </a:xfrm>
        </p:spPr>
        <p:txBody>
          <a:bodyPr anchor="ctr">
            <a:normAutofit/>
          </a:bodyPr>
          <a:lstStyle>
            <a:lvl1pPr marL="0" indent="0" algn="ctr">
              <a:spcBef>
                <a:spcPts val="1200"/>
              </a:spcBef>
              <a:buFont typeface="Arial" panose="020B0604020202020204" pitchFamily="34" charset="0"/>
              <a:buNone/>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p:txBody>
      </p:sp>
      <p:sp>
        <p:nvSpPr>
          <p:cNvPr id="38" name="Box 6">
            <a:extLst>
              <a:ext uri="{FF2B5EF4-FFF2-40B4-BE49-F238E27FC236}">
                <a16:creationId xmlns:a16="http://schemas.microsoft.com/office/drawing/2014/main" id="{3AC76269-5CB1-4C71-3B98-BBF293843278}"/>
              </a:ext>
            </a:extLst>
          </p:cNvPr>
          <p:cNvSpPr>
            <a:spLocks noGrp="1"/>
          </p:cNvSpPr>
          <p:nvPr>
            <p:ph idx="41" hasCustomPrompt="1"/>
          </p:nvPr>
        </p:nvSpPr>
        <p:spPr>
          <a:xfrm>
            <a:off x="3806933" y="3221106"/>
            <a:ext cx="1527048" cy="1371600"/>
          </a:xfrm>
        </p:spPr>
        <p:txBody>
          <a:bodyPr anchor="ctr">
            <a:normAutofit/>
          </a:bodyPr>
          <a:lstStyle>
            <a:lvl1pPr marL="0" indent="0" algn="ctr">
              <a:spcBef>
                <a:spcPts val="1200"/>
              </a:spcBef>
              <a:buFont typeface="Arial" panose="020B0604020202020204" pitchFamily="34" charset="0"/>
              <a:buNone/>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p:txBody>
      </p:sp>
      <p:sp>
        <p:nvSpPr>
          <p:cNvPr id="12" name="Box 7">
            <a:extLst>
              <a:ext uri="{FF2B5EF4-FFF2-40B4-BE49-F238E27FC236}">
                <a16:creationId xmlns:a16="http://schemas.microsoft.com/office/drawing/2014/main" id="{9C839CE7-320D-477A-F570-3825BEEAAE34}"/>
              </a:ext>
            </a:extLst>
          </p:cNvPr>
          <p:cNvSpPr>
            <a:spLocks noGrp="1"/>
          </p:cNvSpPr>
          <p:nvPr>
            <p:ph idx="46" hasCustomPrompt="1"/>
          </p:nvPr>
        </p:nvSpPr>
        <p:spPr>
          <a:xfrm>
            <a:off x="5635743" y="1753989"/>
            <a:ext cx="1527048" cy="1371600"/>
          </a:xfrm>
        </p:spPr>
        <p:txBody>
          <a:bodyPr anchor="ctr">
            <a:normAutofit/>
          </a:bodyPr>
          <a:lstStyle>
            <a:lvl1pPr marL="0" indent="0" algn="ctr">
              <a:spcBef>
                <a:spcPts val="1200"/>
              </a:spcBef>
              <a:buFont typeface="Arial" panose="020B0604020202020204" pitchFamily="34" charset="0"/>
              <a:buNone/>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p:txBody>
      </p:sp>
      <p:sp>
        <p:nvSpPr>
          <p:cNvPr id="13" name="Box 8">
            <a:extLst>
              <a:ext uri="{FF2B5EF4-FFF2-40B4-BE49-F238E27FC236}">
                <a16:creationId xmlns:a16="http://schemas.microsoft.com/office/drawing/2014/main" id="{D42B821E-7A97-981B-7BE5-C0427A219139}"/>
              </a:ext>
            </a:extLst>
          </p:cNvPr>
          <p:cNvSpPr>
            <a:spLocks noGrp="1"/>
          </p:cNvSpPr>
          <p:nvPr>
            <p:ph idx="47" hasCustomPrompt="1"/>
          </p:nvPr>
        </p:nvSpPr>
        <p:spPr>
          <a:xfrm>
            <a:off x="5635743" y="3221106"/>
            <a:ext cx="1527048" cy="1371600"/>
          </a:xfrm>
        </p:spPr>
        <p:txBody>
          <a:bodyPr anchor="ctr">
            <a:normAutofit/>
          </a:bodyPr>
          <a:lstStyle>
            <a:lvl1pPr marL="0" indent="0" algn="ctr">
              <a:spcBef>
                <a:spcPts val="1200"/>
              </a:spcBef>
              <a:buFont typeface="Arial" panose="020B0604020202020204" pitchFamily="34" charset="0"/>
              <a:buNone/>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p:txBody>
      </p:sp>
      <p:sp>
        <p:nvSpPr>
          <p:cNvPr id="25" name="Box 9">
            <a:extLst>
              <a:ext uri="{FF2B5EF4-FFF2-40B4-BE49-F238E27FC236}">
                <a16:creationId xmlns:a16="http://schemas.microsoft.com/office/drawing/2014/main" id="{7C1FE663-AD46-1C4F-9F27-6999C8456FF5}"/>
              </a:ext>
            </a:extLst>
          </p:cNvPr>
          <p:cNvSpPr>
            <a:spLocks noGrp="1"/>
          </p:cNvSpPr>
          <p:nvPr>
            <p:ph idx="24" hasCustomPrompt="1"/>
          </p:nvPr>
        </p:nvSpPr>
        <p:spPr>
          <a:xfrm>
            <a:off x="7464552" y="1753989"/>
            <a:ext cx="1527048" cy="1371600"/>
          </a:xfrm>
        </p:spPr>
        <p:txBody>
          <a:bodyPr anchor="ctr">
            <a:normAutofit/>
          </a:bodyPr>
          <a:lstStyle>
            <a:lvl1pPr marL="0" indent="0" algn="ctr">
              <a:spcBef>
                <a:spcPts val="1200"/>
              </a:spcBef>
              <a:buFont typeface="Arial" panose="020B0604020202020204" pitchFamily="34" charset="0"/>
              <a:buNone/>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p:txBody>
      </p:sp>
      <p:sp>
        <p:nvSpPr>
          <p:cNvPr id="3" name="Box 10">
            <a:extLst>
              <a:ext uri="{FF2B5EF4-FFF2-40B4-BE49-F238E27FC236}">
                <a16:creationId xmlns:a16="http://schemas.microsoft.com/office/drawing/2014/main" id="{649D6864-2C6C-B331-6713-3A32D09E5229}"/>
              </a:ext>
            </a:extLst>
          </p:cNvPr>
          <p:cNvSpPr>
            <a:spLocks noGrp="1"/>
          </p:cNvSpPr>
          <p:nvPr>
            <p:ph idx="42" hasCustomPrompt="1"/>
          </p:nvPr>
        </p:nvSpPr>
        <p:spPr>
          <a:xfrm>
            <a:off x="7464552" y="3221105"/>
            <a:ext cx="1527048" cy="1371600"/>
          </a:xfrm>
        </p:spPr>
        <p:txBody>
          <a:bodyPr anchor="ctr">
            <a:normAutofit/>
          </a:bodyPr>
          <a:lstStyle>
            <a:lvl1pPr marL="0" indent="0" algn="ctr">
              <a:spcBef>
                <a:spcPts val="1200"/>
              </a:spcBef>
              <a:buFont typeface="Arial" panose="020B0604020202020204" pitchFamily="34" charset="0"/>
              <a:buNone/>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p:txBody>
      </p:sp>
      <p:sp>
        <p:nvSpPr>
          <p:cNvPr id="8" name="Source">
            <a:extLst>
              <a:ext uri="{FF2B5EF4-FFF2-40B4-BE49-F238E27FC236}">
                <a16:creationId xmlns:a16="http://schemas.microsoft.com/office/drawing/2014/main" id="{0249B332-CABF-854E-B6E9-46A2BE5A2C6D}"/>
              </a:ext>
            </a:extLst>
          </p:cNvPr>
          <p:cNvSpPr>
            <a:spLocks noGrp="1"/>
          </p:cNvSpPr>
          <p:nvPr>
            <p:ph idx="12" hasCustomPrompt="1"/>
          </p:nvPr>
        </p:nvSpPr>
        <p:spPr>
          <a:xfrm>
            <a:off x="149313" y="4792204"/>
            <a:ext cx="7818120" cy="274320"/>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rgbClr val="000000"/>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5" name="Slide number">
            <a:extLst>
              <a:ext uri="{FF2B5EF4-FFF2-40B4-BE49-F238E27FC236}">
                <a16:creationId xmlns:a16="http://schemas.microsoft.com/office/drawing/2014/main" id="{0C4EC1CA-48D8-777F-A6A1-E5D28A65C90A}"/>
              </a:ext>
            </a:extLst>
          </p:cNvPr>
          <p:cNvSpPr>
            <a:spLocks noGrp="1"/>
          </p:cNvSpPr>
          <p:nvPr>
            <p:ph type="sldNum" sz="quarter" idx="33"/>
          </p:nvPr>
        </p:nvSpPr>
        <p:spPr/>
        <p:txBody>
          <a:bodyPr/>
          <a:lstStyle/>
          <a:p>
            <a:fld id="{41E43040-C176-F740-A7BC-9B82D194292B}" type="slidenum">
              <a:rPr lang="en-US" smtClean="0"/>
              <a:pPr/>
              <a:t>‹#›</a:t>
            </a:fld>
            <a:endParaRPr lang="en-US"/>
          </a:p>
        </p:txBody>
      </p:sp>
    </p:spTree>
    <p:extLst>
      <p:ext uri="{BB962C8B-B14F-4D97-AF65-F5344CB8AC3E}">
        <p14:creationId xmlns:p14="http://schemas.microsoft.com/office/powerpoint/2010/main" val="143649720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Pyramid">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58161"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26" name="Text 1">
            <a:extLst>
              <a:ext uri="{FF2B5EF4-FFF2-40B4-BE49-F238E27FC236}">
                <a16:creationId xmlns:a16="http://schemas.microsoft.com/office/drawing/2014/main" id="{7BAF17F4-7FA8-2B40-BF9E-55A8E4E91B05}"/>
              </a:ext>
            </a:extLst>
          </p:cNvPr>
          <p:cNvSpPr>
            <a:spLocks noGrp="1"/>
          </p:cNvSpPr>
          <p:nvPr>
            <p:ph idx="26" hasCustomPrompt="1"/>
          </p:nvPr>
        </p:nvSpPr>
        <p:spPr>
          <a:xfrm>
            <a:off x="2262096" y="1289218"/>
            <a:ext cx="1646887" cy="570984"/>
          </a:xfrm>
          <a:ln>
            <a:noFill/>
          </a:ln>
        </p:spPr>
        <p:txBody>
          <a:bodyPr anchor="ctr">
            <a:normAutofit/>
          </a:bodyPr>
          <a:lstStyle>
            <a:lvl1pPr marL="0" indent="0">
              <a:buFont typeface="Arial" panose="020B0604020202020204" pitchFamily="34" charset="0"/>
              <a:buNone/>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Add text</a:t>
            </a:r>
          </a:p>
        </p:txBody>
      </p:sp>
      <p:sp>
        <p:nvSpPr>
          <p:cNvPr id="19" name="Top of pyramid box">
            <a:extLst>
              <a:ext uri="{FF2B5EF4-FFF2-40B4-BE49-F238E27FC236}">
                <a16:creationId xmlns:a16="http://schemas.microsoft.com/office/drawing/2014/main" id="{416E5DA1-136A-384D-85B8-D3676B29E3F3}"/>
              </a:ext>
            </a:extLst>
          </p:cNvPr>
          <p:cNvSpPr>
            <a:spLocks noGrp="1"/>
          </p:cNvSpPr>
          <p:nvPr>
            <p:ph idx="13" hasCustomPrompt="1"/>
          </p:nvPr>
        </p:nvSpPr>
        <p:spPr>
          <a:xfrm>
            <a:off x="4040039" y="1172217"/>
            <a:ext cx="1241853" cy="705529"/>
          </a:xfrm>
          <a:prstGeom prst="triangle">
            <a:avLst/>
          </a:prstGeom>
          <a:solidFill>
            <a:schemeClr val="accent2">
              <a:alpha val="80000"/>
            </a:schemeClr>
          </a:solidFill>
          <a:ln>
            <a:solidFill>
              <a:srgbClr val="000000">
                <a:alpha val="60000"/>
              </a:srgbClr>
            </a:solidFill>
          </a:ln>
        </p:spPr>
        <p:txBody>
          <a:bodyPr anchor="b">
            <a:noAutofit/>
          </a:bodyPr>
          <a:lstStyle>
            <a:lvl1pPr marL="0" indent="0" algn="ctr">
              <a:buFont typeface="Arial" panose="020B0604020202020204" pitchFamily="34" charset="0"/>
              <a:buNone/>
              <a:defRPr sz="1600" baseline="0">
                <a:solidFill>
                  <a:schemeClr val="bg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Add text</a:t>
            </a:r>
          </a:p>
        </p:txBody>
      </p:sp>
      <p:sp>
        <p:nvSpPr>
          <p:cNvPr id="15" name="Text 2">
            <a:extLst>
              <a:ext uri="{FF2B5EF4-FFF2-40B4-BE49-F238E27FC236}">
                <a16:creationId xmlns:a16="http://schemas.microsoft.com/office/drawing/2014/main" id="{36FFE5C7-7947-4BC2-A6E0-FF8A7A6A89A0}"/>
              </a:ext>
            </a:extLst>
          </p:cNvPr>
          <p:cNvSpPr>
            <a:spLocks noGrp="1"/>
          </p:cNvSpPr>
          <p:nvPr>
            <p:ph idx="33" hasCustomPrompt="1"/>
          </p:nvPr>
        </p:nvSpPr>
        <p:spPr>
          <a:xfrm>
            <a:off x="1738245" y="1946080"/>
            <a:ext cx="1646887" cy="570984"/>
          </a:xfrm>
          <a:ln>
            <a:noFill/>
          </a:ln>
        </p:spPr>
        <p:txBody>
          <a:bodyPr anchor="ctr">
            <a:normAutofit/>
          </a:bodyPr>
          <a:lstStyle>
            <a:lvl1pPr marL="0" indent="0">
              <a:buFont typeface="Arial" panose="020B0604020202020204" pitchFamily="34" charset="0"/>
              <a:buNone/>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Add text</a:t>
            </a:r>
          </a:p>
        </p:txBody>
      </p:sp>
      <p:sp>
        <p:nvSpPr>
          <p:cNvPr id="27" name="Second-from-top pyramid box">
            <a:extLst>
              <a:ext uri="{FF2B5EF4-FFF2-40B4-BE49-F238E27FC236}">
                <a16:creationId xmlns:a16="http://schemas.microsoft.com/office/drawing/2014/main" id="{A514C5D4-6321-9940-AA7B-6DD9C2896472}"/>
              </a:ext>
            </a:extLst>
          </p:cNvPr>
          <p:cNvSpPr>
            <a:spLocks noGrp="1"/>
          </p:cNvSpPr>
          <p:nvPr>
            <p:ph idx="27" hasCustomPrompt="1"/>
          </p:nvPr>
        </p:nvSpPr>
        <p:spPr>
          <a:xfrm>
            <a:off x="3457732" y="1944560"/>
            <a:ext cx="2377918" cy="590555"/>
          </a:xfrm>
          <a:prstGeom prst="trapezoid">
            <a:avLst>
              <a:gd name="adj" fmla="val 86062"/>
            </a:avLst>
          </a:prstGeom>
          <a:solidFill>
            <a:schemeClr val="accent3">
              <a:alpha val="80000"/>
            </a:schemeClr>
          </a:solidFill>
          <a:ln>
            <a:solidFill>
              <a:srgbClr val="000000">
                <a:alpha val="60000"/>
              </a:srgbClr>
            </a:solidFill>
          </a:ln>
        </p:spPr>
        <p:txBody>
          <a:bodyPr anchor="ctr">
            <a:normAutofit/>
          </a:bodyPr>
          <a:lstStyle>
            <a:lvl1pPr marL="0" indent="0" algn="ctr">
              <a:buFont typeface="Arial" panose="020B0604020202020204" pitchFamily="34" charset="0"/>
              <a:buNone/>
              <a:defRPr sz="1600" baseline="0">
                <a:solidFill>
                  <a:schemeClr val="bg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Add text</a:t>
            </a:r>
          </a:p>
        </p:txBody>
      </p:sp>
      <p:sp>
        <p:nvSpPr>
          <p:cNvPr id="17" name="Text 3">
            <a:extLst>
              <a:ext uri="{FF2B5EF4-FFF2-40B4-BE49-F238E27FC236}">
                <a16:creationId xmlns:a16="http://schemas.microsoft.com/office/drawing/2014/main" id="{3F4E45E6-0CC3-47A1-A42F-81D9AC3545C8}"/>
              </a:ext>
            </a:extLst>
          </p:cNvPr>
          <p:cNvSpPr>
            <a:spLocks noGrp="1"/>
          </p:cNvSpPr>
          <p:nvPr>
            <p:ph idx="34" hasCustomPrompt="1"/>
          </p:nvPr>
        </p:nvSpPr>
        <p:spPr>
          <a:xfrm>
            <a:off x="1209382" y="2602942"/>
            <a:ext cx="1646887" cy="570984"/>
          </a:xfrm>
          <a:ln>
            <a:noFill/>
          </a:ln>
        </p:spPr>
        <p:txBody>
          <a:bodyPr anchor="ctr">
            <a:normAutofit/>
          </a:bodyPr>
          <a:lstStyle>
            <a:lvl1pPr marL="0" indent="0">
              <a:buFont typeface="Arial" panose="020B0604020202020204" pitchFamily="34" charset="0"/>
              <a:buNone/>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Add text</a:t>
            </a:r>
          </a:p>
        </p:txBody>
      </p:sp>
      <p:sp>
        <p:nvSpPr>
          <p:cNvPr id="11" name="Middle-of-pyramid box">
            <a:extLst>
              <a:ext uri="{FF2B5EF4-FFF2-40B4-BE49-F238E27FC236}">
                <a16:creationId xmlns:a16="http://schemas.microsoft.com/office/drawing/2014/main" id="{CC1E30E1-5075-44F2-AB2A-E8B5825E5C96}"/>
              </a:ext>
            </a:extLst>
          </p:cNvPr>
          <p:cNvSpPr>
            <a:spLocks noGrp="1"/>
          </p:cNvSpPr>
          <p:nvPr>
            <p:ph idx="29" hasCustomPrompt="1"/>
          </p:nvPr>
        </p:nvSpPr>
        <p:spPr>
          <a:xfrm>
            <a:off x="2911263" y="2592651"/>
            <a:ext cx="3470856" cy="590555"/>
          </a:xfrm>
          <a:prstGeom prst="trapezoid">
            <a:avLst>
              <a:gd name="adj" fmla="val 86062"/>
            </a:avLst>
          </a:prstGeom>
          <a:solidFill>
            <a:schemeClr val="accent4">
              <a:alpha val="80000"/>
            </a:schemeClr>
          </a:solidFill>
          <a:ln>
            <a:solidFill>
              <a:srgbClr val="000000">
                <a:alpha val="60000"/>
              </a:srgbClr>
            </a:solidFill>
          </a:ln>
        </p:spPr>
        <p:txBody>
          <a:bodyPr anchor="ctr">
            <a:normAutofit/>
          </a:bodyPr>
          <a:lstStyle>
            <a:lvl1pPr marL="0" indent="0" algn="ctr">
              <a:buFont typeface="Arial" panose="020B0604020202020204" pitchFamily="34" charset="0"/>
              <a:buNone/>
              <a:defRPr sz="1600" baseline="0">
                <a:solidFill>
                  <a:schemeClr val="bg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Add text</a:t>
            </a:r>
          </a:p>
        </p:txBody>
      </p:sp>
      <p:sp>
        <p:nvSpPr>
          <p:cNvPr id="18" name="Text 4">
            <a:extLst>
              <a:ext uri="{FF2B5EF4-FFF2-40B4-BE49-F238E27FC236}">
                <a16:creationId xmlns:a16="http://schemas.microsoft.com/office/drawing/2014/main" id="{10B9FA78-5636-4C98-8920-80963CE7684C}"/>
              </a:ext>
            </a:extLst>
          </p:cNvPr>
          <p:cNvSpPr>
            <a:spLocks noGrp="1"/>
          </p:cNvSpPr>
          <p:nvPr>
            <p:ph idx="35" hasCustomPrompt="1"/>
          </p:nvPr>
        </p:nvSpPr>
        <p:spPr>
          <a:xfrm>
            <a:off x="677885" y="3259804"/>
            <a:ext cx="1646887" cy="570984"/>
          </a:xfrm>
          <a:ln>
            <a:noFill/>
          </a:ln>
        </p:spPr>
        <p:txBody>
          <a:bodyPr anchor="ctr">
            <a:normAutofit/>
          </a:bodyPr>
          <a:lstStyle>
            <a:lvl1pPr marL="0" indent="0">
              <a:buFont typeface="Arial" panose="020B0604020202020204" pitchFamily="34" charset="0"/>
              <a:buNone/>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Add text</a:t>
            </a:r>
          </a:p>
        </p:txBody>
      </p:sp>
      <p:sp>
        <p:nvSpPr>
          <p:cNvPr id="12" name="Second-from-bottom pyramid box">
            <a:extLst>
              <a:ext uri="{FF2B5EF4-FFF2-40B4-BE49-F238E27FC236}">
                <a16:creationId xmlns:a16="http://schemas.microsoft.com/office/drawing/2014/main" id="{997EDD94-D93F-4BF8-B012-A3E70F9508E5}"/>
              </a:ext>
            </a:extLst>
          </p:cNvPr>
          <p:cNvSpPr>
            <a:spLocks noGrp="1"/>
          </p:cNvSpPr>
          <p:nvPr>
            <p:ph idx="30" hasCustomPrompt="1"/>
          </p:nvPr>
        </p:nvSpPr>
        <p:spPr>
          <a:xfrm>
            <a:off x="2359783" y="3259298"/>
            <a:ext cx="4602363" cy="590555"/>
          </a:xfrm>
          <a:prstGeom prst="trapezoid">
            <a:avLst>
              <a:gd name="adj" fmla="val 86062"/>
            </a:avLst>
          </a:prstGeom>
          <a:solidFill>
            <a:schemeClr val="accent5">
              <a:alpha val="80000"/>
            </a:schemeClr>
          </a:solidFill>
          <a:ln>
            <a:solidFill>
              <a:srgbClr val="000000">
                <a:alpha val="60000"/>
              </a:srgbClr>
            </a:solidFill>
          </a:ln>
        </p:spPr>
        <p:txBody>
          <a:bodyPr anchor="ctr">
            <a:normAutofit/>
          </a:bodyPr>
          <a:lstStyle>
            <a:lvl1pPr marL="0" indent="0" algn="ctr">
              <a:buFont typeface="Arial" panose="020B0604020202020204" pitchFamily="34" charset="0"/>
              <a:buNone/>
              <a:defRPr sz="1600" baseline="0">
                <a:solidFill>
                  <a:schemeClr val="bg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marL="0" marR="0" lvl="0" indent="0" algn="ctr" defTabSz="457200" rtl="0" eaLnBrk="1" fontAlgn="auto" latinLnBrk="0" hangingPunct="1">
              <a:lnSpc>
                <a:spcPct val="100000"/>
              </a:lnSpc>
              <a:spcBef>
                <a:spcPts val="2400"/>
              </a:spcBef>
              <a:spcAft>
                <a:spcPts val="0"/>
              </a:spcAft>
              <a:buClr>
                <a:srgbClr val="D66D50"/>
              </a:buClr>
              <a:buSzPct val="80000"/>
              <a:buFont typeface="Arial" panose="020B0604020202020204" pitchFamily="34" charset="0"/>
              <a:buNone/>
              <a:tabLst/>
              <a:defRPr/>
            </a:pPr>
            <a:r>
              <a:rPr lang="en-US"/>
              <a:t>Add text</a:t>
            </a:r>
          </a:p>
        </p:txBody>
      </p:sp>
      <p:sp>
        <p:nvSpPr>
          <p:cNvPr id="20" name="Text 5">
            <a:extLst>
              <a:ext uri="{FF2B5EF4-FFF2-40B4-BE49-F238E27FC236}">
                <a16:creationId xmlns:a16="http://schemas.microsoft.com/office/drawing/2014/main" id="{ED94A084-08CF-4432-8D0B-0322BE6ABD53}"/>
              </a:ext>
            </a:extLst>
          </p:cNvPr>
          <p:cNvSpPr>
            <a:spLocks noGrp="1"/>
          </p:cNvSpPr>
          <p:nvPr>
            <p:ph idx="36" hasCustomPrompt="1"/>
          </p:nvPr>
        </p:nvSpPr>
        <p:spPr>
          <a:xfrm>
            <a:off x="149313" y="3916666"/>
            <a:ext cx="1646887" cy="570984"/>
          </a:xfrm>
          <a:ln>
            <a:noFill/>
          </a:ln>
        </p:spPr>
        <p:txBody>
          <a:bodyPr anchor="ctr">
            <a:normAutofit/>
          </a:bodyPr>
          <a:lstStyle>
            <a:lvl1pPr marL="0" indent="0">
              <a:buFont typeface="Arial" panose="020B0604020202020204" pitchFamily="34" charset="0"/>
              <a:buNone/>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Add text</a:t>
            </a:r>
          </a:p>
        </p:txBody>
      </p:sp>
      <p:sp>
        <p:nvSpPr>
          <p:cNvPr id="14" name="Bottom pyramid box">
            <a:extLst>
              <a:ext uri="{FF2B5EF4-FFF2-40B4-BE49-F238E27FC236}">
                <a16:creationId xmlns:a16="http://schemas.microsoft.com/office/drawing/2014/main" id="{3CF4CF9F-90A8-4B19-BB16-32CC750F6D15}"/>
              </a:ext>
            </a:extLst>
          </p:cNvPr>
          <p:cNvSpPr>
            <a:spLocks noGrp="1"/>
          </p:cNvSpPr>
          <p:nvPr>
            <p:ph idx="32" hasCustomPrompt="1"/>
          </p:nvPr>
        </p:nvSpPr>
        <p:spPr>
          <a:xfrm>
            <a:off x="1806704" y="3916666"/>
            <a:ext cx="5708519" cy="590555"/>
          </a:xfrm>
          <a:prstGeom prst="trapezoid">
            <a:avLst>
              <a:gd name="adj" fmla="val 86062"/>
            </a:avLst>
          </a:prstGeom>
          <a:solidFill>
            <a:schemeClr val="accent6">
              <a:alpha val="80000"/>
            </a:schemeClr>
          </a:solidFill>
          <a:ln>
            <a:solidFill>
              <a:srgbClr val="000000">
                <a:alpha val="60000"/>
              </a:srgbClr>
            </a:solidFill>
          </a:ln>
        </p:spPr>
        <p:txBody>
          <a:bodyPr anchor="ctr">
            <a:normAutofit/>
          </a:bodyPr>
          <a:lstStyle>
            <a:lvl1pPr marL="0" indent="0" algn="ctr">
              <a:buFont typeface="Arial" panose="020B0604020202020204" pitchFamily="34" charset="0"/>
              <a:buNone/>
              <a:defRPr sz="1600" baseline="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Add text</a:t>
            </a:r>
          </a:p>
        </p:txBody>
      </p:sp>
      <p:sp>
        <p:nvSpPr>
          <p:cNvPr id="10" name="Source">
            <a:extLst>
              <a:ext uri="{FF2B5EF4-FFF2-40B4-BE49-F238E27FC236}">
                <a16:creationId xmlns:a16="http://schemas.microsoft.com/office/drawing/2014/main" id="{36F230DE-5E92-6B46-9F5D-66DB4D20FF43}"/>
              </a:ext>
            </a:extLst>
          </p:cNvPr>
          <p:cNvSpPr>
            <a:spLocks noGrp="1"/>
          </p:cNvSpPr>
          <p:nvPr>
            <p:ph idx="18" hasCustomPrompt="1"/>
          </p:nvPr>
        </p:nvSpPr>
        <p:spPr>
          <a:xfrm>
            <a:off x="149313" y="4792204"/>
            <a:ext cx="7818120" cy="274320"/>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rgbClr val="000000"/>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C746464B-6D50-0444-88FB-F2C6D2DA4234}"/>
              </a:ext>
            </a:extLst>
          </p:cNvPr>
          <p:cNvSpPr>
            <a:spLocks noGrp="1"/>
          </p:cNvSpPr>
          <p:nvPr>
            <p:ph type="sldNum" sz="quarter" idx="28"/>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101969938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Blue boxe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58161"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8" name="Dark blue box 1"/>
          <p:cNvSpPr>
            <a:spLocks noGrp="1"/>
          </p:cNvSpPr>
          <p:nvPr>
            <p:ph idx="13" hasCustomPrompt="1"/>
          </p:nvPr>
        </p:nvSpPr>
        <p:spPr>
          <a:xfrm>
            <a:off x="149313" y="1200151"/>
            <a:ext cx="8842247" cy="389163"/>
          </a:xfrm>
          <a:solidFill>
            <a:schemeClr val="accent3"/>
          </a:solidFill>
          <a:ln>
            <a:solidFill>
              <a:srgbClr val="6CACE4">
                <a:alpha val="20000"/>
              </a:srgbClr>
            </a:solidFill>
          </a:ln>
        </p:spPr>
        <p:txBody>
          <a:bodyPr anchor="ctr">
            <a:normAutofit/>
          </a:bodyPr>
          <a:lstStyle>
            <a:lvl1pPr marL="0" indent="0" algn="ctr">
              <a:buFontTx/>
              <a:buNone/>
              <a:defRPr sz="1400" baseline="0">
                <a:solidFill>
                  <a:schemeClr val="bg1"/>
                </a:solidFill>
                <a:latin typeface="Georgia" panose="02040502050405020303" pitchFamily="18"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p:txBody>
      </p:sp>
      <p:sp>
        <p:nvSpPr>
          <p:cNvPr id="6" name="Small box 1">
            <a:extLst>
              <a:ext uri="{FF2B5EF4-FFF2-40B4-BE49-F238E27FC236}">
                <a16:creationId xmlns:a16="http://schemas.microsoft.com/office/drawing/2014/main" id="{1EEDF6EA-6108-C255-B3DC-8822455B9FCF}"/>
              </a:ext>
            </a:extLst>
          </p:cNvPr>
          <p:cNvSpPr>
            <a:spLocks noGrp="1"/>
          </p:cNvSpPr>
          <p:nvPr>
            <p:ph idx="20" hasCustomPrompt="1"/>
          </p:nvPr>
        </p:nvSpPr>
        <p:spPr>
          <a:xfrm>
            <a:off x="149311" y="1625877"/>
            <a:ext cx="2121408" cy="389163"/>
          </a:xfrm>
          <a:solidFill>
            <a:srgbClr val="418EDE">
              <a:alpha val="5000"/>
            </a:srgbClr>
          </a:solidFill>
          <a:ln>
            <a:solidFill>
              <a:srgbClr val="6CACE4">
                <a:alpha val="20000"/>
              </a:srgbClr>
            </a:solidFill>
          </a:ln>
        </p:spPr>
        <p:txBody>
          <a:bodyPr anchor="ctr">
            <a:normAutofit/>
          </a:bodyPr>
          <a:lstStyle>
            <a:lvl1pPr marL="0" indent="0" algn="ctr">
              <a:buFontTx/>
              <a:buNone/>
              <a:defRPr sz="12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p:txBody>
      </p:sp>
      <p:sp>
        <p:nvSpPr>
          <p:cNvPr id="11" name="Small box 2">
            <a:extLst>
              <a:ext uri="{FF2B5EF4-FFF2-40B4-BE49-F238E27FC236}">
                <a16:creationId xmlns:a16="http://schemas.microsoft.com/office/drawing/2014/main" id="{3B002E9E-DA78-7F84-07BE-ABFC1042DE1E}"/>
              </a:ext>
            </a:extLst>
          </p:cNvPr>
          <p:cNvSpPr>
            <a:spLocks noGrp="1"/>
          </p:cNvSpPr>
          <p:nvPr>
            <p:ph idx="22" hasCustomPrompt="1"/>
          </p:nvPr>
        </p:nvSpPr>
        <p:spPr>
          <a:xfrm>
            <a:off x="2388595" y="1625877"/>
            <a:ext cx="2121408" cy="389163"/>
          </a:xfrm>
          <a:solidFill>
            <a:srgbClr val="418EDE">
              <a:alpha val="5000"/>
            </a:srgbClr>
          </a:solidFill>
          <a:ln>
            <a:solidFill>
              <a:srgbClr val="6CACE4">
                <a:alpha val="20000"/>
              </a:srgbClr>
            </a:solidFill>
          </a:ln>
        </p:spPr>
        <p:txBody>
          <a:bodyPr anchor="ctr">
            <a:normAutofit/>
          </a:bodyPr>
          <a:lstStyle>
            <a:lvl1pPr marL="0" indent="0" algn="ctr">
              <a:buFontTx/>
              <a:buNone/>
              <a:defRPr sz="12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p:txBody>
      </p:sp>
      <p:sp>
        <p:nvSpPr>
          <p:cNvPr id="12" name="Small box 3">
            <a:extLst>
              <a:ext uri="{FF2B5EF4-FFF2-40B4-BE49-F238E27FC236}">
                <a16:creationId xmlns:a16="http://schemas.microsoft.com/office/drawing/2014/main" id="{809D8D1A-1BDF-DB5F-A3C9-F89FBAAD9A64}"/>
              </a:ext>
            </a:extLst>
          </p:cNvPr>
          <p:cNvSpPr>
            <a:spLocks noGrp="1"/>
          </p:cNvSpPr>
          <p:nvPr>
            <p:ph idx="23" hasCustomPrompt="1"/>
          </p:nvPr>
        </p:nvSpPr>
        <p:spPr>
          <a:xfrm>
            <a:off x="4627879" y="1625877"/>
            <a:ext cx="2121408" cy="389163"/>
          </a:xfrm>
          <a:solidFill>
            <a:srgbClr val="418EDE">
              <a:alpha val="5000"/>
            </a:srgbClr>
          </a:solidFill>
          <a:ln>
            <a:solidFill>
              <a:srgbClr val="6CACE4">
                <a:alpha val="20000"/>
              </a:srgbClr>
            </a:solidFill>
          </a:ln>
        </p:spPr>
        <p:txBody>
          <a:bodyPr anchor="ctr">
            <a:normAutofit/>
          </a:bodyPr>
          <a:lstStyle>
            <a:lvl1pPr marL="0" indent="0" algn="ctr">
              <a:buFontTx/>
              <a:buNone/>
              <a:defRPr sz="12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p:txBody>
      </p:sp>
      <p:sp>
        <p:nvSpPr>
          <p:cNvPr id="10" name="Small box 4">
            <a:extLst>
              <a:ext uri="{FF2B5EF4-FFF2-40B4-BE49-F238E27FC236}">
                <a16:creationId xmlns:a16="http://schemas.microsoft.com/office/drawing/2014/main" id="{7981AF15-2689-29FF-4B3A-ECF9965EB243}"/>
              </a:ext>
            </a:extLst>
          </p:cNvPr>
          <p:cNvSpPr>
            <a:spLocks noGrp="1"/>
          </p:cNvSpPr>
          <p:nvPr>
            <p:ph idx="21" hasCustomPrompt="1"/>
          </p:nvPr>
        </p:nvSpPr>
        <p:spPr>
          <a:xfrm>
            <a:off x="6867163" y="1625877"/>
            <a:ext cx="2121408" cy="389163"/>
          </a:xfrm>
          <a:solidFill>
            <a:srgbClr val="418EDE">
              <a:alpha val="5000"/>
            </a:srgbClr>
          </a:solidFill>
          <a:ln>
            <a:solidFill>
              <a:srgbClr val="6CACE4">
                <a:alpha val="20000"/>
              </a:srgbClr>
            </a:solidFill>
          </a:ln>
        </p:spPr>
        <p:txBody>
          <a:bodyPr anchor="ctr">
            <a:normAutofit/>
          </a:bodyPr>
          <a:lstStyle>
            <a:lvl1pPr marL="0" indent="0" algn="ctr">
              <a:buFontTx/>
              <a:buNone/>
              <a:defRPr sz="12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p:txBody>
      </p:sp>
      <p:sp>
        <p:nvSpPr>
          <p:cNvPr id="7" name="Object 1">
            <a:extLst>
              <a:ext uri="{FF2B5EF4-FFF2-40B4-BE49-F238E27FC236}">
                <a16:creationId xmlns:a16="http://schemas.microsoft.com/office/drawing/2014/main" id="{10AA8AA6-98B3-AD44-E3F9-392EBDEA7795}"/>
              </a:ext>
            </a:extLst>
          </p:cNvPr>
          <p:cNvSpPr>
            <a:spLocks noGrp="1"/>
          </p:cNvSpPr>
          <p:nvPr>
            <p:ph sz="quarter" idx="38"/>
          </p:nvPr>
        </p:nvSpPr>
        <p:spPr>
          <a:xfrm>
            <a:off x="4285796" y="2076450"/>
            <a:ext cx="577850" cy="352425"/>
          </a:xfrm>
          <a:ln>
            <a:noFill/>
          </a:ln>
        </p:spPr>
        <p:txBody>
          <a:bodyPr anchor="ctr"/>
          <a:lstStyle>
            <a:lvl1pPr marL="0" indent="0">
              <a:buNone/>
              <a:defRPr sz="1000">
                <a:latin typeface="Calibri" panose="020F0502020204030204" pitchFamily="34" charset="0"/>
                <a:ea typeface="Tahoma" panose="020B0604030504040204" pitchFamily="34" charset="0"/>
                <a:cs typeface="Calibri" panose="020F0502020204030204" pitchFamily="34" charset="0"/>
              </a:defRPr>
            </a:lvl1pPr>
            <a:lvl2pPr marL="282765" indent="0">
              <a:buNone/>
              <a:defRPr>
                <a:latin typeface="Tahoma" panose="020B0604030504040204" pitchFamily="34" charset="0"/>
                <a:ea typeface="Tahoma" panose="020B0604030504040204" pitchFamily="34" charset="0"/>
                <a:cs typeface="Tahoma" panose="020B0604030504040204" pitchFamily="34" charset="0"/>
              </a:defRPr>
            </a:lvl2pPr>
            <a:lvl3pPr marL="571500" indent="0">
              <a:buNone/>
              <a:defRPr>
                <a:latin typeface="Tahoma" panose="020B0604030504040204" pitchFamily="34" charset="0"/>
                <a:ea typeface="Tahoma" panose="020B0604030504040204" pitchFamily="34" charset="0"/>
                <a:cs typeface="Tahoma" panose="020B0604030504040204" pitchFamily="34" charset="0"/>
              </a:defRPr>
            </a:lvl3pPr>
            <a:lvl4pPr marL="803275"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endParaRPr lang="en-US"/>
          </a:p>
        </p:txBody>
      </p:sp>
      <p:sp>
        <p:nvSpPr>
          <p:cNvPr id="18" name="Dark blue box 2">
            <a:extLst>
              <a:ext uri="{FF2B5EF4-FFF2-40B4-BE49-F238E27FC236}">
                <a16:creationId xmlns:a16="http://schemas.microsoft.com/office/drawing/2014/main" id="{55BE8907-6CF2-17CE-6D14-45C36ECBEBD6}"/>
              </a:ext>
            </a:extLst>
          </p:cNvPr>
          <p:cNvSpPr>
            <a:spLocks noGrp="1"/>
          </p:cNvSpPr>
          <p:nvPr>
            <p:ph idx="28" hasCustomPrompt="1"/>
          </p:nvPr>
        </p:nvSpPr>
        <p:spPr>
          <a:xfrm>
            <a:off x="146325" y="2497356"/>
            <a:ext cx="8842247" cy="389163"/>
          </a:xfrm>
          <a:solidFill>
            <a:schemeClr val="accent3"/>
          </a:solidFill>
          <a:ln>
            <a:solidFill>
              <a:srgbClr val="6CACE4">
                <a:alpha val="20000"/>
              </a:srgbClr>
            </a:solidFill>
          </a:ln>
        </p:spPr>
        <p:txBody>
          <a:bodyPr anchor="ctr">
            <a:normAutofit/>
          </a:bodyPr>
          <a:lstStyle>
            <a:lvl1pPr marL="0" indent="0" algn="ctr">
              <a:buFontTx/>
              <a:buNone/>
              <a:defRPr sz="1400" baseline="0">
                <a:solidFill>
                  <a:schemeClr val="bg1"/>
                </a:solidFill>
                <a:latin typeface="Georgia" panose="02040502050405020303" pitchFamily="18"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p:txBody>
      </p:sp>
      <p:sp>
        <p:nvSpPr>
          <p:cNvPr id="39" name="Small box 5">
            <a:extLst>
              <a:ext uri="{FF2B5EF4-FFF2-40B4-BE49-F238E27FC236}">
                <a16:creationId xmlns:a16="http://schemas.microsoft.com/office/drawing/2014/main" id="{8DD0DF14-24F3-716C-A2A5-EEE7A58197B7}"/>
              </a:ext>
            </a:extLst>
          </p:cNvPr>
          <p:cNvSpPr>
            <a:spLocks noGrp="1"/>
          </p:cNvSpPr>
          <p:nvPr>
            <p:ph idx="34" hasCustomPrompt="1"/>
          </p:nvPr>
        </p:nvSpPr>
        <p:spPr>
          <a:xfrm>
            <a:off x="149311" y="2923082"/>
            <a:ext cx="2121408" cy="389163"/>
          </a:xfrm>
          <a:solidFill>
            <a:srgbClr val="418EDE">
              <a:alpha val="5000"/>
            </a:srgbClr>
          </a:solidFill>
          <a:ln>
            <a:solidFill>
              <a:srgbClr val="6CACE4">
                <a:alpha val="20000"/>
              </a:srgbClr>
            </a:solidFill>
          </a:ln>
        </p:spPr>
        <p:txBody>
          <a:bodyPr anchor="ctr">
            <a:normAutofit/>
          </a:bodyPr>
          <a:lstStyle>
            <a:lvl1pPr marL="0" indent="0" algn="ctr">
              <a:buFontTx/>
              <a:buNone/>
              <a:defRPr sz="12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p:txBody>
      </p:sp>
      <p:sp>
        <p:nvSpPr>
          <p:cNvPr id="41" name="Small box 6">
            <a:extLst>
              <a:ext uri="{FF2B5EF4-FFF2-40B4-BE49-F238E27FC236}">
                <a16:creationId xmlns:a16="http://schemas.microsoft.com/office/drawing/2014/main" id="{8FAE762F-BA0A-3363-00AC-88AAA8791C59}"/>
              </a:ext>
            </a:extLst>
          </p:cNvPr>
          <p:cNvSpPr>
            <a:spLocks noGrp="1"/>
          </p:cNvSpPr>
          <p:nvPr>
            <p:ph idx="36" hasCustomPrompt="1"/>
          </p:nvPr>
        </p:nvSpPr>
        <p:spPr>
          <a:xfrm>
            <a:off x="2388595" y="2923082"/>
            <a:ext cx="2121408" cy="389163"/>
          </a:xfrm>
          <a:solidFill>
            <a:srgbClr val="418EDE">
              <a:alpha val="5000"/>
            </a:srgbClr>
          </a:solidFill>
          <a:ln>
            <a:solidFill>
              <a:srgbClr val="6CACE4">
                <a:alpha val="20000"/>
              </a:srgbClr>
            </a:solidFill>
          </a:ln>
        </p:spPr>
        <p:txBody>
          <a:bodyPr anchor="ctr">
            <a:normAutofit/>
          </a:bodyPr>
          <a:lstStyle>
            <a:lvl1pPr marL="0" indent="0" algn="ctr">
              <a:buFontTx/>
              <a:buNone/>
              <a:defRPr sz="12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p:txBody>
      </p:sp>
      <p:sp>
        <p:nvSpPr>
          <p:cNvPr id="42" name="Small box 7">
            <a:extLst>
              <a:ext uri="{FF2B5EF4-FFF2-40B4-BE49-F238E27FC236}">
                <a16:creationId xmlns:a16="http://schemas.microsoft.com/office/drawing/2014/main" id="{304F819B-59B6-0F77-D1BD-EA6DBD2E076C}"/>
              </a:ext>
            </a:extLst>
          </p:cNvPr>
          <p:cNvSpPr>
            <a:spLocks noGrp="1"/>
          </p:cNvSpPr>
          <p:nvPr>
            <p:ph idx="37" hasCustomPrompt="1"/>
          </p:nvPr>
        </p:nvSpPr>
        <p:spPr>
          <a:xfrm>
            <a:off x="4627879" y="2923082"/>
            <a:ext cx="2121408" cy="389163"/>
          </a:xfrm>
          <a:solidFill>
            <a:srgbClr val="418EDE">
              <a:alpha val="5000"/>
            </a:srgbClr>
          </a:solidFill>
          <a:ln>
            <a:solidFill>
              <a:srgbClr val="6CACE4">
                <a:alpha val="20000"/>
              </a:srgbClr>
            </a:solidFill>
          </a:ln>
        </p:spPr>
        <p:txBody>
          <a:bodyPr anchor="ctr">
            <a:normAutofit/>
          </a:bodyPr>
          <a:lstStyle>
            <a:lvl1pPr marL="0" indent="0" algn="ctr">
              <a:buFontTx/>
              <a:buNone/>
              <a:defRPr sz="12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p:txBody>
      </p:sp>
      <p:sp>
        <p:nvSpPr>
          <p:cNvPr id="40" name="Small box 8">
            <a:extLst>
              <a:ext uri="{FF2B5EF4-FFF2-40B4-BE49-F238E27FC236}">
                <a16:creationId xmlns:a16="http://schemas.microsoft.com/office/drawing/2014/main" id="{1FA0986B-7548-9C71-FC17-8D01D321F2F9}"/>
              </a:ext>
            </a:extLst>
          </p:cNvPr>
          <p:cNvSpPr>
            <a:spLocks noGrp="1"/>
          </p:cNvSpPr>
          <p:nvPr>
            <p:ph idx="35" hasCustomPrompt="1"/>
          </p:nvPr>
        </p:nvSpPr>
        <p:spPr>
          <a:xfrm>
            <a:off x="6867163" y="2923082"/>
            <a:ext cx="2121408" cy="389163"/>
          </a:xfrm>
          <a:solidFill>
            <a:srgbClr val="418EDE">
              <a:alpha val="5000"/>
            </a:srgbClr>
          </a:solidFill>
          <a:ln>
            <a:solidFill>
              <a:srgbClr val="6CACE4">
                <a:alpha val="20000"/>
              </a:srgbClr>
            </a:solidFill>
          </a:ln>
        </p:spPr>
        <p:txBody>
          <a:bodyPr anchor="ctr">
            <a:normAutofit/>
          </a:bodyPr>
          <a:lstStyle>
            <a:lvl1pPr marL="0" indent="0" algn="ctr">
              <a:buFontTx/>
              <a:buNone/>
              <a:defRPr sz="12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p:txBody>
      </p:sp>
      <p:sp>
        <p:nvSpPr>
          <p:cNvPr id="9" name="Object 2">
            <a:extLst>
              <a:ext uri="{FF2B5EF4-FFF2-40B4-BE49-F238E27FC236}">
                <a16:creationId xmlns:a16="http://schemas.microsoft.com/office/drawing/2014/main" id="{A27CBE59-4AB7-13AB-AECC-A3B69773A48F}"/>
              </a:ext>
            </a:extLst>
          </p:cNvPr>
          <p:cNvSpPr>
            <a:spLocks noGrp="1"/>
          </p:cNvSpPr>
          <p:nvPr>
            <p:ph sz="quarter" idx="39"/>
          </p:nvPr>
        </p:nvSpPr>
        <p:spPr>
          <a:xfrm>
            <a:off x="4285796" y="3367408"/>
            <a:ext cx="577850" cy="352425"/>
          </a:xfrm>
          <a:ln>
            <a:noFill/>
          </a:ln>
        </p:spPr>
        <p:txBody>
          <a:bodyPr anchor="ctr"/>
          <a:lstStyle>
            <a:lvl1pPr marL="0" indent="0">
              <a:buNone/>
              <a:defRPr sz="1000">
                <a:latin typeface="Calibri" panose="020F0502020204030204" pitchFamily="34" charset="0"/>
                <a:ea typeface="Tahoma" panose="020B0604030504040204" pitchFamily="34" charset="0"/>
                <a:cs typeface="Calibri" panose="020F0502020204030204" pitchFamily="34" charset="0"/>
              </a:defRPr>
            </a:lvl1pPr>
            <a:lvl2pPr marL="282765" indent="0">
              <a:buNone/>
              <a:defRPr>
                <a:latin typeface="Tahoma" panose="020B0604030504040204" pitchFamily="34" charset="0"/>
                <a:ea typeface="Tahoma" panose="020B0604030504040204" pitchFamily="34" charset="0"/>
                <a:cs typeface="Tahoma" panose="020B0604030504040204" pitchFamily="34" charset="0"/>
              </a:defRPr>
            </a:lvl2pPr>
            <a:lvl3pPr marL="571500" indent="0">
              <a:buNone/>
              <a:defRPr>
                <a:latin typeface="Tahoma" panose="020B0604030504040204" pitchFamily="34" charset="0"/>
                <a:ea typeface="Tahoma" panose="020B0604030504040204" pitchFamily="34" charset="0"/>
                <a:cs typeface="Tahoma" panose="020B0604030504040204" pitchFamily="34" charset="0"/>
              </a:defRPr>
            </a:lvl3pPr>
            <a:lvl4pPr marL="803275"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endParaRPr lang="en-US"/>
          </a:p>
        </p:txBody>
      </p:sp>
      <p:sp>
        <p:nvSpPr>
          <p:cNvPr id="26" name="Dark blue box 3">
            <a:extLst>
              <a:ext uri="{FF2B5EF4-FFF2-40B4-BE49-F238E27FC236}">
                <a16:creationId xmlns:a16="http://schemas.microsoft.com/office/drawing/2014/main" id="{5D9A3B56-2EF4-A08F-00C3-A497BA42F976}"/>
              </a:ext>
            </a:extLst>
          </p:cNvPr>
          <p:cNvSpPr>
            <a:spLocks noGrp="1"/>
          </p:cNvSpPr>
          <p:nvPr>
            <p:ph idx="29" hasCustomPrompt="1"/>
          </p:nvPr>
        </p:nvSpPr>
        <p:spPr>
          <a:xfrm>
            <a:off x="146324" y="3748767"/>
            <a:ext cx="8842247" cy="389163"/>
          </a:xfrm>
          <a:solidFill>
            <a:schemeClr val="accent3"/>
          </a:solidFill>
          <a:ln>
            <a:solidFill>
              <a:srgbClr val="6CACE4">
                <a:alpha val="20000"/>
              </a:srgbClr>
            </a:solidFill>
          </a:ln>
        </p:spPr>
        <p:txBody>
          <a:bodyPr anchor="ctr">
            <a:normAutofit/>
          </a:bodyPr>
          <a:lstStyle>
            <a:lvl1pPr marL="0" indent="0" algn="ctr">
              <a:buFontTx/>
              <a:buNone/>
              <a:defRPr sz="1400" baseline="0">
                <a:solidFill>
                  <a:schemeClr val="bg1"/>
                </a:solidFill>
                <a:latin typeface="Georgia" panose="02040502050405020303" pitchFamily="18"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p:txBody>
      </p:sp>
      <p:sp>
        <p:nvSpPr>
          <p:cNvPr id="31" name="Small box 9">
            <a:extLst>
              <a:ext uri="{FF2B5EF4-FFF2-40B4-BE49-F238E27FC236}">
                <a16:creationId xmlns:a16="http://schemas.microsoft.com/office/drawing/2014/main" id="{F05EA9C8-3847-7546-0F89-90DD1FCBBDF4}"/>
              </a:ext>
            </a:extLst>
          </p:cNvPr>
          <p:cNvSpPr>
            <a:spLocks noGrp="1"/>
          </p:cNvSpPr>
          <p:nvPr>
            <p:ph idx="30" hasCustomPrompt="1"/>
          </p:nvPr>
        </p:nvSpPr>
        <p:spPr>
          <a:xfrm>
            <a:off x="168214" y="4192059"/>
            <a:ext cx="2121408" cy="389163"/>
          </a:xfrm>
          <a:solidFill>
            <a:srgbClr val="418EDE">
              <a:alpha val="5000"/>
            </a:srgbClr>
          </a:solidFill>
          <a:ln>
            <a:solidFill>
              <a:srgbClr val="6CACE4">
                <a:alpha val="20000"/>
              </a:srgbClr>
            </a:solidFill>
          </a:ln>
        </p:spPr>
        <p:txBody>
          <a:bodyPr anchor="ctr">
            <a:normAutofit/>
          </a:bodyPr>
          <a:lstStyle>
            <a:lvl1pPr marL="0" indent="0" algn="ctr">
              <a:buFontTx/>
              <a:buNone/>
              <a:defRPr sz="12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p:txBody>
      </p:sp>
      <p:sp>
        <p:nvSpPr>
          <p:cNvPr id="33" name="Small box 10">
            <a:extLst>
              <a:ext uri="{FF2B5EF4-FFF2-40B4-BE49-F238E27FC236}">
                <a16:creationId xmlns:a16="http://schemas.microsoft.com/office/drawing/2014/main" id="{48CB4271-92B6-DAC6-EA86-C26101B84A7A}"/>
              </a:ext>
            </a:extLst>
          </p:cNvPr>
          <p:cNvSpPr>
            <a:spLocks noGrp="1"/>
          </p:cNvSpPr>
          <p:nvPr>
            <p:ph idx="32" hasCustomPrompt="1"/>
          </p:nvPr>
        </p:nvSpPr>
        <p:spPr>
          <a:xfrm>
            <a:off x="2407498" y="4192059"/>
            <a:ext cx="2121408" cy="389163"/>
          </a:xfrm>
          <a:solidFill>
            <a:srgbClr val="418EDE">
              <a:alpha val="5000"/>
            </a:srgbClr>
          </a:solidFill>
          <a:ln>
            <a:solidFill>
              <a:srgbClr val="6CACE4">
                <a:alpha val="20000"/>
              </a:srgbClr>
            </a:solidFill>
          </a:ln>
        </p:spPr>
        <p:txBody>
          <a:bodyPr anchor="ctr">
            <a:normAutofit/>
          </a:bodyPr>
          <a:lstStyle>
            <a:lvl1pPr marL="0" indent="0" algn="ctr">
              <a:buFontTx/>
              <a:buNone/>
              <a:defRPr sz="12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p:txBody>
      </p:sp>
      <p:sp>
        <p:nvSpPr>
          <p:cNvPr id="34" name="Small box 11">
            <a:extLst>
              <a:ext uri="{FF2B5EF4-FFF2-40B4-BE49-F238E27FC236}">
                <a16:creationId xmlns:a16="http://schemas.microsoft.com/office/drawing/2014/main" id="{AAE55E24-26BC-E7B7-AC7E-981983292D6C}"/>
              </a:ext>
            </a:extLst>
          </p:cNvPr>
          <p:cNvSpPr>
            <a:spLocks noGrp="1"/>
          </p:cNvSpPr>
          <p:nvPr>
            <p:ph idx="33" hasCustomPrompt="1"/>
          </p:nvPr>
        </p:nvSpPr>
        <p:spPr>
          <a:xfrm>
            <a:off x="4646782" y="4192059"/>
            <a:ext cx="2121408" cy="389163"/>
          </a:xfrm>
          <a:solidFill>
            <a:srgbClr val="418EDE">
              <a:alpha val="5000"/>
            </a:srgbClr>
          </a:solidFill>
          <a:ln>
            <a:solidFill>
              <a:srgbClr val="6CACE4">
                <a:alpha val="20000"/>
              </a:srgbClr>
            </a:solidFill>
          </a:ln>
        </p:spPr>
        <p:txBody>
          <a:bodyPr anchor="ctr">
            <a:normAutofit/>
          </a:bodyPr>
          <a:lstStyle>
            <a:lvl1pPr marL="0" indent="0" algn="ctr">
              <a:buFontTx/>
              <a:buNone/>
              <a:defRPr sz="12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p:txBody>
      </p:sp>
      <p:sp>
        <p:nvSpPr>
          <p:cNvPr id="32" name="Small box 12">
            <a:extLst>
              <a:ext uri="{FF2B5EF4-FFF2-40B4-BE49-F238E27FC236}">
                <a16:creationId xmlns:a16="http://schemas.microsoft.com/office/drawing/2014/main" id="{2CCAC3ED-785E-4C25-E923-DD9E3819CA86}"/>
              </a:ext>
            </a:extLst>
          </p:cNvPr>
          <p:cNvSpPr>
            <a:spLocks noGrp="1"/>
          </p:cNvSpPr>
          <p:nvPr>
            <p:ph idx="31" hasCustomPrompt="1"/>
          </p:nvPr>
        </p:nvSpPr>
        <p:spPr>
          <a:xfrm>
            <a:off x="6886066" y="4192059"/>
            <a:ext cx="2121408" cy="389163"/>
          </a:xfrm>
          <a:solidFill>
            <a:srgbClr val="418EDE">
              <a:alpha val="5000"/>
            </a:srgbClr>
          </a:solidFill>
          <a:ln>
            <a:solidFill>
              <a:srgbClr val="6CACE4">
                <a:alpha val="20000"/>
              </a:srgbClr>
            </a:solidFill>
          </a:ln>
        </p:spPr>
        <p:txBody>
          <a:bodyPr anchor="ctr">
            <a:normAutofit/>
          </a:bodyPr>
          <a:lstStyle>
            <a:lvl1pPr marL="0" indent="0" algn="ctr">
              <a:buFontTx/>
              <a:buNone/>
              <a:defRPr sz="12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p:txBody>
      </p:sp>
      <p:sp>
        <p:nvSpPr>
          <p:cNvPr id="4" name="Source">
            <a:extLst>
              <a:ext uri="{FF2B5EF4-FFF2-40B4-BE49-F238E27FC236}">
                <a16:creationId xmlns:a16="http://schemas.microsoft.com/office/drawing/2014/main" id="{D9DE5FD8-469B-FD34-543F-F7FCA96EFBDC}"/>
              </a:ext>
            </a:extLst>
          </p:cNvPr>
          <p:cNvSpPr>
            <a:spLocks noGrp="1"/>
          </p:cNvSpPr>
          <p:nvPr>
            <p:ph idx="19"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49A5C684-826F-0442-8631-7E4E2B374D8D}"/>
              </a:ext>
            </a:extLst>
          </p:cNvPr>
          <p:cNvSpPr>
            <a:spLocks noGrp="1"/>
          </p:cNvSpPr>
          <p:nvPr>
            <p:ph type="sldNum" sz="quarter" idx="18"/>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341811072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5 boxes with arrows with border">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58161"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7" name="Caption">
            <a:extLst>
              <a:ext uri="{FF2B5EF4-FFF2-40B4-BE49-F238E27FC236}">
                <a16:creationId xmlns:a16="http://schemas.microsoft.com/office/drawing/2014/main" id="{72520043-8BF8-C651-FD7B-511CEB83C73D}"/>
              </a:ext>
            </a:extLst>
          </p:cNvPr>
          <p:cNvSpPr>
            <a:spLocks noGrp="1"/>
          </p:cNvSpPr>
          <p:nvPr>
            <p:ph type="body" sz="quarter" idx="18" hasCustomPrompt="1"/>
          </p:nvPr>
        </p:nvSpPr>
        <p:spPr>
          <a:xfrm>
            <a:off x="141693" y="1200150"/>
            <a:ext cx="8849908"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5" name="Bullets 1">
            <a:extLst>
              <a:ext uri="{FF2B5EF4-FFF2-40B4-BE49-F238E27FC236}">
                <a16:creationId xmlns:a16="http://schemas.microsoft.com/office/drawing/2014/main" id="{A055A631-9A11-948E-2BCB-3D7674E51D11}"/>
              </a:ext>
            </a:extLst>
          </p:cNvPr>
          <p:cNvSpPr>
            <a:spLocks noGrp="1"/>
          </p:cNvSpPr>
          <p:nvPr>
            <p:ph idx="13" hasCustomPrompt="1"/>
          </p:nvPr>
        </p:nvSpPr>
        <p:spPr>
          <a:xfrm>
            <a:off x="149313" y="1721663"/>
            <a:ext cx="1646887" cy="2852928"/>
          </a:xfrm>
          <a:prstGeom prst="roundRect">
            <a:avLst/>
          </a:prstGeom>
          <a:solidFill>
            <a:schemeClr val="accent2">
              <a:alpha val="5000"/>
            </a:schemeClr>
          </a:solidFill>
          <a:ln>
            <a:solidFill>
              <a:schemeClr val="accent3"/>
            </a:solidFill>
          </a:ln>
        </p:spPr>
        <p:txBody>
          <a:bodyPr anchor="ctr">
            <a:normAutofit/>
          </a:bodyPr>
          <a:lstStyle>
            <a:lvl1pPr marL="0" indent="0" algn="ctr">
              <a:buFontTx/>
              <a:buNone/>
              <a:defRPr sz="1400" baseline="0">
                <a:latin typeface="Calibri" panose="020F0502020204030204" pitchFamily="34" charset="0"/>
                <a:ea typeface="Tahoma" panose="020B0604030504040204" pitchFamily="34" charset="0"/>
                <a:cs typeface="Calibri" panose="020F0502020204030204" pitchFamily="34" charset="0"/>
              </a:defRPr>
            </a:lvl1pPr>
            <a:lvl2pPr marL="284162" indent="0" algn="ctr">
              <a:buFontTx/>
              <a:buNone/>
              <a:defRPr sz="1400">
                <a:latin typeface="Calibri" panose="020F0502020204030204" pitchFamily="34" charset="0"/>
                <a:ea typeface="Tahoma" panose="020B0604030504040204" pitchFamily="34" charset="0"/>
                <a:cs typeface="Calibri" panose="020F0502020204030204" pitchFamily="34" charset="0"/>
              </a:defRPr>
            </a:lvl2pPr>
            <a:lvl3pPr marL="573088" indent="0">
              <a:buFont typeface="Arial" panose="020B0604020202020204" pitchFamily="34" charset="0"/>
              <a:buNone/>
              <a:tabLst/>
              <a:defRPr sz="1600"/>
            </a:lvl3pPr>
            <a:lvl4pPr marL="1371600" indent="0">
              <a:buNone/>
              <a:defRPr/>
            </a:lvl4pPr>
            <a:lvl5pPr marL="1828800" indent="0">
              <a:buNone/>
              <a:defRPr/>
            </a:lvl5pPr>
          </a:lstStyle>
          <a:p>
            <a:pPr lvl="0"/>
            <a:r>
              <a:rPr lang="en-US"/>
              <a:t>Click to add first-level bullet</a:t>
            </a:r>
          </a:p>
          <a:p>
            <a:pPr lvl="1"/>
            <a:r>
              <a:rPr lang="en-US"/>
              <a:t>Second level</a:t>
            </a:r>
          </a:p>
        </p:txBody>
      </p:sp>
      <p:sp>
        <p:nvSpPr>
          <p:cNvPr id="2" name="Object 1">
            <a:extLst>
              <a:ext uri="{FF2B5EF4-FFF2-40B4-BE49-F238E27FC236}">
                <a16:creationId xmlns:a16="http://schemas.microsoft.com/office/drawing/2014/main" id="{800D4053-A28E-EBA0-7B9F-10B811117FC0}"/>
              </a:ext>
            </a:extLst>
          </p:cNvPr>
          <p:cNvSpPr>
            <a:spLocks noGrp="1"/>
          </p:cNvSpPr>
          <p:nvPr>
            <p:ph sz="quarter" idx="39"/>
          </p:nvPr>
        </p:nvSpPr>
        <p:spPr>
          <a:xfrm>
            <a:off x="1583257" y="2951128"/>
            <a:ext cx="577850" cy="352425"/>
          </a:xfrm>
          <a:ln>
            <a:noFill/>
          </a:ln>
        </p:spPr>
        <p:txBody>
          <a:bodyPr anchor="ctr"/>
          <a:lstStyle>
            <a:lvl1pPr marL="0" indent="0">
              <a:buNone/>
              <a:defRPr sz="1000">
                <a:latin typeface="Calibri" panose="020F0502020204030204" pitchFamily="34" charset="0"/>
                <a:ea typeface="Tahoma" panose="020B0604030504040204" pitchFamily="34" charset="0"/>
                <a:cs typeface="Calibri" panose="020F0502020204030204" pitchFamily="34" charset="0"/>
              </a:defRPr>
            </a:lvl1pPr>
            <a:lvl2pPr marL="282765" indent="0">
              <a:buNone/>
              <a:defRPr>
                <a:latin typeface="Tahoma" panose="020B0604030504040204" pitchFamily="34" charset="0"/>
                <a:ea typeface="Tahoma" panose="020B0604030504040204" pitchFamily="34" charset="0"/>
                <a:cs typeface="Tahoma" panose="020B0604030504040204" pitchFamily="34" charset="0"/>
              </a:defRPr>
            </a:lvl2pPr>
            <a:lvl3pPr marL="571500" indent="0">
              <a:buNone/>
              <a:defRPr>
                <a:latin typeface="Tahoma" panose="020B0604030504040204" pitchFamily="34" charset="0"/>
                <a:ea typeface="Tahoma" panose="020B0604030504040204" pitchFamily="34" charset="0"/>
                <a:cs typeface="Tahoma" panose="020B0604030504040204" pitchFamily="34" charset="0"/>
              </a:defRPr>
            </a:lvl3pPr>
            <a:lvl4pPr marL="803275"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endParaRPr lang="en-US"/>
          </a:p>
        </p:txBody>
      </p:sp>
      <p:sp>
        <p:nvSpPr>
          <p:cNvPr id="6" name="Bullets 2">
            <a:extLst>
              <a:ext uri="{FF2B5EF4-FFF2-40B4-BE49-F238E27FC236}">
                <a16:creationId xmlns:a16="http://schemas.microsoft.com/office/drawing/2014/main" id="{C8463E8B-ADFD-8C6A-E436-C0C78B04B465}"/>
              </a:ext>
            </a:extLst>
          </p:cNvPr>
          <p:cNvSpPr>
            <a:spLocks noGrp="1"/>
          </p:cNvSpPr>
          <p:nvPr>
            <p:ph idx="27" hasCustomPrompt="1"/>
          </p:nvPr>
        </p:nvSpPr>
        <p:spPr>
          <a:xfrm>
            <a:off x="1948163" y="1721663"/>
            <a:ext cx="1646887" cy="2852928"/>
          </a:xfrm>
          <a:prstGeom prst="roundRect">
            <a:avLst/>
          </a:prstGeom>
          <a:solidFill>
            <a:schemeClr val="accent2">
              <a:alpha val="5000"/>
            </a:schemeClr>
          </a:solidFill>
          <a:ln>
            <a:solidFill>
              <a:schemeClr val="accent3"/>
            </a:solidFill>
          </a:ln>
        </p:spPr>
        <p:txBody>
          <a:bodyPr anchor="ctr">
            <a:normAutofit/>
          </a:bodyPr>
          <a:lstStyle>
            <a:lvl1pPr marL="0" indent="0" algn="ctr">
              <a:buFontTx/>
              <a:buNone/>
              <a:defRPr sz="1400" baseline="0">
                <a:latin typeface="Calibri" panose="020F0502020204030204" pitchFamily="34" charset="0"/>
                <a:ea typeface="Tahoma" panose="020B0604030504040204" pitchFamily="34" charset="0"/>
                <a:cs typeface="Calibri" panose="020F0502020204030204" pitchFamily="34" charset="0"/>
              </a:defRPr>
            </a:lvl1pPr>
            <a:lvl2pPr marL="284162" indent="0" algn="ctr">
              <a:buFontTx/>
              <a:buNone/>
              <a:defRPr sz="14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p:txBody>
      </p:sp>
      <p:sp>
        <p:nvSpPr>
          <p:cNvPr id="14" name="Object 2">
            <a:extLst>
              <a:ext uri="{FF2B5EF4-FFF2-40B4-BE49-F238E27FC236}">
                <a16:creationId xmlns:a16="http://schemas.microsoft.com/office/drawing/2014/main" id="{66AB1DC4-85FC-9FDC-AD2C-8B272A459BC7}"/>
              </a:ext>
            </a:extLst>
          </p:cNvPr>
          <p:cNvSpPr>
            <a:spLocks noGrp="1"/>
          </p:cNvSpPr>
          <p:nvPr>
            <p:ph sz="quarter" idx="40"/>
          </p:nvPr>
        </p:nvSpPr>
        <p:spPr>
          <a:xfrm>
            <a:off x="3382107" y="2951128"/>
            <a:ext cx="577850" cy="352425"/>
          </a:xfrm>
          <a:ln>
            <a:noFill/>
          </a:ln>
        </p:spPr>
        <p:txBody>
          <a:bodyPr anchor="ctr"/>
          <a:lstStyle>
            <a:lvl1pPr marL="0" indent="0">
              <a:buNone/>
              <a:defRPr sz="1000">
                <a:latin typeface="Calibri" panose="020F0502020204030204" pitchFamily="34" charset="0"/>
                <a:ea typeface="Tahoma" panose="020B0604030504040204" pitchFamily="34" charset="0"/>
                <a:cs typeface="Calibri" panose="020F0502020204030204" pitchFamily="34" charset="0"/>
              </a:defRPr>
            </a:lvl1pPr>
            <a:lvl2pPr marL="282765" indent="0">
              <a:buNone/>
              <a:defRPr>
                <a:latin typeface="Tahoma" panose="020B0604030504040204" pitchFamily="34" charset="0"/>
                <a:ea typeface="Tahoma" panose="020B0604030504040204" pitchFamily="34" charset="0"/>
                <a:cs typeface="Tahoma" panose="020B0604030504040204" pitchFamily="34" charset="0"/>
              </a:defRPr>
            </a:lvl2pPr>
            <a:lvl3pPr marL="571500" indent="0">
              <a:buNone/>
              <a:defRPr>
                <a:latin typeface="Tahoma" panose="020B0604030504040204" pitchFamily="34" charset="0"/>
                <a:ea typeface="Tahoma" panose="020B0604030504040204" pitchFamily="34" charset="0"/>
                <a:cs typeface="Tahoma" panose="020B0604030504040204" pitchFamily="34" charset="0"/>
              </a:defRPr>
            </a:lvl3pPr>
            <a:lvl4pPr marL="803275"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endParaRPr lang="en-US"/>
          </a:p>
        </p:txBody>
      </p:sp>
      <p:sp>
        <p:nvSpPr>
          <p:cNvPr id="8" name="Bullets 3">
            <a:extLst>
              <a:ext uri="{FF2B5EF4-FFF2-40B4-BE49-F238E27FC236}">
                <a16:creationId xmlns:a16="http://schemas.microsoft.com/office/drawing/2014/main" id="{3448FF26-0FBA-E001-D02C-DD797659B4E5}"/>
              </a:ext>
            </a:extLst>
          </p:cNvPr>
          <p:cNvSpPr>
            <a:spLocks noGrp="1"/>
          </p:cNvSpPr>
          <p:nvPr>
            <p:ph idx="26" hasCustomPrompt="1"/>
          </p:nvPr>
        </p:nvSpPr>
        <p:spPr>
          <a:xfrm>
            <a:off x="3747013" y="1721663"/>
            <a:ext cx="1646887" cy="2852928"/>
          </a:xfrm>
          <a:prstGeom prst="roundRect">
            <a:avLst/>
          </a:prstGeom>
          <a:solidFill>
            <a:schemeClr val="accent2">
              <a:alpha val="5000"/>
            </a:schemeClr>
          </a:solidFill>
          <a:ln>
            <a:solidFill>
              <a:schemeClr val="accent3"/>
            </a:solidFill>
          </a:ln>
        </p:spPr>
        <p:txBody>
          <a:bodyPr anchor="ctr">
            <a:normAutofit/>
          </a:bodyPr>
          <a:lstStyle>
            <a:lvl1pPr marL="0" indent="0" algn="ctr">
              <a:buFontTx/>
              <a:buNone/>
              <a:defRPr sz="1400" baseline="0">
                <a:latin typeface="Calibri" panose="020F0502020204030204" pitchFamily="34" charset="0"/>
                <a:ea typeface="Tahoma" panose="020B0604030504040204" pitchFamily="34" charset="0"/>
                <a:cs typeface="Calibri" panose="020F0502020204030204" pitchFamily="34" charset="0"/>
              </a:defRPr>
            </a:lvl1pPr>
            <a:lvl2pPr marL="284162" indent="0" algn="ctr">
              <a:buFontTx/>
              <a:buNone/>
              <a:defRPr sz="14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p:txBody>
      </p:sp>
      <p:sp>
        <p:nvSpPr>
          <p:cNvPr id="15" name="Object 3">
            <a:extLst>
              <a:ext uri="{FF2B5EF4-FFF2-40B4-BE49-F238E27FC236}">
                <a16:creationId xmlns:a16="http://schemas.microsoft.com/office/drawing/2014/main" id="{A3D5318D-2DAA-EBD2-B963-E3CD1D5A9A36}"/>
              </a:ext>
            </a:extLst>
          </p:cNvPr>
          <p:cNvSpPr>
            <a:spLocks noGrp="1"/>
          </p:cNvSpPr>
          <p:nvPr>
            <p:ph sz="quarter" idx="41"/>
          </p:nvPr>
        </p:nvSpPr>
        <p:spPr>
          <a:xfrm>
            <a:off x="5172430" y="2951128"/>
            <a:ext cx="577850" cy="352425"/>
          </a:xfrm>
          <a:ln>
            <a:noFill/>
          </a:ln>
        </p:spPr>
        <p:txBody>
          <a:bodyPr anchor="ctr"/>
          <a:lstStyle>
            <a:lvl1pPr marL="0" indent="0">
              <a:buNone/>
              <a:defRPr sz="1000">
                <a:latin typeface="Calibri" panose="020F0502020204030204" pitchFamily="34" charset="0"/>
                <a:ea typeface="Tahoma" panose="020B0604030504040204" pitchFamily="34" charset="0"/>
                <a:cs typeface="Calibri" panose="020F0502020204030204" pitchFamily="34" charset="0"/>
              </a:defRPr>
            </a:lvl1pPr>
            <a:lvl2pPr marL="282765" indent="0">
              <a:buNone/>
              <a:defRPr>
                <a:latin typeface="Tahoma" panose="020B0604030504040204" pitchFamily="34" charset="0"/>
                <a:ea typeface="Tahoma" panose="020B0604030504040204" pitchFamily="34" charset="0"/>
                <a:cs typeface="Tahoma" panose="020B0604030504040204" pitchFamily="34" charset="0"/>
              </a:defRPr>
            </a:lvl2pPr>
            <a:lvl3pPr marL="571500" indent="0">
              <a:buNone/>
              <a:defRPr>
                <a:latin typeface="Tahoma" panose="020B0604030504040204" pitchFamily="34" charset="0"/>
                <a:ea typeface="Tahoma" panose="020B0604030504040204" pitchFamily="34" charset="0"/>
                <a:cs typeface="Tahoma" panose="020B0604030504040204" pitchFamily="34" charset="0"/>
              </a:defRPr>
            </a:lvl3pPr>
            <a:lvl4pPr marL="803275"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endParaRPr lang="en-US"/>
          </a:p>
        </p:txBody>
      </p:sp>
      <p:sp>
        <p:nvSpPr>
          <p:cNvPr id="10" name="Bullets 4">
            <a:extLst>
              <a:ext uri="{FF2B5EF4-FFF2-40B4-BE49-F238E27FC236}">
                <a16:creationId xmlns:a16="http://schemas.microsoft.com/office/drawing/2014/main" id="{A49909BC-D209-B240-8ACF-40AECA8B3BFB}"/>
              </a:ext>
            </a:extLst>
          </p:cNvPr>
          <p:cNvSpPr>
            <a:spLocks noGrp="1"/>
          </p:cNvSpPr>
          <p:nvPr>
            <p:ph idx="25" hasCustomPrompt="1"/>
          </p:nvPr>
        </p:nvSpPr>
        <p:spPr>
          <a:xfrm>
            <a:off x="5545863" y="1721663"/>
            <a:ext cx="1646887" cy="2852928"/>
          </a:xfrm>
          <a:prstGeom prst="roundRect">
            <a:avLst/>
          </a:prstGeom>
          <a:solidFill>
            <a:schemeClr val="accent2">
              <a:alpha val="5000"/>
            </a:schemeClr>
          </a:solidFill>
          <a:ln>
            <a:solidFill>
              <a:schemeClr val="accent3"/>
            </a:solidFill>
          </a:ln>
        </p:spPr>
        <p:txBody>
          <a:bodyPr anchor="ctr">
            <a:normAutofit/>
          </a:bodyPr>
          <a:lstStyle>
            <a:lvl1pPr marL="0" indent="0" algn="ctr">
              <a:buFontTx/>
              <a:buNone/>
              <a:defRPr sz="1400" baseline="0">
                <a:latin typeface="Calibri" panose="020F0502020204030204" pitchFamily="34" charset="0"/>
                <a:ea typeface="Tahoma" panose="020B0604030504040204" pitchFamily="34" charset="0"/>
                <a:cs typeface="Calibri" panose="020F0502020204030204" pitchFamily="34" charset="0"/>
              </a:defRPr>
            </a:lvl1pPr>
            <a:lvl2pPr marL="284162" indent="0" algn="ctr">
              <a:buFontTx/>
              <a:buNone/>
              <a:defRPr sz="14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p:txBody>
      </p:sp>
      <p:sp>
        <p:nvSpPr>
          <p:cNvPr id="17" name="Object 4">
            <a:extLst>
              <a:ext uri="{FF2B5EF4-FFF2-40B4-BE49-F238E27FC236}">
                <a16:creationId xmlns:a16="http://schemas.microsoft.com/office/drawing/2014/main" id="{7416CB5E-A798-A272-CF30-B6403A9CB91B}"/>
              </a:ext>
            </a:extLst>
          </p:cNvPr>
          <p:cNvSpPr>
            <a:spLocks noGrp="1"/>
          </p:cNvSpPr>
          <p:nvPr>
            <p:ph sz="quarter" idx="42"/>
          </p:nvPr>
        </p:nvSpPr>
        <p:spPr>
          <a:xfrm>
            <a:off x="6979807" y="2951128"/>
            <a:ext cx="577850" cy="352425"/>
          </a:xfrm>
          <a:ln>
            <a:noFill/>
          </a:ln>
        </p:spPr>
        <p:txBody>
          <a:bodyPr anchor="ctr"/>
          <a:lstStyle>
            <a:lvl1pPr marL="0" indent="0">
              <a:buNone/>
              <a:defRPr sz="1000">
                <a:latin typeface="Calibri" panose="020F0502020204030204" pitchFamily="34" charset="0"/>
                <a:ea typeface="Tahoma" panose="020B0604030504040204" pitchFamily="34" charset="0"/>
                <a:cs typeface="Calibri" panose="020F0502020204030204" pitchFamily="34" charset="0"/>
              </a:defRPr>
            </a:lvl1pPr>
            <a:lvl2pPr marL="282765" indent="0">
              <a:buNone/>
              <a:defRPr>
                <a:latin typeface="Tahoma" panose="020B0604030504040204" pitchFamily="34" charset="0"/>
                <a:ea typeface="Tahoma" panose="020B0604030504040204" pitchFamily="34" charset="0"/>
                <a:cs typeface="Tahoma" panose="020B0604030504040204" pitchFamily="34" charset="0"/>
              </a:defRPr>
            </a:lvl2pPr>
            <a:lvl3pPr marL="571500" indent="0">
              <a:buNone/>
              <a:defRPr>
                <a:latin typeface="Tahoma" panose="020B0604030504040204" pitchFamily="34" charset="0"/>
                <a:ea typeface="Tahoma" panose="020B0604030504040204" pitchFamily="34" charset="0"/>
                <a:cs typeface="Tahoma" panose="020B0604030504040204" pitchFamily="34" charset="0"/>
              </a:defRPr>
            </a:lvl3pPr>
            <a:lvl4pPr marL="803275"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endParaRPr lang="en-US"/>
          </a:p>
        </p:txBody>
      </p:sp>
      <p:sp>
        <p:nvSpPr>
          <p:cNvPr id="12" name="Bullets 5">
            <a:extLst>
              <a:ext uri="{FF2B5EF4-FFF2-40B4-BE49-F238E27FC236}">
                <a16:creationId xmlns:a16="http://schemas.microsoft.com/office/drawing/2014/main" id="{E8E5784E-9116-52FC-A6A9-E0097FC186C5}"/>
              </a:ext>
            </a:extLst>
          </p:cNvPr>
          <p:cNvSpPr>
            <a:spLocks noGrp="1"/>
          </p:cNvSpPr>
          <p:nvPr>
            <p:ph idx="24" hasCustomPrompt="1"/>
          </p:nvPr>
        </p:nvSpPr>
        <p:spPr>
          <a:xfrm>
            <a:off x="7344713" y="1721663"/>
            <a:ext cx="1646887" cy="2852928"/>
          </a:xfrm>
          <a:prstGeom prst="roundRect">
            <a:avLst/>
          </a:prstGeom>
          <a:solidFill>
            <a:schemeClr val="accent2">
              <a:alpha val="5000"/>
            </a:schemeClr>
          </a:solidFill>
          <a:ln>
            <a:solidFill>
              <a:schemeClr val="accent3"/>
            </a:solidFill>
          </a:ln>
        </p:spPr>
        <p:txBody>
          <a:bodyPr anchor="ctr">
            <a:normAutofit/>
          </a:bodyPr>
          <a:lstStyle>
            <a:lvl1pPr marL="0" indent="0" algn="ctr">
              <a:buFontTx/>
              <a:buNone/>
              <a:defRPr sz="1400" baseline="0">
                <a:latin typeface="Calibri" panose="020F0502020204030204" pitchFamily="34" charset="0"/>
                <a:ea typeface="Tahoma" panose="020B0604030504040204" pitchFamily="34" charset="0"/>
                <a:cs typeface="Calibri" panose="020F0502020204030204" pitchFamily="34" charset="0"/>
              </a:defRPr>
            </a:lvl1pPr>
            <a:lvl2pPr marL="284162" indent="0" algn="ctr">
              <a:buFontTx/>
              <a:buNone/>
              <a:defRPr sz="14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p:txBody>
      </p:sp>
      <p:sp>
        <p:nvSpPr>
          <p:cNvPr id="4" name="Source">
            <a:extLst>
              <a:ext uri="{FF2B5EF4-FFF2-40B4-BE49-F238E27FC236}">
                <a16:creationId xmlns:a16="http://schemas.microsoft.com/office/drawing/2014/main" id="{4C069058-DAED-36BA-A3EA-85FDA6D71004}"/>
              </a:ext>
            </a:extLst>
          </p:cNvPr>
          <p:cNvSpPr>
            <a:spLocks noGrp="1"/>
          </p:cNvSpPr>
          <p:nvPr>
            <p:ph idx="12"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4BC8A5FA-C424-BF4A-AF06-3E67A4481F3A}"/>
              </a:ext>
            </a:extLst>
          </p:cNvPr>
          <p:cNvSpPr>
            <a:spLocks noGrp="1"/>
          </p:cNvSpPr>
          <p:nvPr>
            <p:ph type="sldNum" sz="quarter" idx="38"/>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76311671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5 boxes with arrows with border">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58161"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5" name="Bullets 1">
            <a:extLst>
              <a:ext uri="{FF2B5EF4-FFF2-40B4-BE49-F238E27FC236}">
                <a16:creationId xmlns:a16="http://schemas.microsoft.com/office/drawing/2014/main" id="{A055A631-9A11-948E-2BCB-3D7674E51D11}"/>
              </a:ext>
            </a:extLst>
          </p:cNvPr>
          <p:cNvSpPr>
            <a:spLocks noGrp="1"/>
          </p:cNvSpPr>
          <p:nvPr>
            <p:ph idx="13" hasCustomPrompt="1"/>
          </p:nvPr>
        </p:nvSpPr>
        <p:spPr>
          <a:xfrm>
            <a:off x="149313" y="1427375"/>
            <a:ext cx="2613019" cy="2372838"/>
          </a:xfrm>
          <a:prstGeom prst="roundRect">
            <a:avLst/>
          </a:prstGeom>
          <a:solidFill>
            <a:schemeClr val="accent2">
              <a:alpha val="5000"/>
            </a:schemeClr>
          </a:solidFill>
          <a:ln>
            <a:solidFill>
              <a:schemeClr val="accent3"/>
            </a:solidFill>
          </a:ln>
        </p:spPr>
        <p:txBody>
          <a:bodyPr anchor="ctr">
            <a:normAutofit/>
          </a:bodyPr>
          <a:lstStyle>
            <a:lvl1pPr marL="0" indent="0">
              <a:buFontTx/>
              <a:buNone/>
              <a:defRPr sz="1400" baseline="0">
                <a:latin typeface="Calibri" panose="020F0502020204030204" pitchFamily="34" charset="0"/>
                <a:ea typeface="Tahoma" panose="020B0604030504040204" pitchFamily="34" charset="0"/>
                <a:cs typeface="Calibri" panose="020F0502020204030204" pitchFamily="34" charset="0"/>
              </a:defRPr>
            </a:lvl1pPr>
            <a:lvl2pPr marL="284162" indent="0">
              <a:buFontTx/>
              <a:buNone/>
              <a:defRPr sz="1400">
                <a:latin typeface="Calibri" panose="020F0502020204030204" pitchFamily="34" charset="0"/>
                <a:ea typeface="Tahoma" panose="020B0604030504040204" pitchFamily="34" charset="0"/>
                <a:cs typeface="Calibri" panose="020F0502020204030204" pitchFamily="34" charset="0"/>
              </a:defRPr>
            </a:lvl2pPr>
            <a:lvl3pPr marL="573088" indent="0">
              <a:buFont typeface="Arial" panose="020B0604020202020204" pitchFamily="34" charset="0"/>
              <a:buNone/>
              <a:tabLst/>
              <a:defRPr sz="1600"/>
            </a:lvl3pPr>
            <a:lvl4pPr marL="1371600" indent="0">
              <a:buNone/>
              <a:defRPr/>
            </a:lvl4pPr>
            <a:lvl5pPr marL="1828800" indent="0">
              <a:buNone/>
              <a:defRPr/>
            </a:lvl5pPr>
          </a:lstStyle>
          <a:p>
            <a:pPr lvl="0"/>
            <a:r>
              <a:rPr lang="en-US"/>
              <a:t>Click to add first-level bullet</a:t>
            </a:r>
          </a:p>
          <a:p>
            <a:pPr lvl="1"/>
            <a:r>
              <a:rPr lang="en-US"/>
              <a:t>Second level</a:t>
            </a:r>
          </a:p>
        </p:txBody>
      </p:sp>
      <p:sp>
        <p:nvSpPr>
          <p:cNvPr id="14" name="Object 2">
            <a:extLst>
              <a:ext uri="{FF2B5EF4-FFF2-40B4-BE49-F238E27FC236}">
                <a16:creationId xmlns:a16="http://schemas.microsoft.com/office/drawing/2014/main" id="{66AB1DC4-85FC-9FDC-AD2C-8B272A459BC7}"/>
              </a:ext>
            </a:extLst>
          </p:cNvPr>
          <p:cNvSpPr>
            <a:spLocks noGrp="1"/>
          </p:cNvSpPr>
          <p:nvPr>
            <p:ph sz="quarter" idx="40"/>
          </p:nvPr>
        </p:nvSpPr>
        <p:spPr>
          <a:xfrm>
            <a:off x="2728183" y="2656840"/>
            <a:ext cx="577850" cy="352425"/>
          </a:xfrm>
          <a:ln>
            <a:noFill/>
          </a:ln>
        </p:spPr>
        <p:txBody>
          <a:bodyPr anchor="ctr"/>
          <a:lstStyle>
            <a:lvl1pPr marL="0" indent="0">
              <a:buNone/>
              <a:defRPr sz="1000">
                <a:latin typeface="Calibri" panose="020F0502020204030204" pitchFamily="34" charset="0"/>
                <a:ea typeface="Tahoma" panose="020B0604030504040204" pitchFamily="34" charset="0"/>
                <a:cs typeface="Calibri" panose="020F0502020204030204" pitchFamily="34" charset="0"/>
              </a:defRPr>
            </a:lvl1pPr>
            <a:lvl2pPr marL="282765" indent="0">
              <a:buNone/>
              <a:defRPr>
                <a:latin typeface="Tahoma" panose="020B0604030504040204" pitchFamily="34" charset="0"/>
                <a:ea typeface="Tahoma" panose="020B0604030504040204" pitchFamily="34" charset="0"/>
                <a:cs typeface="Tahoma" panose="020B0604030504040204" pitchFamily="34" charset="0"/>
              </a:defRPr>
            </a:lvl2pPr>
            <a:lvl3pPr marL="571500" indent="0">
              <a:buNone/>
              <a:defRPr>
                <a:latin typeface="Tahoma" panose="020B0604030504040204" pitchFamily="34" charset="0"/>
                <a:ea typeface="Tahoma" panose="020B0604030504040204" pitchFamily="34" charset="0"/>
                <a:cs typeface="Tahoma" panose="020B0604030504040204" pitchFamily="34" charset="0"/>
              </a:defRPr>
            </a:lvl3pPr>
            <a:lvl4pPr marL="803275"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endParaRPr lang="en-US"/>
          </a:p>
        </p:txBody>
      </p:sp>
      <p:sp>
        <p:nvSpPr>
          <p:cNvPr id="8" name="Bullets 3">
            <a:extLst>
              <a:ext uri="{FF2B5EF4-FFF2-40B4-BE49-F238E27FC236}">
                <a16:creationId xmlns:a16="http://schemas.microsoft.com/office/drawing/2014/main" id="{3448FF26-0FBA-E001-D02C-DD797659B4E5}"/>
              </a:ext>
            </a:extLst>
          </p:cNvPr>
          <p:cNvSpPr>
            <a:spLocks noGrp="1"/>
          </p:cNvSpPr>
          <p:nvPr>
            <p:ph idx="26" hasCustomPrompt="1"/>
          </p:nvPr>
        </p:nvSpPr>
        <p:spPr>
          <a:xfrm>
            <a:off x="3271884" y="1427375"/>
            <a:ext cx="2613019" cy="2372838"/>
          </a:xfrm>
          <a:prstGeom prst="roundRect">
            <a:avLst/>
          </a:prstGeom>
          <a:solidFill>
            <a:schemeClr val="accent2">
              <a:alpha val="5000"/>
            </a:schemeClr>
          </a:solidFill>
          <a:ln>
            <a:solidFill>
              <a:schemeClr val="accent3"/>
            </a:solidFill>
          </a:ln>
        </p:spPr>
        <p:txBody>
          <a:bodyPr anchor="ctr">
            <a:normAutofit/>
          </a:bodyPr>
          <a:lstStyle>
            <a:lvl1pPr marL="0" indent="0">
              <a:buFontTx/>
              <a:buNone/>
              <a:defRPr sz="1400" baseline="0">
                <a:latin typeface="Calibri" panose="020F0502020204030204" pitchFamily="34" charset="0"/>
                <a:ea typeface="Tahoma" panose="020B0604030504040204" pitchFamily="34" charset="0"/>
                <a:cs typeface="Calibri" panose="020F0502020204030204" pitchFamily="34" charset="0"/>
              </a:defRPr>
            </a:lvl1pPr>
            <a:lvl2pPr marL="284162" indent="0">
              <a:buFontTx/>
              <a:buNone/>
              <a:defRPr sz="14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p:txBody>
      </p:sp>
      <p:sp>
        <p:nvSpPr>
          <p:cNvPr id="17" name="Object 4">
            <a:extLst>
              <a:ext uri="{FF2B5EF4-FFF2-40B4-BE49-F238E27FC236}">
                <a16:creationId xmlns:a16="http://schemas.microsoft.com/office/drawing/2014/main" id="{7416CB5E-A798-A272-CF30-B6403A9CB91B}"/>
              </a:ext>
            </a:extLst>
          </p:cNvPr>
          <p:cNvSpPr>
            <a:spLocks noGrp="1"/>
          </p:cNvSpPr>
          <p:nvPr>
            <p:ph sz="quarter" idx="42"/>
          </p:nvPr>
        </p:nvSpPr>
        <p:spPr>
          <a:xfrm>
            <a:off x="5850754" y="2656840"/>
            <a:ext cx="577850" cy="352425"/>
          </a:xfrm>
          <a:ln>
            <a:noFill/>
          </a:ln>
        </p:spPr>
        <p:txBody>
          <a:bodyPr anchor="ctr"/>
          <a:lstStyle>
            <a:lvl1pPr marL="0" indent="0">
              <a:buNone/>
              <a:defRPr sz="1000">
                <a:latin typeface="Calibri" panose="020F0502020204030204" pitchFamily="34" charset="0"/>
                <a:ea typeface="Tahoma" panose="020B0604030504040204" pitchFamily="34" charset="0"/>
                <a:cs typeface="Calibri" panose="020F0502020204030204" pitchFamily="34" charset="0"/>
              </a:defRPr>
            </a:lvl1pPr>
            <a:lvl2pPr marL="282765" indent="0">
              <a:buNone/>
              <a:defRPr>
                <a:latin typeface="Tahoma" panose="020B0604030504040204" pitchFamily="34" charset="0"/>
                <a:ea typeface="Tahoma" panose="020B0604030504040204" pitchFamily="34" charset="0"/>
                <a:cs typeface="Tahoma" panose="020B0604030504040204" pitchFamily="34" charset="0"/>
              </a:defRPr>
            </a:lvl2pPr>
            <a:lvl3pPr marL="571500" indent="0">
              <a:buNone/>
              <a:defRPr>
                <a:latin typeface="Tahoma" panose="020B0604030504040204" pitchFamily="34" charset="0"/>
                <a:ea typeface="Tahoma" panose="020B0604030504040204" pitchFamily="34" charset="0"/>
                <a:cs typeface="Tahoma" panose="020B0604030504040204" pitchFamily="34" charset="0"/>
              </a:defRPr>
            </a:lvl3pPr>
            <a:lvl4pPr marL="803275"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endParaRPr lang="en-US"/>
          </a:p>
        </p:txBody>
      </p:sp>
      <p:sp>
        <p:nvSpPr>
          <p:cNvPr id="12" name="Bullets 5">
            <a:extLst>
              <a:ext uri="{FF2B5EF4-FFF2-40B4-BE49-F238E27FC236}">
                <a16:creationId xmlns:a16="http://schemas.microsoft.com/office/drawing/2014/main" id="{E8E5784E-9116-52FC-A6A9-E0097FC186C5}"/>
              </a:ext>
            </a:extLst>
          </p:cNvPr>
          <p:cNvSpPr>
            <a:spLocks noGrp="1"/>
          </p:cNvSpPr>
          <p:nvPr>
            <p:ph idx="24" hasCustomPrompt="1"/>
          </p:nvPr>
        </p:nvSpPr>
        <p:spPr>
          <a:xfrm>
            <a:off x="6394455" y="1427375"/>
            <a:ext cx="2613019" cy="2372838"/>
          </a:xfrm>
          <a:prstGeom prst="roundRect">
            <a:avLst/>
          </a:prstGeom>
          <a:solidFill>
            <a:schemeClr val="accent2">
              <a:alpha val="5000"/>
            </a:schemeClr>
          </a:solidFill>
          <a:ln>
            <a:solidFill>
              <a:schemeClr val="accent3"/>
            </a:solidFill>
          </a:ln>
        </p:spPr>
        <p:txBody>
          <a:bodyPr anchor="ctr">
            <a:normAutofit/>
          </a:bodyPr>
          <a:lstStyle>
            <a:lvl1pPr marL="0" indent="0">
              <a:buFontTx/>
              <a:buNone/>
              <a:defRPr sz="1400" baseline="0">
                <a:latin typeface="Calibri" panose="020F0502020204030204" pitchFamily="34" charset="0"/>
                <a:ea typeface="Tahoma" panose="020B0604030504040204" pitchFamily="34" charset="0"/>
                <a:cs typeface="Calibri" panose="020F0502020204030204" pitchFamily="34" charset="0"/>
              </a:defRPr>
            </a:lvl1pPr>
            <a:lvl2pPr marL="284162" indent="0">
              <a:buFontTx/>
              <a:buNone/>
              <a:defRPr sz="14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p:txBody>
      </p:sp>
      <p:sp>
        <p:nvSpPr>
          <p:cNvPr id="7" name="Object 4">
            <a:extLst>
              <a:ext uri="{FF2B5EF4-FFF2-40B4-BE49-F238E27FC236}">
                <a16:creationId xmlns:a16="http://schemas.microsoft.com/office/drawing/2014/main" id="{70570EB7-AF77-4A4A-9051-FD665DC6F9D2}"/>
              </a:ext>
            </a:extLst>
          </p:cNvPr>
          <p:cNvSpPr>
            <a:spLocks noGrp="1"/>
          </p:cNvSpPr>
          <p:nvPr>
            <p:ph sz="quarter" idx="43"/>
          </p:nvPr>
        </p:nvSpPr>
        <p:spPr>
          <a:xfrm>
            <a:off x="705422" y="3943783"/>
            <a:ext cx="7818120" cy="544134"/>
          </a:xfrm>
          <a:ln>
            <a:noFill/>
          </a:ln>
        </p:spPr>
        <p:txBody>
          <a:bodyPr anchor="ctr"/>
          <a:lstStyle>
            <a:lvl1pPr marL="0" indent="0">
              <a:buNone/>
              <a:defRPr sz="1000">
                <a:latin typeface="Calibri" panose="020F0502020204030204" pitchFamily="34" charset="0"/>
                <a:ea typeface="Tahoma" panose="020B0604030504040204" pitchFamily="34" charset="0"/>
                <a:cs typeface="Calibri" panose="020F0502020204030204" pitchFamily="34" charset="0"/>
              </a:defRPr>
            </a:lvl1pPr>
            <a:lvl2pPr marL="282765" indent="0">
              <a:buNone/>
              <a:defRPr>
                <a:latin typeface="Tahoma" panose="020B0604030504040204" pitchFamily="34" charset="0"/>
                <a:ea typeface="Tahoma" panose="020B0604030504040204" pitchFamily="34" charset="0"/>
                <a:cs typeface="Tahoma" panose="020B0604030504040204" pitchFamily="34" charset="0"/>
              </a:defRPr>
            </a:lvl2pPr>
            <a:lvl3pPr marL="571500" indent="0">
              <a:buNone/>
              <a:defRPr>
                <a:latin typeface="Tahoma" panose="020B0604030504040204" pitchFamily="34" charset="0"/>
                <a:ea typeface="Tahoma" panose="020B0604030504040204" pitchFamily="34" charset="0"/>
                <a:cs typeface="Tahoma" panose="020B0604030504040204" pitchFamily="34" charset="0"/>
              </a:defRPr>
            </a:lvl3pPr>
            <a:lvl4pPr marL="803275"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endParaRPr lang="en-US"/>
          </a:p>
        </p:txBody>
      </p:sp>
      <p:sp>
        <p:nvSpPr>
          <p:cNvPr id="4" name="Source">
            <a:extLst>
              <a:ext uri="{FF2B5EF4-FFF2-40B4-BE49-F238E27FC236}">
                <a16:creationId xmlns:a16="http://schemas.microsoft.com/office/drawing/2014/main" id="{4C069058-DAED-36BA-A3EA-85FDA6D71004}"/>
              </a:ext>
            </a:extLst>
          </p:cNvPr>
          <p:cNvSpPr>
            <a:spLocks noGrp="1"/>
          </p:cNvSpPr>
          <p:nvPr>
            <p:ph idx="12"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4BC8A5FA-C424-BF4A-AF06-3E67A4481F3A}"/>
              </a:ext>
            </a:extLst>
          </p:cNvPr>
          <p:cNvSpPr>
            <a:spLocks noGrp="1"/>
          </p:cNvSpPr>
          <p:nvPr>
            <p:ph type="sldNum" sz="quarter" idx="38"/>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256005906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2_5 boxes with arrows with border">
    <p:bg>
      <p:bgPr>
        <a:solidFill>
          <a:srgbClr val="FFFFFF"/>
        </a:solidFill>
        <a:effectLst/>
      </p:bgPr>
    </p:bg>
    <p:spTree>
      <p:nvGrpSpPr>
        <p:cNvPr id="1" name=""/>
        <p:cNvGrpSpPr/>
        <p:nvPr/>
      </p:nvGrpSpPr>
      <p:grpSpPr>
        <a:xfrm>
          <a:off x="0" y="0"/>
          <a:ext cx="0" cy="0"/>
          <a:chOff x="0" y="0"/>
          <a:chExt cx="0" cy="0"/>
        </a:xfrm>
      </p:grpSpPr>
      <p:sp>
        <p:nvSpPr>
          <p:cNvPr id="3" name="Slide number">
            <a:extLst>
              <a:ext uri="{FF2B5EF4-FFF2-40B4-BE49-F238E27FC236}">
                <a16:creationId xmlns:a16="http://schemas.microsoft.com/office/drawing/2014/main" id="{4BC8A5FA-C424-BF4A-AF06-3E67A4481F3A}"/>
              </a:ext>
            </a:extLst>
          </p:cNvPr>
          <p:cNvSpPr>
            <a:spLocks noGrp="1"/>
          </p:cNvSpPr>
          <p:nvPr>
            <p:ph type="sldNum" sz="quarter" idx="38"/>
          </p:nvPr>
        </p:nvSpPr>
        <p:spPr/>
        <p:txBody>
          <a:bodyPr/>
          <a:lstStyle/>
          <a:p>
            <a:fld id="{8ABDC324-684B-9C44-A484-D2B69E2467CF}" type="slidenum">
              <a:rPr lang="en-US" smtClean="0"/>
              <a:pPr/>
              <a:t>‹#›</a:t>
            </a:fld>
            <a:endParaRPr lang="en-US"/>
          </a:p>
        </p:txBody>
      </p:sp>
      <p:sp>
        <p:nvSpPr>
          <p:cNvPr id="16" name="Title"/>
          <p:cNvSpPr>
            <a:spLocks noGrp="1"/>
          </p:cNvSpPr>
          <p:nvPr>
            <p:ph type="title" hasCustomPrompt="1"/>
          </p:nvPr>
        </p:nvSpPr>
        <p:spPr>
          <a:xfrm>
            <a:off x="149313" y="53975"/>
            <a:ext cx="8858161"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5" name="Bullets 1">
            <a:extLst>
              <a:ext uri="{FF2B5EF4-FFF2-40B4-BE49-F238E27FC236}">
                <a16:creationId xmlns:a16="http://schemas.microsoft.com/office/drawing/2014/main" id="{A055A631-9A11-948E-2BCB-3D7674E51D11}"/>
              </a:ext>
            </a:extLst>
          </p:cNvPr>
          <p:cNvSpPr>
            <a:spLocks noGrp="1"/>
          </p:cNvSpPr>
          <p:nvPr>
            <p:ph idx="13" hasCustomPrompt="1"/>
          </p:nvPr>
        </p:nvSpPr>
        <p:spPr>
          <a:xfrm>
            <a:off x="149313" y="1427375"/>
            <a:ext cx="2613019" cy="2372838"/>
          </a:xfrm>
          <a:prstGeom prst="roundRect">
            <a:avLst/>
          </a:prstGeom>
          <a:solidFill>
            <a:schemeClr val="accent2">
              <a:alpha val="5000"/>
            </a:schemeClr>
          </a:solidFill>
          <a:ln>
            <a:solidFill>
              <a:schemeClr val="accent3"/>
            </a:solidFill>
          </a:ln>
        </p:spPr>
        <p:txBody>
          <a:bodyPr anchor="ctr">
            <a:normAutofit/>
          </a:bodyPr>
          <a:lstStyle>
            <a:lvl1pPr marL="0" indent="0">
              <a:buFontTx/>
              <a:buNone/>
              <a:defRPr sz="1400" baseline="0">
                <a:latin typeface="Calibri" panose="020F0502020204030204" pitchFamily="34" charset="0"/>
                <a:ea typeface="Tahoma" panose="020B0604030504040204" pitchFamily="34" charset="0"/>
                <a:cs typeface="Calibri" panose="020F0502020204030204" pitchFamily="34" charset="0"/>
              </a:defRPr>
            </a:lvl1pPr>
            <a:lvl2pPr marL="284162" indent="0">
              <a:buFontTx/>
              <a:buNone/>
              <a:defRPr sz="1400">
                <a:latin typeface="Calibri" panose="020F0502020204030204" pitchFamily="34" charset="0"/>
                <a:ea typeface="Tahoma" panose="020B0604030504040204" pitchFamily="34" charset="0"/>
                <a:cs typeface="Calibri" panose="020F0502020204030204" pitchFamily="34" charset="0"/>
              </a:defRPr>
            </a:lvl2pPr>
            <a:lvl3pPr marL="573088" indent="0">
              <a:buFont typeface="Arial" panose="020B0604020202020204" pitchFamily="34" charset="0"/>
              <a:buNone/>
              <a:tabLst/>
              <a:defRPr sz="1600"/>
            </a:lvl3pPr>
            <a:lvl4pPr marL="1371600" indent="0">
              <a:buNone/>
              <a:defRPr/>
            </a:lvl4pPr>
            <a:lvl5pPr marL="1828800" indent="0">
              <a:buNone/>
              <a:defRPr/>
            </a:lvl5pPr>
          </a:lstStyle>
          <a:p>
            <a:pPr lvl="0"/>
            <a:r>
              <a:rPr lang="en-US"/>
              <a:t>Click to add first-level bullet</a:t>
            </a:r>
          </a:p>
          <a:p>
            <a:pPr lvl="1"/>
            <a:r>
              <a:rPr lang="en-US"/>
              <a:t>Second level</a:t>
            </a:r>
          </a:p>
        </p:txBody>
      </p:sp>
      <p:sp>
        <p:nvSpPr>
          <p:cNvPr id="14" name="Object 2">
            <a:extLst>
              <a:ext uri="{FF2B5EF4-FFF2-40B4-BE49-F238E27FC236}">
                <a16:creationId xmlns:a16="http://schemas.microsoft.com/office/drawing/2014/main" id="{66AB1DC4-85FC-9FDC-AD2C-8B272A459BC7}"/>
              </a:ext>
            </a:extLst>
          </p:cNvPr>
          <p:cNvSpPr>
            <a:spLocks noGrp="1"/>
          </p:cNvSpPr>
          <p:nvPr>
            <p:ph sz="quarter" idx="40"/>
          </p:nvPr>
        </p:nvSpPr>
        <p:spPr>
          <a:xfrm>
            <a:off x="2728183" y="2656840"/>
            <a:ext cx="577850" cy="352425"/>
          </a:xfrm>
          <a:ln>
            <a:noFill/>
          </a:ln>
        </p:spPr>
        <p:txBody>
          <a:bodyPr anchor="ctr"/>
          <a:lstStyle>
            <a:lvl1pPr marL="0" indent="0">
              <a:buNone/>
              <a:defRPr sz="1000">
                <a:latin typeface="Calibri" panose="020F0502020204030204" pitchFamily="34" charset="0"/>
                <a:ea typeface="Tahoma" panose="020B0604030504040204" pitchFamily="34" charset="0"/>
                <a:cs typeface="Calibri" panose="020F0502020204030204" pitchFamily="34" charset="0"/>
              </a:defRPr>
            </a:lvl1pPr>
            <a:lvl2pPr marL="282765" indent="0">
              <a:buNone/>
              <a:defRPr>
                <a:latin typeface="Tahoma" panose="020B0604030504040204" pitchFamily="34" charset="0"/>
                <a:ea typeface="Tahoma" panose="020B0604030504040204" pitchFamily="34" charset="0"/>
                <a:cs typeface="Tahoma" panose="020B0604030504040204" pitchFamily="34" charset="0"/>
              </a:defRPr>
            </a:lvl2pPr>
            <a:lvl3pPr marL="571500" indent="0">
              <a:buNone/>
              <a:defRPr>
                <a:latin typeface="Tahoma" panose="020B0604030504040204" pitchFamily="34" charset="0"/>
                <a:ea typeface="Tahoma" panose="020B0604030504040204" pitchFamily="34" charset="0"/>
                <a:cs typeface="Tahoma" panose="020B0604030504040204" pitchFamily="34" charset="0"/>
              </a:defRPr>
            </a:lvl3pPr>
            <a:lvl4pPr marL="803275"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endParaRPr lang="en-US"/>
          </a:p>
        </p:txBody>
      </p:sp>
      <p:sp>
        <p:nvSpPr>
          <p:cNvPr id="8" name="Bullets 3">
            <a:extLst>
              <a:ext uri="{FF2B5EF4-FFF2-40B4-BE49-F238E27FC236}">
                <a16:creationId xmlns:a16="http://schemas.microsoft.com/office/drawing/2014/main" id="{3448FF26-0FBA-E001-D02C-DD797659B4E5}"/>
              </a:ext>
            </a:extLst>
          </p:cNvPr>
          <p:cNvSpPr>
            <a:spLocks noGrp="1"/>
          </p:cNvSpPr>
          <p:nvPr>
            <p:ph idx="26" hasCustomPrompt="1"/>
          </p:nvPr>
        </p:nvSpPr>
        <p:spPr>
          <a:xfrm>
            <a:off x="3271884" y="1427375"/>
            <a:ext cx="2613019" cy="2372838"/>
          </a:xfrm>
          <a:prstGeom prst="roundRect">
            <a:avLst/>
          </a:prstGeom>
          <a:solidFill>
            <a:schemeClr val="accent2">
              <a:alpha val="5000"/>
            </a:schemeClr>
          </a:solidFill>
          <a:ln>
            <a:solidFill>
              <a:schemeClr val="accent3"/>
            </a:solidFill>
          </a:ln>
        </p:spPr>
        <p:txBody>
          <a:bodyPr anchor="ctr">
            <a:normAutofit/>
          </a:bodyPr>
          <a:lstStyle>
            <a:lvl1pPr marL="0" indent="0">
              <a:buFontTx/>
              <a:buNone/>
              <a:defRPr sz="1400" baseline="0">
                <a:latin typeface="Calibri" panose="020F0502020204030204" pitchFamily="34" charset="0"/>
                <a:ea typeface="Tahoma" panose="020B0604030504040204" pitchFamily="34" charset="0"/>
                <a:cs typeface="Calibri" panose="020F0502020204030204" pitchFamily="34" charset="0"/>
              </a:defRPr>
            </a:lvl1pPr>
            <a:lvl2pPr marL="284162" indent="0">
              <a:buFontTx/>
              <a:buNone/>
              <a:defRPr sz="14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p:txBody>
      </p:sp>
      <p:sp>
        <p:nvSpPr>
          <p:cNvPr id="17" name="Object 4">
            <a:extLst>
              <a:ext uri="{FF2B5EF4-FFF2-40B4-BE49-F238E27FC236}">
                <a16:creationId xmlns:a16="http://schemas.microsoft.com/office/drawing/2014/main" id="{7416CB5E-A798-A272-CF30-B6403A9CB91B}"/>
              </a:ext>
            </a:extLst>
          </p:cNvPr>
          <p:cNvSpPr>
            <a:spLocks noGrp="1"/>
          </p:cNvSpPr>
          <p:nvPr>
            <p:ph sz="quarter" idx="42"/>
          </p:nvPr>
        </p:nvSpPr>
        <p:spPr>
          <a:xfrm>
            <a:off x="5850754" y="2656840"/>
            <a:ext cx="577850" cy="352425"/>
          </a:xfrm>
          <a:ln>
            <a:noFill/>
          </a:ln>
        </p:spPr>
        <p:txBody>
          <a:bodyPr anchor="ctr"/>
          <a:lstStyle>
            <a:lvl1pPr marL="0" indent="0">
              <a:buNone/>
              <a:defRPr sz="1000">
                <a:latin typeface="Calibri" panose="020F0502020204030204" pitchFamily="34" charset="0"/>
                <a:ea typeface="Tahoma" panose="020B0604030504040204" pitchFamily="34" charset="0"/>
                <a:cs typeface="Calibri" panose="020F0502020204030204" pitchFamily="34" charset="0"/>
              </a:defRPr>
            </a:lvl1pPr>
            <a:lvl2pPr marL="282765" indent="0">
              <a:buNone/>
              <a:defRPr>
                <a:latin typeface="Tahoma" panose="020B0604030504040204" pitchFamily="34" charset="0"/>
                <a:ea typeface="Tahoma" panose="020B0604030504040204" pitchFamily="34" charset="0"/>
                <a:cs typeface="Tahoma" panose="020B0604030504040204" pitchFamily="34" charset="0"/>
              </a:defRPr>
            </a:lvl2pPr>
            <a:lvl3pPr marL="571500" indent="0">
              <a:buNone/>
              <a:defRPr>
                <a:latin typeface="Tahoma" panose="020B0604030504040204" pitchFamily="34" charset="0"/>
                <a:ea typeface="Tahoma" panose="020B0604030504040204" pitchFamily="34" charset="0"/>
                <a:cs typeface="Tahoma" panose="020B0604030504040204" pitchFamily="34" charset="0"/>
              </a:defRPr>
            </a:lvl3pPr>
            <a:lvl4pPr marL="803275"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endParaRPr lang="en-US"/>
          </a:p>
        </p:txBody>
      </p:sp>
      <p:sp>
        <p:nvSpPr>
          <p:cNvPr id="12" name="Bullets 5">
            <a:extLst>
              <a:ext uri="{FF2B5EF4-FFF2-40B4-BE49-F238E27FC236}">
                <a16:creationId xmlns:a16="http://schemas.microsoft.com/office/drawing/2014/main" id="{E8E5784E-9116-52FC-A6A9-E0097FC186C5}"/>
              </a:ext>
            </a:extLst>
          </p:cNvPr>
          <p:cNvSpPr>
            <a:spLocks noGrp="1"/>
          </p:cNvSpPr>
          <p:nvPr>
            <p:ph idx="24" hasCustomPrompt="1"/>
          </p:nvPr>
        </p:nvSpPr>
        <p:spPr>
          <a:xfrm>
            <a:off x="6394455" y="1427375"/>
            <a:ext cx="2613019" cy="2372838"/>
          </a:xfrm>
          <a:prstGeom prst="roundRect">
            <a:avLst/>
          </a:prstGeom>
          <a:solidFill>
            <a:schemeClr val="accent2">
              <a:alpha val="5000"/>
            </a:schemeClr>
          </a:solidFill>
          <a:ln>
            <a:solidFill>
              <a:schemeClr val="accent3"/>
            </a:solidFill>
          </a:ln>
        </p:spPr>
        <p:txBody>
          <a:bodyPr anchor="ctr">
            <a:normAutofit/>
          </a:bodyPr>
          <a:lstStyle>
            <a:lvl1pPr marL="0" indent="0">
              <a:buFontTx/>
              <a:buNone/>
              <a:defRPr sz="1400" baseline="0">
                <a:latin typeface="Calibri" panose="020F0502020204030204" pitchFamily="34" charset="0"/>
                <a:ea typeface="Tahoma" panose="020B0604030504040204" pitchFamily="34" charset="0"/>
                <a:cs typeface="Calibri" panose="020F0502020204030204" pitchFamily="34" charset="0"/>
              </a:defRPr>
            </a:lvl1pPr>
            <a:lvl2pPr marL="284162" indent="0">
              <a:buFontTx/>
              <a:buNone/>
              <a:defRPr sz="14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p:txBody>
      </p:sp>
      <p:sp>
        <p:nvSpPr>
          <p:cNvPr id="7" name="Object 4">
            <a:extLst>
              <a:ext uri="{FF2B5EF4-FFF2-40B4-BE49-F238E27FC236}">
                <a16:creationId xmlns:a16="http://schemas.microsoft.com/office/drawing/2014/main" id="{70570EB7-AF77-4A4A-9051-FD665DC6F9D2}"/>
              </a:ext>
            </a:extLst>
          </p:cNvPr>
          <p:cNvSpPr>
            <a:spLocks noGrp="1"/>
          </p:cNvSpPr>
          <p:nvPr>
            <p:ph sz="quarter" idx="43"/>
          </p:nvPr>
        </p:nvSpPr>
        <p:spPr>
          <a:xfrm>
            <a:off x="705422" y="3943783"/>
            <a:ext cx="7818120" cy="544134"/>
          </a:xfrm>
          <a:ln>
            <a:noFill/>
          </a:ln>
        </p:spPr>
        <p:txBody>
          <a:bodyPr anchor="ctr"/>
          <a:lstStyle>
            <a:lvl1pPr marL="0" indent="0">
              <a:buNone/>
              <a:defRPr sz="1000">
                <a:latin typeface="Calibri" panose="020F0502020204030204" pitchFamily="34" charset="0"/>
                <a:ea typeface="Tahoma" panose="020B0604030504040204" pitchFamily="34" charset="0"/>
                <a:cs typeface="Calibri" panose="020F0502020204030204" pitchFamily="34" charset="0"/>
              </a:defRPr>
            </a:lvl1pPr>
            <a:lvl2pPr marL="282765" indent="0">
              <a:buNone/>
              <a:defRPr>
                <a:latin typeface="Tahoma" panose="020B0604030504040204" pitchFamily="34" charset="0"/>
                <a:ea typeface="Tahoma" panose="020B0604030504040204" pitchFamily="34" charset="0"/>
                <a:cs typeface="Tahoma" panose="020B0604030504040204" pitchFamily="34" charset="0"/>
              </a:defRPr>
            </a:lvl2pPr>
            <a:lvl3pPr marL="571500" indent="0">
              <a:buNone/>
              <a:defRPr>
                <a:latin typeface="Tahoma" panose="020B0604030504040204" pitchFamily="34" charset="0"/>
                <a:ea typeface="Tahoma" panose="020B0604030504040204" pitchFamily="34" charset="0"/>
                <a:cs typeface="Tahoma" panose="020B0604030504040204" pitchFamily="34" charset="0"/>
              </a:defRPr>
            </a:lvl3pPr>
            <a:lvl4pPr marL="803275"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endParaRPr lang="en-US"/>
          </a:p>
        </p:txBody>
      </p:sp>
      <p:sp>
        <p:nvSpPr>
          <p:cNvPr id="2" name="Object 2">
            <a:extLst>
              <a:ext uri="{FF2B5EF4-FFF2-40B4-BE49-F238E27FC236}">
                <a16:creationId xmlns:a16="http://schemas.microsoft.com/office/drawing/2014/main" id="{3203036F-8E55-E8F3-0B0F-2FD14A5D2652}"/>
              </a:ext>
            </a:extLst>
          </p:cNvPr>
          <p:cNvSpPr>
            <a:spLocks noGrp="1"/>
          </p:cNvSpPr>
          <p:nvPr>
            <p:ph sz="quarter" idx="44"/>
          </p:nvPr>
        </p:nvSpPr>
        <p:spPr>
          <a:xfrm>
            <a:off x="1166897" y="1074950"/>
            <a:ext cx="577850" cy="352425"/>
          </a:xfrm>
          <a:ln>
            <a:noFill/>
          </a:ln>
        </p:spPr>
        <p:txBody>
          <a:bodyPr anchor="ctr"/>
          <a:lstStyle>
            <a:lvl1pPr marL="0" indent="0">
              <a:buNone/>
              <a:defRPr sz="1000">
                <a:latin typeface="Calibri" panose="020F0502020204030204" pitchFamily="34" charset="0"/>
                <a:ea typeface="Tahoma" panose="020B0604030504040204" pitchFamily="34" charset="0"/>
                <a:cs typeface="Calibri" panose="020F0502020204030204" pitchFamily="34" charset="0"/>
              </a:defRPr>
            </a:lvl1pPr>
            <a:lvl2pPr marL="282765" indent="0">
              <a:buNone/>
              <a:defRPr>
                <a:latin typeface="Tahoma" panose="020B0604030504040204" pitchFamily="34" charset="0"/>
                <a:ea typeface="Tahoma" panose="020B0604030504040204" pitchFamily="34" charset="0"/>
                <a:cs typeface="Tahoma" panose="020B0604030504040204" pitchFamily="34" charset="0"/>
              </a:defRPr>
            </a:lvl2pPr>
            <a:lvl3pPr marL="571500" indent="0">
              <a:buNone/>
              <a:defRPr>
                <a:latin typeface="Tahoma" panose="020B0604030504040204" pitchFamily="34" charset="0"/>
                <a:ea typeface="Tahoma" panose="020B0604030504040204" pitchFamily="34" charset="0"/>
                <a:cs typeface="Tahoma" panose="020B0604030504040204" pitchFamily="34" charset="0"/>
              </a:defRPr>
            </a:lvl3pPr>
            <a:lvl4pPr marL="803275"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endParaRPr lang="en-US"/>
          </a:p>
        </p:txBody>
      </p:sp>
      <p:sp>
        <p:nvSpPr>
          <p:cNvPr id="6" name="Object 4">
            <a:extLst>
              <a:ext uri="{FF2B5EF4-FFF2-40B4-BE49-F238E27FC236}">
                <a16:creationId xmlns:a16="http://schemas.microsoft.com/office/drawing/2014/main" id="{3A035BE4-0A05-9B35-2429-6778C6DCE724}"/>
              </a:ext>
            </a:extLst>
          </p:cNvPr>
          <p:cNvSpPr>
            <a:spLocks noGrp="1"/>
          </p:cNvSpPr>
          <p:nvPr>
            <p:ph sz="quarter" idx="45"/>
          </p:nvPr>
        </p:nvSpPr>
        <p:spPr>
          <a:xfrm>
            <a:off x="4294561" y="1063565"/>
            <a:ext cx="577850" cy="352425"/>
          </a:xfrm>
          <a:ln>
            <a:noFill/>
          </a:ln>
        </p:spPr>
        <p:txBody>
          <a:bodyPr anchor="ctr"/>
          <a:lstStyle>
            <a:lvl1pPr marL="0" indent="0">
              <a:buNone/>
              <a:defRPr sz="1000">
                <a:latin typeface="Calibri" panose="020F0502020204030204" pitchFamily="34" charset="0"/>
                <a:ea typeface="Tahoma" panose="020B0604030504040204" pitchFamily="34" charset="0"/>
                <a:cs typeface="Calibri" panose="020F0502020204030204" pitchFamily="34" charset="0"/>
              </a:defRPr>
            </a:lvl1pPr>
            <a:lvl2pPr marL="282765" indent="0">
              <a:buNone/>
              <a:defRPr>
                <a:latin typeface="Tahoma" panose="020B0604030504040204" pitchFamily="34" charset="0"/>
                <a:ea typeface="Tahoma" panose="020B0604030504040204" pitchFamily="34" charset="0"/>
                <a:cs typeface="Tahoma" panose="020B0604030504040204" pitchFamily="34" charset="0"/>
              </a:defRPr>
            </a:lvl2pPr>
            <a:lvl3pPr marL="571500" indent="0">
              <a:buNone/>
              <a:defRPr>
                <a:latin typeface="Tahoma" panose="020B0604030504040204" pitchFamily="34" charset="0"/>
                <a:ea typeface="Tahoma" panose="020B0604030504040204" pitchFamily="34" charset="0"/>
                <a:cs typeface="Tahoma" panose="020B0604030504040204" pitchFamily="34" charset="0"/>
              </a:defRPr>
            </a:lvl3pPr>
            <a:lvl4pPr marL="803275"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endParaRPr lang="en-US"/>
          </a:p>
        </p:txBody>
      </p:sp>
      <p:sp>
        <p:nvSpPr>
          <p:cNvPr id="9" name="Object 4">
            <a:extLst>
              <a:ext uri="{FF2B5EF4-FFF2-40B4-BE49-F238E27FC236}">
                <a16:creationId xmlns:a16="http://schemas.microsoft.com/office/drawing/2014/main" id="{8003B78A-5286-96EC-37B4-977C83C11048}"/>
              </a:ext>
            </a:extLst>
          </p:cNvPr>
          <p:cNvSpPr>
            <a:spLocks noGrp="1"/>
          </p:cNvSpPr>
          <p:nvPr>
            <p:ph sz="quarter" idx="46"/>
          </p:nvPr>
        </p:nvSpPr>
        <p:spPr>
          <a:xfrm>
            <a:off x="7412039" y="1063565"/>
            <a:ext cx="577850" cy="352425"/>
          </a:xfrm>
          <a:ln>
            <a:noFill/>
          </a:ln>
        </p:spPr>
        <p:txBody>
          <a:bodyPr anchor="ctr"/>
          <a:lstStyle>
            <a:lvl1pPr marL="0" indent="0">
              <a:buNone/>
              <a:defRPr sz="1000">
                <a:latin typeface="Calibri" panose="020F0502020204030204" pitchFamily="34" charset="0"/>
                <a:ea typeface="Tahoma" panose="020B0604030504040204" pitchFamily="34" charset="0"/>
                <a:cs typeface="Calibri" panose="020F0502020204030204" pitchFamily="34" charset="0"/>
              </a:defRPr>
            </a:lvl1pPr>
            <a:lvl2pPr marL="282765" indent="0">
              <a:buNone/>
              <a:defRPr>
                <a:latin typeface="Tahoma" panose="020B0604030504040204" pitchFamily="34" charset="0"/>
                <a:ea typeface="Tahoma" panose="020B0604030504040204" pitchFamily="34" charset="0"/>
                <a:cs typeface="Tahoma" panose="020B0604030504040204" pitchFamily="34" charset="0"/>
              </a:defRPr>
            </a:lvl2pPr>
            <a:lvl3pPr marL="571500" indent="0">
              <a:buNone/>
              <a:defRPr>
                <a:latin typeface="Tahoma" panose="020B0604030504040204" pitchFamily="34" charset="0"/>
                <a:ea typeface="Tahoma" panose="020B0604030504040204" pitchFamily="34" charset="0"/>
                <a:cs typeface="Tahoma" panose="020B0604030504040204" pitchFamily="34" charset="0"/>
              </a:defRPr>
            </a:lvl3pPr>
            <a:lvl4pPr marL="803275"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endParaRPr lang="en-US"/>
          </a:p>
        </p:txBody>
      </p:sp>
      <p:sp>
        <p:nvSpPr>
          <p:cNvPr id="11" name="Picture Placeholder 10">
            <a:extLst>
              <a:ext uri="{FF2B5EF4-FFF2-40B4-BE49-F238E27FC236}">
                <a16:creationId xmlns:a16="http://schemas.microsoft.com/office/drawing/2014/main" id="{700C5BFD-D018-BB5E-4F64-B8AB99E6E146}"/>
              </a:ext>
            </a:extLst>
          </p:cNvPr>
          <p:cNvSpPr>
            <a:spLocks noGrp="1"/>
          </p:cNvSpPr>
          <p:nvPr>
            <p:ph type="pic" sz="quarter" idx="47"/>
          </p:nvPr>
        </p:nvSpPr>
        <p:spPr>
          <a:xfrm>
            <a:off x="0" y="557213"/>
            <a:ext cx="9144000" cy="517525"/>
          </a:xfrm>
        </p:spPr>
        <p:txBody>
          <a:bodyPr/>
          <a:lstStyle/>
          <a:p>
            <a:endParaRPr lang="en-US"/>
          </a:p>
        </p:txBody>
      </p:sp>
      <p:sp>
        <p:nvSpPr>
          <p:cNvPr id="15" name="Text Placeholder 14">
            <a:extLst>
              <a:ext uri="{FF2B5EF4-FFF2-40B4-BE49-F238E27FC236}">
                <a16:creationId xmlns:a16="http://schemas.microsoft.com/office/drawing/2014/main" id="{F5067B0B-F491-99F3-1256-E9C56509650F}"/>
              </a:ext>
            </a:extLst>
          </p:cNvPr>
          <p:cNvSpPr>
            <a:spLocks noGrp="1"/>
          </p:cNvSpPr>
          <p:nvPr>
            <p:ph type="body" sz="quarter" idx="48"/>
          </p:nvPr>
        </p:nvSpPr>
        <p:spPr>
          <a:xfrm>
            <a:off x="0" y="0"/>
            <a:ext cx="9144000" cy="1069975"/>
          </a:xfrm>
        </p:spPr>
        <p:txBody>
          <a:bodyPr anchor="ctr"/>
          <a:lstStyle>
            <a:lvl1pPr marL="0" indent="0" algn="ctr">
              <a:buNone/>
              <a:defRPr sz="1400"/>
            </a:lvl1pPr>
          </a:lstStyle>
          <a:p>
            <a:pPr lvl="0"/>
            <a:r>
              <a:rPr lang="en-US"/>
              <a:t>Click to edit Master text styles</a:t>
            </a:r>
          </a:p>
        </p:txBody>
      </p:sp>
      <p:sp>
        <p:nvSpPr>
          <p:cNvPr id="4" name="Source">
            <a:extLst>
              <a:ext uri="{FF2B5EF4-FFF2-40B4-BE49-F238E27FC236}">
                <a16:creationId xmlns:a16="http://schemas.microsoft.com/office/drawing/2014/main" id="{4C069058-DAED-36BA-A3EA-85FDA6D71004}"/>
              </a:ext>
            </a:extLst>
          </p:cNvPr>
          <p:cNvSpPr>
            <a:spLocks noGrp="1"/>
          </p:cNvSpPr>
          <p:nvPr>
            <p:ph idx="12"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Tree>
    <p:extLst>
      <p:ext uri="{BB962C8B-B14F-4D97-AF65-F5344CB8AC3E}">
        <p14:creationId xmlns:p14="http://schemas.microsoft.com/office/powerpoint/2010/main" val="277923808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ircle with bullet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58161"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19" name="Pie piece 1">
            <a:extLst>
              <a:ext uri="{FF2B5EF4-FFF2-40B4-BE49-F238E27FC236}">
                <a16:creationId xmlns:a16="http://schemas.microsoft.com/office/drawing/2014/main" id="{CD8FF5EF-6F39-3FFE-CB74-98D0827FCC9A}"/>
              </a:ext>
              <a:ext uri="{C183D7F6-B498-43B3-948B-1728B52AA6E4}">
                <adec:decorative xmlns:adec="http://schemas.microsoft.com/office/drawing/2017/decorative" val="1"/>
              </a:ext>
            </a:extLst>
          </p:cNvPr>
          <p:cNvSpPr/>
          <p:nvPr/>
        </p:nvSpPr>
        <p:spPr>
          <a:xfrm>
            <a:off x="3109283" y="1486527"/>
            <a:ext cx="1473840" cy="1353312"/>
          </a:xfrm>
          <a:custGeom>
            <a:avLst/>
            <a:gdLst>
              <a:gd name="connsiteX0" fmla="*/ 0 w 1759712"/>
              <a:gd name="connsiteY0" fmla="*/ 1759712 h 1759712"/>
              <a:gd name="connsiteX1" fmla="*/ 1759712 w 1759712"/>
              <a:gd name="connsiteY1" fmla="*/ 0 h 1759712"/>
              <a:gd name="connsiteX2" fmla="*/ 1759712 w 1759712"/>
              <a:gd name="connsiteY2" fmla="*/ 1759712 h 1759712"/>
              <a:gd name="connsiteX3" fmla="*/ 0 w 1759712"/>
              <a:gd name="connsiteY3" fmla="*/ 1759712 h 1759712"/>
            </a:gdLst>
            <a:ahLst/>
            <a:cxnLst>
              <a:cxn ang="0">
                <a:pos x="connsiteX0" y="connsiteY0"/>
              </a:cxn>
              <a:cxn ang="0">
                <a:pos x="connsiteX1" y="connsiteY1"/>
              </a:cxn>
              <a:cxn ang="0">
                <a:pos x="connsiteX2" y="connsiteY2"/>
              </a:cxn>
              <a:cxn ang="0">
                <a:pos x="connsiteX3" y="connsiteY3"/>
              </a:cxn>
            </a:cxnLst>
            <a:rect l="l" t="t" r="r" b="b"/>
            <a:pathLst>
              <a:path w="1759712" h="1759712">
                <a:moveTo>
                  <a:pt x="0" y="1759712"/>
                </a:moveTo>
                <a:cubicBezTo>
                  <a:pt x="0" y="787850"/>
                  <a:pt x="787850" y="0"/>
                  <a:pt x="1759712" y="0"/>
                </a:cubicBezTo>
                <a:lnTo>
                  <a:pt x="1759712" y="1759712"/>
                </a:lnTo>
                <a:lnTo>
                  <a:pt x="0" y="1759712"/>
                </a:lnTo>
                <a:close/>
              </a:path>
            </a:pathLst>
          </a:custGeom>
          <a:solidFill>
            <a:schemeClr val="accent3"/>
          </a:solidFill>
          <a:ln w="25400" cap="flat" cmpd="sng" algn="ctr">
            <a:solidFill>
              <a:srgbClr val="FFFFFF">
                <a:lumMod val="95000"/>
              </a:srgbClr>
            </a:solidFill>
            <a:prstDash val="solid"/>
          </a:ln>
          <a:effectLst/>
        </p:spPr>
        <p:txBody>
          <a:bodyPr spcFirstLastPara="0" vert="horz" wrap="square" lIns="828336" tIns="828336" rIns="312928" bIns="312928" numCol="1" spcCol="1270" anchor="ctr" anchorCtr="0">
            <a:noAutofit/>
          </a:bodyPr>
          <a:lstStyle/>
          <a:p>
            <a:pPr marL="0" marR="0" lvl="0" indent="0" algn="ctr" defTabSz="1955800" eaLnBrk="1" fontAlgn="auto" latinLnBrk="0" hangingPunct="1">
              <a:lnSpc>
                <a:spcPct val="90000"/>
              </a:lnSpc>
              <a:spcBef>
                <a:spcPct val="0"/>
              </a:spcBef>
              <a:spcAft>
                <a:spcPct val="35000"/>
              </a:spcAft>
              <a:buClrTx/>
              <a:buSzTx/>
              <a:buFontTx/>
              <a:buNone/>
              <a:tabLst/>
              <a:defRPr/>
            </a:pPr>
            <a:r>
              <a:rPr kumimoji="0" lang="en-US" sz="4400" b="0" i="0" u="none" strike="noStrike" kern="0" cap="none" spc="0" normalizeH="0" baseline="0" noProof="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21" name="Pie piece 2">
            <a:extLst>
              <a:ext uri="{FF2B5EF4-FFF2-40B4-BE49-F238E27FC236}">
                <a16:creationId xmlns:a16="http://schemas.microsoft.com/office/drawing/2014/main" id="{A7E51E5A-7D86-E46B-361F-8685B37FD7A3}"/>
              </a:ext>
              <a:ext uri="{C183D7F6-B498-43B3-948B-1728B52AA6E4}">
                <adec:decorative xmlns:adec="http://schemas.microsoft.com/office/drawing/2017/decorative" val="1"/>
              </a:ext>
            </a:extLst>
          </p:cNvPr>
          <p:cNvSpPr/>
          <p:nvPr/>
        </p:nvSpPr>
        <p:spPr>
          <a:xfrm>
            <a:off x="4583123" y="1486527"/>
            <a:ext cx="1473840" cy="1353312"/>
          </a:xfrm>
          <a:custGeom>
            <a:avLst/>
            <a:gdLst>
              <a:gd name="connsiteX0" fmla="*/ 0 w 1759712"/>
              <a:gd name="connsiteY0" fmla="*/ 1759712 h 1759712"/>
              <a:gd name="connsiteX1" fmla="*/ 1759712 w 1759712"/>
              <a:gd name="connsiteY1" fmla="*/ 0 h 1759712"/>
              <a:gd name="connsiteX2" fmla="*/ 1759712 w 1759712"/>
              <a:gd name="connsiteY2" fmla="*/ 1759712 h 1759712"/>
              <a:gd name="connsiteX3" fmla="*/ 0 w 1759712"/>
              <a:gd name="connsiteY3" fmla="*/ 1759712 h 1759712"/>
            </a:gdLst>
            <a:ahLst/>
            <a:cxnLst>
              <a:cxn ang="0">
                <a:pos x="connsiteX0" y="connsiteY0"/>
              </a:cxn>
              <a:cxn ang="0">
                <a:pos x="connsiteX1" y="connsiteY1"/>
              </a:cxn>
              <a:cxn ang="0">
                <a:pos x="connsiteX2" y="connsiteY2"/>
              </a:cxn>
              <a:cxn ang="0">
                <a:pos x="connsiteX3" y="connsiteY3"/>
              </a:cxn>
            </a:cxnLst>
            <a:rect l="l" t="t" r="r" b="b"/>
            <a:pathLst>
              <a:path w="1759712" h="1759712">
                <a:moveTo>
                  <a:pt x="0" y="0"/>
                </a:moveTo>
                <a:cubicBezTo>
                  <a:pt x="971862" y="0"/>
                  <a:pt x="1759712" y="787850"/>
                  <a:pt x="1759712" y="1759712"/>
                </a:cubicBezTo>
                <a:lnTo>
                  <a:pt x="0" y="1759712"/>
                </a:lnTo>
                <a:lnTo>
                  <a:pt x="0" y="0"/>
                </a:lnTo>
                <a:close/>
              </a:path>
            </a:pathLst>
          </a:custGeom>
          <a:solidFill>
            <a:schemeClr val="accent3"/>
          </a:solidFill>
          <a:ln w="25400" cap="flat" cmpd="sng" algn="ctr">
            <a:solidFill>
              <a:srgbClr val="FFFFFF">
                <a:lumMod val="95000"/>
              </a:srgbClr>
            </a:solidFill>
            <a:prstDash val="solid"/>
          </a:ln>
          <a:effectLst/>
        </p:spPr>
        <p:txBody>
          <a:bodyPr spcFirstLastPara="0" vert="horz" wrap="square" lIns="312928" tIns="828336" rIns="828336" bIns="312928" numCol="1" spcCol="1270" anchor="ctr" anchorCtr="0">
            <a:noAutofit/>
          </a:bodyPr>
          <a:lstStyle/>
          <a:p>
            <a:pPr marL="0" marR="0" lvl="0" indent="0" algn="ctr" defTabSz="1955800" eaLnBrk="1" fontAlgn="auto" latinLnBrk="0" hangingPunct="1">
              <a:lnSpc>
                <a:spcPct val="90000"/>
              </a:lnSpc>
              <a:spcBef>
                <a:spcPct val="0"/>
              </a:spcBef>
              <a:spcAft>
                <a:spcPct val="35000"/>
              </a:spcAft>
              <a:buClrTx/>
              <a:buSzTx/>
              <a:buFontTx/>
              <a:buNone/>
              <a:tabLst/>
              <a:defRPr/>
            </a:pPr>
            <a:r>
              <a:rPr kumimoji="0" lang="en-US" sz="4400" b="0" i="0" u="none" strike="noStrike" kern="0" cap="none" spc="0" normalizeH="0" baseline="0" noProof="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23" name="Pie piece 3">
            <a:extLst>
              <a:ext uri="{FF2B5EF4-FFF2-40B4-BE49-F238E27FC236}">
                <a16:creationId xmlns:a16="http://schemas.microsoft.com/office/drawing/2014/main" id="{BBDAAB76-218A-1789-72B2-8942E7B1DD67}"/>
              </a:ext>
              <a:ext uri="{C183D7F6-B498-43B3-948B-1728B52AA6E4}">
                <adec:decorative xmlns:adec="http://schemas.microsoft.com/office/drawing/2017/decorative" val="1"/>
              </a:ext>
            </a:extLst>
          </p:cNvPr>
          <p:cNvSpPr/>
          <p:nvPr/>
        </p:nvSpPr>
        <p:spPr>
          <a:xfrm>
            <a:off x="3109283" y="2838765"/>
            <a:ext cx="1473840" cy="1353312"/>
          </a:xfrm>
          <a:custGeom>
            <a:avLst/>
            <a:gdLst>
              <a:gd name="connsiteX0" fmla="*/ 0 w 1759712"/>
              <a:gd name="connsiteY0" fmla="*/ 1759712 h 1759712"/>
              <a:gd name="connsiteX1" fmla="*/ 1759712 w 1759712"/>
              <a:gd name="connsiteY1" fmla="*/ 0 h 1759712"/>
              <a:gd name="connsiteX2" fmla="*/ 1759712 w 1759712"/>
              <a:gd name="connsiteY2" fmla="*/ 1759712 h 1759712"/>
              <a:gd name="connsiteX3" fmla="*/ 0 w 1759712"/>
              <a:gd name="connsiteY3" fmla="*/ 1759712 h 1759712"/>
            </a:gdLst>
            <a:ahLst/>
            <a:cxnLst>
              <a:cxn ang="0">
                <a:pos x="connsiteX0" y="connsiteY0"/>
              </a:cxn>
              <a:cxn ang="0">
                <a:pos x="connsiteX1" y="connsiteY1"/>
              </a:cxn>
              <a:cxn ang="0">
                <a:pos x="connsiteX2" y="connsiteY2"/>
              </a:cxn>
              <a:cxn ang="0">
                <a:pos x="connsiteX3" y="connsiteY3"/>
              </a:cxn>
            </a:cxnLst>
            <a:rect l="l" t="t" r="r" b="b"/>
            <a:pathLst>
              <a:path w="1759712" h="1759712">
                <a:moveTo>
                  <a:pt x="1759712" y="1759712"/>
                </a:moveTo>
                <a:cubicBezTo>
                  <a:pt x="787850" y="1759712"/>
                  <a:pt x="0" y="971862"/>
                  <a:pt x="0" y="0"/>
                </a:cubicBezTo>
                <a:lnTo>
                  <a:pt x="1759712" y="0"/>
                </a:lnTo>
                <a:lnTo>
                  <a:pt x="1759712" y="1759712"/>
                </a:lnTo>
                <a:close/>
              </a:path>
            </a:pathLst>
          </a:custGeom>
          <a:solidFill>
            <a:schemeClr val="accent3"/>
          </a:solidFill>
          <a:ln w="25400" cap="flat" cmpd="sng" algn="ctr">
            <a:solidFill>
              <a:srgbClr val="FFFFFF">
                <a:lumMod val="95000"/>
              </a:srgbClr>
            </a:solidFill>
            <a:prstDash val="solid"/>
          </a:ln>
          <a:effectLst/>
        </p:spPr>
        <p:txBody>
          <a:bodyPr spcFirstLastPara="0" vert="horz" wrap="square" lIns="828336" tIns="312928" rIns="312927" bIns="828336" numCol="1" spcCol="1270" anchor="ctr" anchorCtr="0">
            <a:noAutofit/>
          </a:bodyPr>
          <a:lstStyle/>
          <a:p>
            <a:pPr marL="0" marR="0" lvl="0" indent="0" algn="ctr" defTabSz="1955800" eaLnBrk="1" fontAlgn="auto" latinLnBrk="0" hangingPunct="1">
              <a:lnSpc>
                <a:spcPct val="90000"/>
              </a:lnSpc>
              <a:spcBef>
                <a:spcPct val="0"/>
              </a:spcBef>
              <a:spcAft>
                <a:spcPct val="35000"/>
              </a:spcAft>
              <a:buClrTx/>
              <a:buSzTx/>
              <a:buFontTx/>
              <a:buNone/>
              <a:tabLst/>
              <a:defRPr/>
            </a:pPr>
            <a:r>
              <a:rPr kumimoji="0" lang="en-US" sz="4400" b="0" i="0" u="none" strike="noStrike" kern="0" cap="none" spc="0" normalizeH="0" baseline="0" noProof="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25" name="Pie piece 4">
            <a:extLst>
              <a:ext uri="{FF2B5EF4-FFF2-40B4-BE49-F238E27FC236}">
                <a16:creationId xmlns:a16="http://schemas.microsoft.com/office/drawing/2014/main" id="{673A8D69-6658-3CD6-4FCD-66DF1B89B00E}"/>
              </a:ext>
              <a:ext uri="{C183D7F6-B498-43B3-948B-1728B52AA6E4}">
                <adec:decorative xmlns:adec="http://schemas.microsoft.com/office/drawing/2017/decorative" val="1"/>
              </a:ext>
            </a:extLst>
          </p:cNvPr>
          <p:cNvSpPr/>
          <p:nvPr/>
        </p:nvSpPr>
        <p:spPr>
          <a:xfrm>
            <a:off x="4583123" y="2838765"/>
            <a:ext cx="1473840" cy="1353313"/>
          </a:xfrm>
          <a:custGeom>
            <a:avLst/>
            <a:gdLst>
              <a:gd name="connsiteX0" fmla="*/ 0 w 1759712"/>
              <a:gd name="connsiteY0" fmla="*/ 1759712 h 1759712"/>
              <a:gd name="connsiteX1" fmla="*/ 1759712 w 1759712"/>
              <a:gd name="connsiteY1" fmla="*/ 0 h 1759712"/>
              <a:gd name="connsiteX2" fmla="*/ 1759712 w 1759712"/>
              <a:gd name="connsiteY2" fmla="*/ 1759712 h 1759712"/>
              <a:gd name="connsiteX3" fmla="*/ 0 w 1759712"/>
              <a:gd name="connsiteY3" fmla="*/ 1759712 h 1759712"/>
            </a:gdLst>
            <a:ahLst/>
            <a:cxnLst>
              <a:cxn ang="0">
                <a:pos x="connsiteX0" y="connsiteY0"/>
              </a:cxn>
              <a:cxn ang="0">
                <a:pos x="connsiteX1" y="connsiteY1"/>
              </a:cxn>
              <a:cxn ang="0">
                <a:pos x="connsiteX2" y="connsiteY2"/>
              </a:cxn>
              <a:cxn ang="0">
                <a:pos x="connsiteX3" y="connsiteY3"/>
              </a:cxn>
            </a:cxnLst>
            <a:rect l="l" t="t" r="r" b="b"/>
            <a:pathLst>
              <a:path w="1759712" h="1759712">
                <a:moveTo>
                  <a:pt x="1759712" y="0"/>
                </a:moveTo>
                <a:cubicBezTo>
                  <a:pt x="1759712" y="971862"/>
                  <a:pt x="971862" y="1759712"/>
                  <a:pt x="0" y="1759712"/>
                </a:cubicBezTo>
                <a:lnTo>
                  <a:pt x="0" y="0"/>
                </a:lnTo>
                <a:lnTo>
                  <a:pt x="1759712" y="0"/>
                </a:lnTo>
                <a:close/>
              </a:path>
            </a:pathLst>
          </a:custGeom>
          <a:solidFill>
            <a:schemeClr val="accent3"/>
          </a:solidFill>
          <a:ln w="25400" cap="flat" cmpd="sng" algn="ctr">
            <a:solidFill>
              <a:srgbClr val="FFFFFF">
                <a:lumMod val="95000"/>
              </a:srgbClr>
            </a:solidFill>
            <a:prstDash val="solid"/>
          </a:ln>
          <a:effectLst/>
        </p:spPr>
        <p:txBody>
          <a:bodyPr spcFirstLastPara="0" vert="horz" wrap="square" lIns="312928" tIns="312929" rIns="828336" bIns="828336" numCol="1" spcCol="1270" anchor="ctr" anchorCtr="0">
            <a:noAutofit/>
          </a:bodyPr>
          <a:lstStyle/>
          <a:p>
            <a:pPr marL="0" marR="0" lvl="0" indent="0" algn="ctr" defTabSz="1955800" eaLnBrk="1" fontAlgn="auto" latinLnBrk="0" hangingPunct="1">
              <a:lnSpc>
                <a:spcPct val="90000"/>
              </a:lnSpc>
              <a:spcBef>
                <a:spcPct val="0"/>
              </a:spcBef>
              <a:spcAft>
                <a:spcPct val="35000"/>
              </a:spcAft>
              <a:buClrTx/>
              <a:buSzTx/>
              <a:buFontTx/>
              <a:buNone/>
              <a:tabLst/>
              <a:defRPr/>
            </a:pPr>
            <a:r>
              <a:rPr kumimoji="0" lang="en-US" sz="4400" b="0" i="0" u="none" strike="noStrike" kern="0" cap="none" spc="0" normalizeH="0" baseline="0" noProof="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18" name="Center image">
            <a:extLst>
              <a:ext uri="{FF2B5EF4-FFF2-40B4-BE49-F238E27FC236}">
                <a16:creationId xmlns:a16="http://schemas.microsoft.com/office/drawing/2014/main" id="{5266DE98-D046-D70B-AF2D-E5B43D241141}"/>
              </a:ext>
            </a:extLst>
          </p:cNvPr>
          <p:cNvSpPr>
            <a:spLocks noGrp="1"/>
          </p:cNvSpPr>
          <p:nvPr>
            <p:ph type="pic" sz="quarter" idx="14"/>
          </p:nvPr>
        </p:nvSpPr>
        <p:spPr>
          <a:xfrm>
            <a:off x="4214856" y="2564073"/>
            <a:ext cx="698500" cy="557213"/>
          </a:xfrm>
          <a:ln>
            <a:noFill/>
          </a:ln>
        </p:spPr>
        <p:txBody>
          <a:bodyPr anchor="ctr"/>
          <a:lstStyle>
            <a:lvl1pPr marL="0" indent="0" algn="ctr">
              <a:buNone/>
              <a:defRPr sz="1200">
                <a:latin typeface="+mj-lt"/>
                <a:ea typeface="Tahoma" panose="020B0604030504040204" pitchFamily="34" charset="0"/>
                <a:cs typeface="Tahoma" panose="020B0604030504040204" pitchFamily="34" charset="0"/>
              </a:defRPr>
            </a:lvl1pPr>
          </a:lstStyle>
          <a:p>
            <a:r>
              <a:rPr lang="en-US"/>
              <a:t>Click icon to add picture</a:t>
            </a:r>
          </a:p>
        </p:txBody>
      </p:sp>
      <p:sp>
        <p:nvSpPr>
          <p:cNvPr id="20" name="Pie 1">
            <a:extLst>
              <a:ext uri="{FF2B5EF4-FFF2-40B4-BE49-F238E27FC236}">
                <a16:creationId xmlns:a16="http://schemas.microsoft.com/office/drawing/2014/main" id="{2F12F73F-F71A-E276-2553-543580AE6047}"/>
              </a:ext>
            </a:extLst>
          </p:cNvPr>
          <p:cNvSpPr>
            <a:spLocks noGrp="1"/>
          </p:cNvSpPr>
          <p:nvPr>
            <p:ph type="body" sz="quarter" idx="15" hasCustomPrompt="1"/>
          </p:nvPr>
        </p:nvSpPr>
        <p:spPr>
          <a:xfrm>
            <a:off x="3601636" y="2156721"/>
            <a:ext cx="871538" cy="538162"/>
          </a:xfrm>
          <a:ln>
            <a:noFill/>
          </a:ln>
        </p:spPr>
        <p:txBody>
          <a:bodyPr anchor="ctr"/>
          <a:lstStyle>
            <a:lvl1pPr marL="0" indent="0" algn="ctr">
              <a:buNone/>
              <a:defRPr>
                <a:solidFill>
                  <a:schemeClr val="bg1"/>
                </a:solidFill>
                <a:latin typeface="+mj-lt"/>
                <a:ea typeface="Tahoma" panose="020B0604030504040204" pitchFamily="34" charset="0"/>
                <a:cs typeface="Tahoma" panose="020B0604030504040204" pitchFamily="34" charset="0"/>
              </a:defRPr>
            </a:lvl1pPr>
            <a:lvl2pPr marL="282765" indent="0">
              <a:buNone/>
              <a:defRPr/>
            </a:lvl2pPr>
            <a:lvl3pPr marL="571500" indent="0">
              <a:buNone/>
              <a:defRPr/>
            </a:lvl3pPr>
            <a:lvl4pPr marL="1371600" indent="0">
              <a:buNone/>
              <a:defRPr/>
            </a:lvl4pPr>
            <a:lvl5pPr marL="1828800" indent="0">
              <a:buNone/>
              <a:defRPr/>
            </a:lvl5pPr>
          </a:lstStyle>
          <a:p>
            <a:pPr lvl="0"/>
            <a:r>
              <a:rPr lang="en-US"/>
              <a:t>Click to add text</a:t>
            </a:r>
          </a:p>
        </p:txBody>
      </p:sp>
      <p:sp>
        <p:nvSpPr>
          <p:cNvPr id="2" name="Bullets 1">
            <a:extLst>
              <a:ext uri="{FF2B5EF4-FFF2-40B4-BE49-F238E27FC236}">
                <a16:creationId xmlns:a16="http://schemas.microsoft.com/office/drawing/2014/main" id="{ADFCD67C-653C-410F-3524-95A782D7D16E}"/>
              </a:ext>
            </a:extLst>
          </p:cNvPr>
          <p:cNvSpPr>
            <a:spLocks noGrp="1"/>
          </p:cNvSpPr>
          <p:nvPr>
            <p:ph sz="quarter" idx="19"/>
          </p:nvPr>
        </p:nvSpPr>
        <p:spPr>
          <a:xfrm>
            <a:off x="466928" y="1198878"/>
            <a:ext cx="2798064" cy="1520825"/>
          </a:xfrm>
          <a:prstGeom prst="roundRect">
            <a:avLst/>
          </a:prstGeom>
          <a:ln w="12700">
            <a:solidFill>
              <a:schemeClr val="accent3"/>
            </a:solidFill>
          </a:ln>
        </p:spPr>
        <p:txBody>
          <a:bodyPr/>
          <a:lstStyle>
            <a:lvl1pPr>
              <a:buClr>
                <a:srgbClr val="708549"/>
              </a:buClr>
              <a:defRPr>
                <a:latin typeface="+mj-lt"/>
                <a:ea typeface="Tahoma" panose="020B0604030504040204" pitchFamily="34" charset="0"/>
                <a:cs typeface="Tahoma" panose="020B0604030504040204" pitchFamily="34" charset="0"/>
              </a:defRPr>
            </a:lvl1pPr>
            <a:lvl2pPr>
              <a:buClr>
                <a:srgbClr val="708549"/>
              </a:buClr>
              <a:defRPr>
                <a:latin typeface="+mj-lt"/>
                <a:ea typeface="Tahoma" panose="020B0604030504040204" pitchFamily="34" charset="0"/>
                <a:cs typeface="Tahoma" panose="020B0604030504040204" pitchFamily="34" charset="0"/>
              </a:defRPr>
            </a:lvl2pPr>
            <a:lvl3pPr>
              <a:buClr>
                <a:srgbClr val="708549"/>
              </a:buClr>
              <a:defRPr>
                <a:latin typeface="+mj-lt"/>
                <a:ea typeface="Tahoma" panose="020B0604030504040204" pitchFamily="34" charset="0"/>
                <a:cs typeface="Tahoma" panose="020B0604030504040204" pitchFamily="34" charset="0"/>
              </a:defRPr>
            </a:lvl3pPr>
          </a:lstStyle>
          <a:p>
            <a:pPr lvl="0"/>
            <a:r>
              <a:rPr lang="en-US"/>
              <a:t>Click to edit Master text styles</a:t>
            </a:r>
          </a:p>
          <a:p>
            <a:pPr lvl="1"/>
            <a:r>
              <a:rPr lang="en-US"/>
              <a:t>Second level</a:t>
            </a:r>
          </a:p>
          <a:p>
            <a:pPr lvl="2"/>
            <a:r>
              <a:rPr lang="en-US"/>
              <a:t>Third level</a:t>
            </a:r>
          </a:p>
        </p:txBody>
      </p:sp>
      <p:sp>
        <p:nvSpPr>
          <p:cNvPr id="22" name="Pie 2">
            <a:extLst>
              <a:ext uri="{FF2B5EF4-FFF2-40B4-BE49-F238E27FC236}">
                <a16:creationId xmlns:a16="http://schemas.microsoft.com/office/drawing/2014/main" id="{53DE374C-26D6-132E-6FBD-6CB413C005A0}"/>
              </a:ext>
            </a:extLst>
          </p:cNvPr>
          <p:cNvSpPr>
            <a:spLocks noGrp="1"/>
          </p:cNvSpPr>
          <p:nvPr>
            <p:ph type="body" sz="quarter" idx="18" hasCustomPrompt="1"/>
          </p:nvPr>
        </p:nvSpPr>
        <p:spPr>
          <a:xfrm>
            <a:off x="4682287" y="2156721"/>
            <a:ext cx="871538" cy="538162"/>
          </a:xfrm>
          <a:ln>
            <a:noFill/>
          </a:ln>
        </p:spPr>
        <p:txBody>
          <a:bodyPr anchor="ctr"/>
          <a:lstStyle>
            <a:lvl1pPr marL="0" indent="0" algn="ctr">
              <a:buNone/>
              <a:defRPr>
                <a:solidFill>
                  <a:schemeClr val="bg1"/>
                </a:solidFill>
                <a:latin typeface="+mj-lt"/>
                <a:ea typeface="Tahoma" panose="020B0604030504040204" pitchFamily="34" charset="0"/>
                <a:cs typeface="Tahoma" panose="020B0604030504040204" pitchFamily="34" charset="0"/>
              </a:defRPr>
            </a:lvl1pPr>
            <a:lvl2pPr marL="282765" indent="0">
              <a:buNone/>
              <a:defRPr/>
            </a:lvl2pPr>
            <a:lvl3pPr marL="571500" indent="0">
              <a:buNone/>
              <a:defRPr/>
            </a:lvl3pPr>
            <a:lvl4pPr marL="1371600" indent="0">
              <a:buNone/>
              <a:defRPr/>
            </a:lvl4pPr>
            <a:lvl5pPr marL="1828800" indent="0">
              <a:buNone/>
              <a:defRPr/>
            </a:lvl5pPr>
          </a:lstStyle>
          <a:p>
            <a:pPr lvl="0"/>
            <a:r>
              <a:rPr lang="en-US"/>
              <a:t>Click to add text</a:t>
            </a:r>
          </a:p>
        </p:txBody>
      </p:sp>
      <p:sp>
        <p:nvSpPr>
          <p:cNvPr id="14" name="Bullets 2">
            <a:extLst>
              <a:ext uri="{FF2B5EF4-FFF2-40B4-BE49-F238E27FC236}">
                <a16:creationId xmlns:a16="http://schemas.microsoft.com/office/drawing/2014/main" id="{95ECE155-135B-80ED-A619-18382046D150}"/>
              </a:ext>
            </a:extLst>
          </p:cNvPr>
          <p:cNvSpPr>
            <a:spLocks noGrp="1"/>
          </p:cNvSpPr>
          <p:nvPr>
            <p:ph sz="quarter" idx="20"/>
          </p:nvPr>
        </p:nvSpPr>
        <p:spPr>
          <a:xfrm>
            <a:off x="5887208" y="1198878"/>
            <a:ext cx="2801858" cy="1520825"/>
          </a:xfrm>
          <a:prstGeom prst="roundRect">
            <a:avLst/>
          </a:prstGeom>
          <a:ln w="12700">
            <a:solidFill>
              <a:schemeClr val="accent3"/>
            </a:solidFill>
          </a:ln>
        </p:spPr>
        <p:txBody>
          <a:bodyPr/>
          <a:lstStyle>
            <a:lvl1pPr>
              <a:buClr>
                <a:srgbClr val="708549"/>
              </a:buClr>
              <a:defRPr>
                <a:latin typeface="+mj-lt"/>
                <a:ea typeface="Tahoma" panose="020B0604030504040204" pitchFamily="34" charset="0"/>
                <a:cs typeface="Tahoma" panose="020B0604030504040204" pitchFamily="34" charset="0"/>
              </a:defRPr>
            </a:lvl1pPr>
            <a:lvl2pPr>
              <a:buClr>
                <a:srgbClr val="708549"/>
              </a:buClr>
              <a:defRPr>
                <a:latin typeface="+mj-lt"/>
                <a:ea typeface="Tahoma" panose="020B0604030504040204" pitchFamily="34" charset="0"/>
                <a:cs typeface="Tahoma" panose="020B0604030504040204" pitchFamily="34" charset="0"/>
              </a:defRPr>
            </a:lvl2pPr>
            <a:lvl3pPr>
              <a:buClr>
                <a:srgbClr val="708549"/>
              </a:buClr>
              <a:defRPr>
                <a:latin typeface="+mj-lt"/>
                <a:ea typeface="Tahoma" panose="020B0604030504040204" pitchFamily="34" charset="0"/>
                <a:cs typeface="Tahoma" panose="020B0604030504040204" pitchFamily="34" charset="0"/>
              </a:defRPr>
            </a:lvl3pPr>
          </a:lstStyle>
          <a:p>
            <a:pPr lvl="0"/>
            <a:r>
              <a:rPr lang="en-US"/>
              <a:t>Click to edit Master text styles</a:t>
            </a:r>
          </a:p>
          <a:p>
            <a:pPr lvl="1"/>
            <a:r>
              <a:rPr lang="en-US"/>
              <a:t>Second level</a:t>
            </a:r>
          </a:p>
          <a:p>
            <a:pPr lvl="2"/>
            <a:r>
              <a:rPr lang="en-US"/>
              <a:t>Third level</a:t>
            </a:r>
          </a:p>
        </p:txBody>
      </p:sp>
      <p:sp>
        <p:nvSpPr>
          <p:cNvPr id="24" name="Pie 3">
            <a:extLst>
              <a:ext uri="{FF2B5EF4-FFF2-40B4-BE49-F238E27FC236}">
                <a16:creationId xmlns:a16="http://schemas.microsoft.com/office/drawing/2014/main" id="{034F824B-D431-0A24-6750-4E15C35388B3}"/>
              </a:ext>
            </a:extLst>
          </p:cNvPr>
          <p:cNvSpPr>
            <a:spLocks noGrp="1"/>
          </p:cNvSpPr>
          <p:nvPr>
            <p:ph type="body" sz="quarter" idx="16" hasCustomPrompt="1"/>
          </p:nvPr>
        </p:nvSpPr>
        <p:spPr>
          <a:xfrm>
            <a:off x="3601636" y="2997192"/>
            <a:ext cx="871538" cy="538162"/>
          </a:xfrm>
          <a:ln>
            <a:noFill/>
          </a:ln>
        </p:spPr>
        <p:txBody>
          <a:bodyPr anchor="ctr"/>
          <a:lstStyle>
            <a:lvl1pPr marL="0" indent="0" algn="ctr">
              <a:buNone/>
              <a:defRPr>
                <a:solidFill>
                  <a:schemeClr val="bg1"/>
                </a:solidFill>
                <a:latin typeface="+mj-lt"/>
                <a:ea typeface="Tahoma" panose="020B0604030504040204" pitchFamily="34" charset="0"/>
                <a:cs typeface="Tahoma" panose="020B0604030504040204" pitchFamily="34" charset="0"/>
              </a:defRPr>
            </a:lvl1pPr>
            <a:lvl2pPr marL="282765" indent="0">
              <a:buNone/>
              <a:defRPr/>
            </a:lvl2pPr>
            <a:lvl3pPr marL="571500" indent="0">
              <a:buNone/>
              <a:defRPr/>
            </a:lvl3pPr>
            <a:lvl4pPr marL="1371600" indent="0">
              <a:buNone/>
              <a:defRPr/>
            </a:lvl4pPr>
            <a:lvl5pPr marL="1828800" indent="0">
              <a:buNone/>
              <a:defRPr/>
            </a:lvl5pPr>
          </a:lstStyle>
          <a:p>
            <a:pPr lvl="0"/>
            <a:r>
              <a:rPr lang="en-US"/>
              <a:t>Click to add text</a:t>
            </a:r>
          </a:p>
        </p:txBody>
      </p:sp>
      <p:sp>
        <p:nvSpPr>
          <p:cNvPr id="15" name="Bullets 3">
            <a:extLst>
              <a:ext uri="{FF2B5EF4-FFF2-40B4-BE49-F238E27FC236}">
                <a16:creationId xmlns:a16="http://schemas.microsoft.com/office/drawing/2014/main" id="{C38BFAF5-2EAF-5DA7-0794-70D48CE10316}"/>
              </a:ext>
            </a:extLst>
          </p:cNvPr>
          <p:cNvSpPr>
            <a:spLocks noGrp="1"/>
          </p:cNvSpPr>
          <p:nvPr>
            <p:ph sz="quarter" idx="21"/>
          </p:nvPr>
        </p:nvSpPr>
        <p:spPr>
          <a:xfrm>
            <a:off x="479164" y="3074076"/>
            <a:ext cx="2798064" cy="1520825"/>
          </a:xfrm>
          <a:prstGeom prst="roundRect">
            <a:avLst/>
          </a:prstGeom>
          <a:ln w="12700">
            <a:solidFill>
              <a:schemeClr val="accent3"/>
            </a:solidFill>
          </a:ln>
        </p:spPr>
        <p:txBody>
          <a:bodyPr/>
          <a:lstStyle>
            <a:lvl1pPr>
              <a:buClr>
                <a:srgbClr val="708549"/>
              </a:buClr>
              <a:defRPr>
                <a:latin typeface="+mj-lt"/>
                <a:ea typeface="Tahoma" panose="020B0604030504040204" pitchFamily="34" charset="0"/>
                <a:cs typeface="Tahoma" panose="020B0604030504040204" pitchFamily="34" charset="0"/>
              </a:defRPr>
            </a:lvl1pPr>
            <a:lvl2pPr>
              <a:buClr>
                <a:srgbClr val="708549"/>
              </a:buClr>
              <a:defRPr>
                <a:latin typeface="+mj-lt"/>
                <a:ea typeface="Tahoma" panose="020B0604030504040204" pitchFamily="34" charset="0"/>
                <a:cs typeface="Tahoma" panose="020B0604030504040204" pitchFamily="34" charset="0"/>
              </a:defRPr>
            </a:lvl2pPr>
            <a:lvl3pPr>
              <a:buClr>
                <a:srgbClr val="708549"/>
              </a:buClr>
              <a:defRPr>
                <a:latin typeface="+mj-lt"/>
                <a:ea typeface="Tahoma" panose="020B0604030504040204" pitchFamily="34" charset="0"/>
                <a:cs typeface="Tahoma" panose="020B0604030504040204" pitchFamily="34" charset="0"/>
              </a:defRPr>
            </a:lvl3pPr>
          </a:lstStyle>
          <a:p>
            <a:pPr lvl="0"/>
            <a:r>
              <a:rPr lang="en-US"/>
              <a:t>Click to edit Master text styles</a:t>
            </a:r>
          </a:p>
          <a:p>
            <a:pPr lvl="1"/>
            <a:r>
              <a:rPr lang="en-US"/>
              <a:t>Second level</a:t>
            </a:r>
          </a:p>
          <a:p>
            <a:pPr lvl="2"/>
            <a:r>
              <a:rPr lang="en-US"/>
              <a:t>Third level</a:t>
            </a:r>
          </a:p>
        </p:txBody>
      </p:sp>
      <p:sp>
        <p:nvSpPr>
          <p:cNvPr id="26" name="Pie 4">
            <a:extLst>
              <a:ext uri="{FF2B5EF4-FFF2-40B4-BE49-F238E27FC236}">
                <a16:creationId xmlns:a16="http://schemas.microsoft.com/office/drawing/2014/main" id="{17536592-635E-4AB6-57B8-4EDAE7ACC3AA}"/>
              </a:ext>
            </a:extLst>
          </p:cNvPr>
          <p:cNvSpPr>
            <a:spLocks noGrp="1"/>
          </p:cNvSpPr>
          <p:nvPr>
            <p:ph type="body" sz="quarter" idx="17" hasCustomPrompt="1"/>
          </p:nvPr>
        </p:nvSpPr>
        <p:spPr>
          <a:xfrm>
            <a:off x="4682287" y="2997192"/>
            <a:ext cx="871538" cy="538162"/>
          </a:xfrm>
          <a:ln>
            <a:noFill/>
          </a:ln>
        </p:spPr>
        <p:txBody>
          <a:bodyPr anchor="ctr"/>
          <a:lstStyle>
            <a:lvl1pPr marL="0" indent="0" algn="ctr">
              <a:buNone/>
              <a:defRPr>
                <a:solidFill>
                  <a:schemeClr val="bg1"/>
                </a:solidFill>
                <a:latin typeface="+mj-lt"/>
                <a:ea typeface="Tahoma" panose="020B0604030504040204" pitchFamily="34" charset="0"/>
                <a:cs typeface="Tahoma" panose="020B0604030504040204" pitchFamily="34" charset="0"/>
              </a:defRPr>
            </a:lvl1pPr>
            <a:lvl2pPr marL="282765" indent="0">
              <a:buNone/>
              <a:defRPr/>
            </a:lvl2pPr>
            <a:lvl3pPr marL="571500" indent="0">
              <a:buNone/>
              <a:defRPr/>
            </a:lvl3pPr>
            <a:lvl4pPr marL="1371600" indent="0">
              <a:buNone/>
              <a:defRPr/>
            </a:lvl4pPr>
            <a:lvl5pPr marL="1828800" indent="0">
              <a:buNone/>
              <a:defRPr/>
            </a:lvl5pPr>
          </a:lstStyle>
          <a:p>
            <a:pPr lvl="0"/>
            <a:r>
              <a:rPr lang="en-US"/>
              <a:t>Click to add text</a:t>
            </a:r>
          </a:p>
        </p:txBody>
      </p:sp>
      <p:sp>
        <p:nvSpPr>
          <p:cNvPr id="17" name="Bullets 4">
            <a:extLst>
              <a:ext uri="{FF2B5EF4-FFF2-40B4-BE49-F238E27FC236}">
                <a16:creationId xmlns:a16="http://schemas.microsoft.com/office/drawing/2014/main" id="{29ED61AB-DFF2-B301-7F0A-45187D2B59BF}"/>
              </a:ext>
            </a:extLst>
          </p:cNvPr>
          <p:cNvSpPr>
            <a:spLocks noGrp="1"/>
          </p:cNvSpPr>
          <p:nvPr>
            <p:ph sz="quarter" idx="22"/>
          </p:nvPr>
        </p:nvSpPr>
        <p:spPr>
          <a:xfrm>
            <a:off x="5875214" y="3074076"/>
            <a:ext cx="2801858" cy="1520825"/>
          </a:xfrm>
          <a:prstGeom prst="roundRect">
            <a:avLst/>
          </a:prstGeom>
          <a:ln w="12700">
            <a:solidFill>
              <a:schemeClr val="accent3"/>
            </a:solidFill>
          </a:ln>
        </p:spPr>
        <p:txBody>
          <a:bodyPr/>
          <a:lstStyle>
            <a:lvl1pPr>
              <a:buClr>
                <a:srgbClr val="708549"/>
              </a:buClr>
              <a:defRPr>
                <a:latin typeface="+mj-lt"/>
                <a:ea typeface="Tahoma" panose="020B0604030504040204" pitchFamily="34" charset="0"/>
                <a:cs typeface="Tahoma" panose="020B0604030504040204" pitchFamily="34" charset="0"/>
              </a:defRPr>
            </a:lvl1pPr>
            <a:lvl2pPr>
              <a:buClr>
                <a:srgbClr val="708549"/>
              </a:buClr>
              <a:defRPr>
                <a:latin typeface="+mj-lt"/>
                <a:ea typeface="Tahoma" panose="020B0604030504040204" pitchFamily="34" charset="0"/>
                <a:cs typeface="Tahoma" panose="020B0604030504040204" pitchFamily="34" charset="0"/>
              </a:defRPr>
            </a:lvl2pPr>
            <a:lvl3pPr>
              <a:buClr>
                <a:srgbClr val="708549"/>
              </a:buClr>
              <a:defRPr>
                <a:latin typeface="+mj-lt"/>
                <a:ea typeface="Tahoma" panose="020B0604030504040204" pitchFamily="34" charset="0"/>
                <a:cs typeface="Tahoma" panose="020B0604030504040204" pitchFamily="34" charset="0"/>
              </a:defRPr>
            </a:lvl3pPr>
          </a:lstStyle>
          <a:p>
            <a:pPr lvl="0"/>
            <a:r>
              <a:rPr lang="en-US"/>
              <a:t>Click to edit Master text styles</a:t>
            </a:r>
          </a:p>
          <a:p>
            <a:pPr lvl="1"/>
            <a:r>
              <a:rPr lang="en-US"/>
              <a:t>Second level</a:t>
            </a:r>
          </a:p>
          <a:p>
            <a:pPr lvl="2"/>
            <a:r>
              <a:rPr lang="en-US"/>
              <a:t>Third level</a:t>
            </a:r>
          </a:p>
        </p:txBody>
      </p:sp>
      <p:sp>
        <p:nvSpPr>
          <p:cNvPr id="4" name="Source">
            <a:extLst>
              <a:ext uri="{FF2B5EF4-FFF2-40B4-BE49-F238E27FC236}">
                <a16:creationId xmlns:a16="http://schemas.microsoft.com/office/drawing/2014/main" id="{4C069058-DAED-36BA-A3EA-85FDA6D71004}"/>
              </a:ext>
            </a:extLst>
          </p:cNvPr>
          <p:cNvSpPr>
            <a:spLocks noGrp="1"/>
          </p:cNvSpPr>
          <p:nvPr>
            <p:ph idx="12"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4BC8A5FA-C424-BF4A-AF06-3E67A4481F3A}"/>
              </a:ext>
            </a:extLst>
          </p:cNvPr>
          <p:cNvSpPr>
            <a:spLocks noGrp="1"/>
          </p:cNvSpPr>
          <p:nvPr>
            <p:ph type="sldNum" sz="quarter" idx="38"/>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262068125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Not a layout—1">
    <p:spTree>
      <p:nvGrpSpPr>
        <p:cNvPr id="1" name=""/>
        <p:cNvGrpSpPr/>
        <p:nvPr/>
      </p:nvGrpSpPr>
      <p:grpSpPr>
        <a:xfrm>
          <a:off x="0" y="0"/>
          <a:ext cx="0" cy="0"/>
          <a:chOff x="0" y="0"/>
          <a:chExt cx="0" cy="0"/>
        </a:xfrm>
      </p:grpSpPr>
      <p:sp>
        <p:nvSpPr>
          <p:cNvPr id="3" name="Notice Only">
            <a:extLst>
              <a:ext uri="{FF2B5EF4-FFF2-40B4-BE49-F238E27FC236}">
                <a16:creationId xmlns:a16="http://schemas.microsoft.com/office/drawing/2014/main" id="{C8291F2F-3E29-4454-2F60-68CB2BF66709}"/>
              </a:ext>
            </a:extLst>
          </p:cNvPr>
          <p:cNvSpPr/>
          <p:nvPr userDrawn="1"/>
        </p:nvSpPr>
        <p:spPr>
          <a:xfrm>
            <a:off x="239486" y="410550"/>
            <a:ext cx="8621293" cy="4322400"/>
          </a:xfrm>
          <a:prstGeom prst="rect">
            <a:avLst/>
          </a:prstGeom>
          <a:solidFill>
            <a:schemeClr val="bg1"/>
          </a:solidFill>
          <a:ln w="25400">
            <a:solidFill>
              <a:srgbClr val="062D72"/>
            </a:solidFill>
          </a:ln>
        </p:spPr>
        <p:txBody>
          <a:bodyPr wrap="square" lIns="182880" tIns="91440" rIns="182880" bIns="91440" anchor="ctr">
            <a:noAutofit/>
          </a:bodyPr>
          <a:lstStyle/>
          <a:p>
            <a:pPr algn="ctr"/>
            <a:r>
              <a:rPr lang="en-US" sz="2400" i="0" baseline="0">
                <a:solidFill>
                  <a:schemeClr val="tx1"/>
                </a:solidFill>
                <a:latin typeface="Georgia" panose="02040502050405020303" pitchFamily="18" charset="0"/>
              </a:rPr>
              <a:t>★ </a:t>
            </a:r>
            <a:r>
              <a:rPr lang="en-US" sz="2400" b="1">
                <a:solidFill>
                  <a:schemeClr val="tx1"/>
                </a:solidFill>
                <a:latin typeface="Georgia" panose="02040502050405020303" pitchFamily="18" charset="0"/>
              </a:rPr>
              <a:t>THIS SECTION IS FOR NOTICE ONLY</a:t>
            </a:r>
            <a:r>
              <a:rPr lang="en-US" sz="2400" i="0" baseline="0">
                <a:solidFill>
                  <a:schemeClr val="tx1"/>
                </a:solidFill>
                <a:latin typeface="Georgia" panose="02040502050405020303" pitchFamily="18" charset="0"/>
              </a:rPr>
              <a:t> ★</a:t>
            </a:r>
            <a:br>
              <a:rPr lang="en-US" sz="2400">
                <a:solidFill>
                  <a:schemeClr val="tx1"/>
                </a:solidFill>
                <a:latin typeface="Georgia" panose="02040502050405020303" pitchFamily="18" charset="0"/>
              </a:rPr>
            </a:br>
            <a:endParaRPr lang="en-US" sz="2400">
              <a:solidFill>
                <a:schemeClr val="tx1"/>
              </a:solidFill>
              <a:latin typeface="Georgia" panose="02040502050405020303" pitchFamily="18" charset="0"/>
            </a:endParaRPr>
          </a:p>
          <a:p>
            <a:pPr algn="ctr"/>
            <a:r>
              <a:rPr lang="en-US" sz="1600">
                <a:solidFill>
                  <a:schemeClr val="tx1"/>
                </a:solidFill>
                <a:latin typeface="Georgia" panose="02040502050405020303" pitchFamily="18" charset="0"/>
              </a:rPr>
              <a:t>The slide (and the following two slides) are not intended to be used in a presentation.</a:t>
            </a:r>
            <a:br>
              <a:rPr lang="en-US" sz="1600">
                <a:solidFill>
                  <a:schemeClr val="tx1"/>
                </a:solidFill>
                <a:latin typeface="Georgia" panose="02040502050405020303" pitchFamily="18" charset="0"/>
              </a:rPr>
            </a:br>
            <a:br>
              <a:rPr lang="en-US">
                <a:solidFill>
                  <a:schemeClr val="tx1"/>
                </a:solidFill>
                <a:latin typeface="Georgia" panose="02040502050405020303" pitchFamily="18" charset="0"/>
              </a:rPr>
            </a:br>
            <a:r>
              <a:rPr lang="en-US">
                <a:solidFill>
                  <a:schemeClr val="tx1"/>
                </a:solidFill>
                <a:latin typeface="Georgia" panose="02040502050405020303" pitchFamily="18" charset="0"/>
              </a:rPr>
              <a:t>This</a:t>
            </a:r>
            <a:r>
              <a:rPr lang="en-US" baseline="0">
                <a:solidFill>
                  <a:schemeClr val="tx1"/>
                </a:solidFill>
                <a:latin typeface="Georgia" panose="02040502050405020303" pitchFamily="18" charset="0"/>
              </a:rPr>
              <a:t> PowerPoint template was developed by:</a:t>
            </a:r>
            <a:br>
              <a:rPr lang="en-US" baseline="0">
                <a:solidFill>
                  <a:schemeClr val="tx1"/>
                </a:solidFill>
                <a:latin typeface="Georgia" panose="02040502050405020303" pitchFamily="18" charset="0"/>
              </a:rPr>
            </a:br>
            <a:r>
              <a:rPr lang="en-US" i="1" baseline="0">
                <a:solidFill>
                  <a:schemeClr val="tx1"/>
                </a:solidFill>
                <a:latin typeface="Georgia" panose="02040502050405020303" pitchFamily="18" charset="0"/>
              </a:rPr>
              <a:t>The Center for Teaching and Learning at the </a:t>
            </a:r>
            <a:br>
              <a:rPr lang="en-US" i="1" baseline="0">
                <a:solidFill>
                  <a:schemeClr val="tx1"/>
                </a:solidFill>
                <a:latin typeface="Georgia" panose="02040502050405020303" pitchFamily="18" charset="0"/>
              </a:rPr>
            </a:br>
            <a:r>
              <a:rPr lang="en-US" i="1" baseline="0">
                <a:solidFill>
                  <a:schemeClr val="tx1"/>
                </a:solidFill>
                <a:latin typeface="Georgia" panose="02040502050405020303" pitchFamily="18" charset="0"/>
              </a:rPr>
              <a:t>Johns Hopkins Bloomberg School of Public Health</a:t>
            </a:r>
            <a:br>
              <a:rPr lang="en-US" i="1" baseline="0">
                <a:solidFill>
                  <a:schemeClr val="tx1"/>
                </a:solidFill>
                <a:latin typeface="Georgia" panose="02040502050405020303" pitchFamily="18" charset="0"/>
              </a:rPr>
            </a:br>
            <a:br>
              <a:rPr lang="en-US" i="1" baseline="0">
                <a:solidFill>
                  <a:schemeClr val="tx1"/>
                </a:solidFill>
                <a:latin typeface="Georgia" panose="02040502050405020303" pitchFamily="18" charset="0"/>
              </a:rPr>
            </a:br>
            <a:r>
              <a:rPr lang="en-US" b="1">
                <a:solidFill>
                  <a:schemeClr val="tx1"/>
                </a:solidFill>
                <a:latin typeface="Georgia" panose="02040502050405020303" pitchFamily="18" charset="0"/>
              </a:rPr>
              <a:t>Last</a:t>
            </a:r>
            <a:r>
              <a:rPr lang="en-US" b="1" baseline="0">
                <a:solidFill>
                  <a:schemeClr val="tx1"/>
                </a:solidFill>
                <a:latin typeface="Georgia" panose="02040502050405020303" pitchFamily="18" charset="0"/>
              </a:rPr>
              <a:t> modified: April 23, 2025</a:t>
            </a:r>
            <a:endParaRPr lang="en-US" b="1">
              <a:solidFill>
                <a:schemeClr val="tx1"/>
              </a:solidFill>
              <a:latin typeface="Georgia" panose="02040502050405020303" pitchFamily="18" charset="0"/>
            </a:endParaRPr>
          </a:p>
        </p:txBody>
      </p:sp>
    </p:spTree>
    <p:extLst>
      <p:ext uri="{BB962C8B-B14F-4D97-AF65-F5344CB8AC3E}">
        <p14:creationId xmlns:p14="http://schemas.microsoft.com/office/powerpoint/2010/main" val="162071017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Not a layout—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8ED9E-C7D5-9B94-36BD-FAC0C329BEA7}"/>
              </a:ext>
            </a:extLst>
          </p:cNvPr>
          <p:cNvSpPr>
            <a:spLocks noGrp="1"/>
          </p:cNvSpPr>
          <p:nvPr>
            <p:ph type="title" hasCustomPrompt="1"/>
          </p:nvPr>
        </p:nvSpPr>
        <p:spPr>
          <a:xfrm>
            <a:off x="274320" y="274639"/>
            <a:ext cx="8595360" cy="623886"/>
          </a:xfrm>
          <a:prstGeom prst="rect">
            <a:avLst/>
          </a:prstGeom>
        </p:spPr>
        <p:txBody>
          <a:bodyPr/>
          <a:lstStyle/>
          <a:p>
            <a:pPr algn="ctr"/>
            <a:r>
              <a:rPr lang="en-US" sz="4400"/>
              <a:t>BSPH Brand Colors</a:t>
            </a:r>
          </a:p>
        </p:txBody>
      </p:sp>
      <p:sp>
        <p:nvSpPr>
          <p:cNvPr id="8" name="Text Placeholder 7">
            <a:extLst>
              <a:ext uri="{FF2B5EF4-FFF2-40B4-BE49-F238E27FC236}">
                <a16:creationId xmlns:a16="http://schemas.microsoft.com/office/drawing/2014/main" id="{B5317692-C386-6F73-F30F-4446FA6A6410}"/>
              </a:ext>
            </a:extLst>
          </p:cNvPr>
          <p:cNvSpPr>
            <a:spLocks noGrp="1"/>
          </p:cNvSpPr>
          <p:nvPr>
            <p:ph type="body" sz="quarter" idx="10" hasCustomPrompt="1"/>
          </p:nvPr>
        </p:nvSpPr>
        <p:spPr>
          <a:xfrm>
            <a:off x="274320" y="1021095"/>
            <a:ext cx="2708910" cy="731520"/>
          </a:xfrm>
          <a:prstGeom prst="rect">
            <a:avLst/>
          </a:prstGeom>
          <a:solidFill>
            <a:srgbClr val="002D72"/>
          </a:solidFill>
        </p:spPr>
        <p:txBody>
          <a:bodyPr anchor="ctr"/>
          <a:lstStyle>
            <a:lvl1pPr marL="0" indent="0">
              <a:buNone/>
              <a:defRPr sz="1400" b="0">
                <a:latin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1">
                <a:solidFill>
                  <a:schemeClr val="bg1"/>
                </a:solidFill>
              </a:rPr>
              <a:t>Accent 1: </a:t>
            </a:r>
            <a:r>
              <a:rPr lang="en-US">
                <a:solidFill>
                  <a:schemeClr val="bg1"/>
                </a:solidFill>
              </a:rPr>
              <a:t>Heritage Blue</a:t>
            </a:r>
            <a:br>
              <a:rPr lang="en-US">
                <a:solidFill>
                  <a:schemeClr val="bg1"/>
                </a:solidFill>
              </a:rPr>
            </a:br>
            <a:r>
              <a:rPr lang="en-US">
                <a:solidFill>
                  <a:schemeClr val="bg1"/>
                </a:solidFill>
              </a:rPr>
              <a:t>#002D72 </a:t>
            </a:r>
          </a:p>
        </p:txBody>
      </p:sp>
      <p:sp>
        <p:nvSpPr>
          <p:cNvPr id="9" name="Text Placeholder 7">
            <a:extLst>
              <a:ext uri="{FF2B5EF4-FFF2-40B4-BE49-F238E27FC236}">
                <a16:creationId xmlns:a16="http://schemas.microsoft.com/office/drawing/2014/main" id="{F8E10099-0AE7-B90B-738B-65FDCAFE8255}"/>
              </a:ext>
            </a:extLst>
          </p:cNvPr>
          <p:cNvSpPr>
            <a:spLocks noGrp="1"/>
          </p:cNvSpPr>
          <p:nvPr>
            <p:ph type="body" sz="quarter" idx="11" hasCustomPrompt="1"/>
          </p:nvPr>
        </p:nvSpPr>
        <p:spPr>
          <a:xfrm>
            <a:off x="274320" y="1839586"/>
            <a:ext cx="2708910" cy="731520"/>
          </a:xfrm>
          <a:prstGeom prst="rect">
            <a:avLst/>
          </a:prstGeom>
          <a:solidFill>
            <a:schemeClr val="accent2"/>
          </a:solidFill>
        </p:spPr>
        <p:txBody>
          <a:bodyPr anchor="ctr"/>
          <a:lstStyle>
            <a:lvl1pPr marL="0" indent="0">
              <a:buNone/>
              <a:defRPr sz="1400" b="0">
                <a:latin typeface="Calibri" panose="020F0502020204030204" pitchFamily="34" charset="0"/>
                <a:cs typeface="Calibri" panose="020F0502020204030204" pitchFamily="34" charset="0"/>
              </a:defRPr>
            </a:lvl1pPr>
          </a:lstStyle>
          <a:p>
            <a:r>
              <a:rPr lang="en-US" b="1">
                <a:solidFill>
                  <a:schemeClr val="bg1"/>
                </a:solidFill>
              </a:rPr>
              <a:t>Accent 2: Dark blue </a:t>
            </a:r>
            <a:br>
              <a:rPr lang="en-US" b="1">
                <a:solidFill>
                  <a:schemeClr val="bg1"/>
                </a:solidFill>
              </a:rPr>
            </a:br>
            <a:r>
              <a:rPr lang="en-US" b="1">
                <a:solidFill>
                  <a:schemeClr val="bg1"/>
                </a:solidFill>
              </a:rPr>
              <a:t>#0072CB</a:t>
            </a:r>
            <a:endParaRPr lang="en-US">
              <a:solidFill>
                <a:schemeClr val="bg1"/>
              </a:solidFill>
            </a:endParaRPr>
          </a:p>
        </p:txBody>
      </p:sp>
      <p:sp>
        <p:nvSpPr>
          <p:cNvPr id="10" name="Text Placeholder 7">
            <a:extLst>
              <a:ext uri="{FF2B5EF4-FFF2-40B4-BE49-F238E27FC236}">
                <a16:creationId xmlns:a16="http://schemas.microsoft.com/office/drawing/2014/main" id="{11DCF10A-F041-F842-D800-282163DD2F68}"/>
              </a:ext>
            </a:extLst>
          </p:cNvPr>
          <p:cNvSpPr>
            <a:spLocks noGrp="1"/>
          </p:cNvSpPr>
          <p:nvPr>
            <p:ph type="body" sz="quarter" idx="12" hasCustomPrompt="1"/>
          </p:nvPr>
        </p:nvSpPr>
        <p:spPr>
          <a:xfrm>
            <a:off x="274320" y="2658077"/>
            <a:ext cx="2708910" cy="731520"/>
          </a:xfrm>
          <a:prstGeom prst="rect">
            <a:avLst/>
          </a:prstGeom>
          <a:solidFill>
            <a:srgbClr val="418FDE"/>
          </a:solidFill>
        </p:spPr>
        <p:txBody>
          <a:bodyPr anchor="ctr"/>
          <a:lstStyle>
            <a:lvl1pPr marL="0" indent="0">
              <a:buNone/>
              <a:defRPr sz="1400" b="0">
                <a:latin typeface="Calibri" panose="020F0502020204030204" pitchFamily="34" charset="0"/>
                <a:cs typeface="Calibri" panose="020F0502020204030204" pitchFamily="34" charset="0"/>
              </a:defRPr>
            </a:lvl1pPr>
          </a:lstStyle>
          <a:p>
            <a:r>
              <a:rPr lang="en-US" b="1"/>
              <a:t>Light blue</a:t>
            </a:r>
            <a:br>
              <a:rPr lang="en-US" b="1"/>
            </a:br>
            <a:r>
              <a:rPr lang="en-US" b="1"/>
              <a:t>#418FDE</a:t>
            </a:r>
            <a:endParaRPr lang="en-US"/>
          </a:p>
        </p:txBody>
      </p:sp>
      <p:sp>
        <p:nvSpPr>
          <p:cNvPr id="11" name="Text Placeholder 7">
            <a:extLst>
              <a:ext uri="{FF2B5EF4-FFF2-40B4-BE49-F238E27FC236}">
                <a16:creationId xmlns:a16="http://schemas.microsoft.com/office/drawing/2014/main" id="{0C68F8A9-25DD-F8F7-B806-93575EAA46E4}"/>
              </a:ext>
            </a:extLst>
          </p:cNvPr>
          <p:cNvSpPr>
            <a:spLocks noGrp="1"/>
          </p:cNvSpPr>
          <p:nvPr>
            <p:ph type="body" sz="quarter" idx="13" hasCustomPrompt="1"/>
          </p:nvPr>
        </p:nvSpPr>
        <p:spPr>
          <a:xfrm>
            <a:off x="274320" y="3476568"/>
            <a:ext cx="2708910" cy="731520"/>
          </a:xfrm>
          <a:prstGeom prst="rect">
            <a:avLst/>
          </a:prstGeom>
          <a:solidFill>
            <a:srgbClr val="286140"/>
          </a:solidFill>
        </p:spPr>
        <p:txBody>
          <a:bodyPr anchor="ctr"/>
          <a:lstStyle>
            <a:lvl1pPr marL="0" indent="0">
              <a:buNone/>
              <a:defRPr sz="1400" b="1">
                <a:latin typeface="Calibri" panose="020F0502020204030204" pitchFamily="34" charset="0"/>
                <a:cs typeface="Calibri" panose="020F0502020204030204" pitchFamily="34" charset="0"/>
              </a:defRPr>
            </a:lvl1pPr>
          </a:lstStyle>
          <a:p>
            <a:r>
              <a:rPr lang="en-US" b="1">
                <a:solidFill>
                  <a:schemeClr val="bg1"/>
                </a:solidFill>
              </a:rPr>
              <a:t>Accent 3: Dark green </a:t>
            </a:r>
            <a:br>
              <a:rPr lang="en-US" b="1">
                <a:solidFill>
                  <a:schemeClr val="bg1"/>
                </a:solidFill>
              </a:rPr>
            </a:br>
            <a:r>
              <a:rPr lang="en-US">
                <a:solidFill>
                  <a:schemeClr val="bg1"/>
                </a:solidFill>
              </a:rPr>
              <a:t>#286140</a:t>
            </a:r>
          </a:p>
        </p:txBody>
      </p:sp>
      <p:sp>
        <p:nvSpPr>
          <p:cNvPr id="12" name="Text Placeholder 7">
            <a:extLst>
              <a:ext uri="{FF2B5EF4-FFF2-40B4-BE49-F238E27FC236}">
                <a16:creationId xmlns:a16="http://schemas.microsoft.com/office/drawing/2014/main" id="{F38C0B56-8647-1AAF-25A0-3E02EE8A5989}"/>
              </a:ext>
            </a:extLst>
          </p:cNvPr>
          <p:cNvSpPr>
            <a:spLocks noGrp="1"/>
          </p:cNvSpPr>
          <p:nvPr>
            <p:ph type="body" sz="quarter" idx="14" hasCustomPrompt="1"/>
          </p:nvPr>
        </p:nvSpPr>
        <p:spPr>
          <a:xfrm>
            <a:off x="274320" y="4295058"/>
            <a:ext cx="2708910" cy="731520"/>
          </a:xfrm>
          <a:prstGeom prst="rect">
            <a:avLst/>
          </a:prstGeom>
          <a:solidFill>
            <a:srgbClr val="708549"/>
          </a:solidFill>
        </p:spPr>
        <p:txBody>
          <a:bodyPr anchor="ctr"/>
          <a:lstStyle>
            <a:lvl1pPr marL="0" indent="0">
              <a:buNone/>
              <a:defRPr sz="1400" b="1">
                <a:solidFill>
                  <a:schemeClr val="bg1"/>
                </a:solidFill>
                <a:latin typeface="Calibri" panose="020F0502020204030204" pitchFamily="34" charset="0"/>
                <a:cs typeface="Calibri" panose="020F0502020204030204" pitchFamily="34" charset="0"/>
              </a:defRPr>
            </a:lvl1pPr>
          </a:lstStyle>
          <a:p>
            <a:r>
              <a:rPr lang="en-US"/>
              <a:t>Light green</a:t>
            </a:r>
            <a:br>
              <a:rPr lang="en-US"/>
            </a:br>
            <a:r>
              <a:rPr lang="en-US"/>
              <a:t>#708549</a:t>
            </a:r>
          </a:p>
        </p:txBody>
      </p:sp>
      <p:sp>
        <p:nvSpPr>
          <p:cNvPr id="20" name="Text Placeholder 7">
            <a:extLst>
              <a:ext uri="{FF2B5EF4-FFF2-40B4-BE49-F238E27FC236}">
                <a16:creationId xmlns:a16="http://schemas.microsoft.com/office/drawing/2014/main" id="{296ECBA6-08AE-47C0-104F-E4852C9E4B45}"/>
              </a:ext>
            </a:extLst>
          </p:cNvPr>
          <p:cNvSpPr>
            <a:spLocks noGrp="1"/>
          </p:cNvSpPr>
          <p:nvPr>
            <p:ph type="body" sz="quarter" idx="15" hasCustomPrompt="1"/>
          </p:nvPr>
        </p:nvSpPr>
        <p:spPr>
          <a:xfrm>
            <a:off x="3217545" y="1021095"/>
            <a:ext cx="2708910" cy="731520"/>
          </a:xfrm>
          <a:prstGeom prst="rect">
            <a:avLst/>
          </a:prstGeom>
          <a:solidFill>
            <a:schemeClr val="accent4"/>
          </a:solidFill>
        </p:spPr>
        <p:txBody>
          <a:bodyPr anchor="ctr"/>
          <a:lstStyle>
            <a:lvl1pPr marL="0" indent="0">
              <a:buNone/>
              <a:defRPr sz="1400" b="1">
                <a:latin typeface="Calibri" panose="020F0502020204030204" pitchFamily="34" charset="0"/>
                <a:cs typeface="Calibri" panose="020F0502020204030204" pitchFamily="34" charset="0"/>
              </a:defRPr>
            </a:lvl1pPr>
          </a:lstStyle>
          <a:p>
            <a:r>
              <a:rPr lang="en-US" b="1">
                <a:solidFill>
                  <a:schemeClr val="bg1"/>
                </a:solidFill>
              </a:rPr>
              <a:t>Accent 4: Dark Purple </a:t>
            </a:r>
            <a:br>
              <a:rPr lang="en-US" b="1">
                <a:solidFill>
                  <a:schemeClr val="bg1"/>
                </a:solidFill>
              </a:rPr>
            </a:br>
            <a:r>
              <a:rPr lang="en-US">
                <a:solidFill>
                  <a:schemeClr val="bg1"/>
                </a:solidFill>
              </a:rPr>
              <a:t>#A45C98</a:t>
            </a:r>
          </a:p>
        </p:txBody>
      </p:sp>
      <p:sp>
        <p:nvSpPr>
          <p:cNvPr id="21" name="Text Placeholder 7">
            <a:extLst>
              <a:ext uri="{FF2B5EF4-FFF2-40B4-BE49-F238E27FC236}">
                <a16:creationId xmlns:a16="http://schemas.microsoft.com/office/drawing/2014/main" id="{8082A320-73D7-C7F7-8799-5C0CB7F4F2AB}"/>
              </a:ext>
            </a:extLst>
          </p:cNvPr>
          <p:cNvSpPr>
            <a:spLocks noGrp="1"/>
          </p:cNvSpPr>
          <p:nvPr>
            <p:ph type="body" sz="quarter" idx="16" hasCustomPrompt="1"/>
          </p:nvPr>
        </p:nvSpPr>
        <p:spPr>
          <a:xfrm>
            <a:off x="3217545" y="1839586"/>
            <a:ext cx="2708910" cy="731520"/>
          </a:xfrm>
          <a:prstGeom prst="rect">
            <a:avLst/>
          </a:prstGeom>
          <a:solidFill>
            <a:srgbClr val="9E8FB0"/>
          </a:solidFill>
        </p:spPr>
        <p:txBody>
          <a:bodyPr anchor="ctr"/>
          <a:lstStyle>
            <a:lvl1pPr marL="0" indent="0">
              <a:buNone/>
              <a:defRPr sz="1400" b="1">
                <a:latin typeface="Calibri" panose="020F0502020204030204" pitchFamily="34" charset="0"/>
                <a:cs typeface="Calibri" panose="020F0502020204030204" pitchFamily="34" charset="0"/>
              </a:defRPr>
            </a:lvl1pPr>
          </a:lstStyle>
          <a:p>
            <a:r>
              <a:rPr lang="en-US">
                <a:solidFill>
                  <a:schemeClr val="bg1"/>
                </a:solidFill>
              </a:rPr>
              <a:t>Light purple</a:t>
            </a:r>
            <a:br>
              <a:rPr lang="en-US">
                <a:solidFill>
                  <a:schemeClr val="bg1"/>
                </a:solidFill>
              </a:rPr>
            </a:br>
            <a:r>
              <a:rPr lang="en-US">
                <a:solidFill>
                  <a:schemeClr val="bg1"/>
                </a:solidFill>
              </a:rPr>
              <a:t>#9E8FB0</a:t>
            </a:r>
          </a:p>
        </p:txBody>
      </p:sp>
      <p:sp>
        <p:nvSpPr>
          <p:cNvPr id="22" name="Text Placeholder 7">
            <a:extLst>
              <a:ext uri="{FF2B5EF4-FFF2-40B4-BE49-F238E27FC236}">
                <a16:creationId xmlns:a16="http://schemas.microsoft.com/office/drawing/2014/main" id="{8852CF16-D3D8-CCBA-CACA-A47B9D692915}"/>
              </a:ext>
            </a:extLst>
          </p:cNvPr>
          <p:cNvSpPr>
            <a:spLocks noGrp="1"/>
          </p:cNvSpPr>
          <p:nvPr>
            <p:ph type="body" sz="quarter" idx="17" hasCustomPrompt="1"/>
          </p:nvPr>
        </p:nvSpPr>
        <p:spPr>
          <a:xfrm>
            <a:off x="3217545" y="2658077"/>
            <a:ext cx="2708910" cy="731520"/>
          </a:xfrm>
          <a:prstGeom prst="rect">
            <a:avLst/>
          </a:prstGeom>
          <a:solidFill>
            <a:srgbClr val="CF4520"/>
          </a:solidFill>
        </p:spPr>
        <p:txBody>
          <a:bodyPr anchor="ctr"/>
          <a:lstStyle>
            <a:lvl1pPr marL="0" indent="0">
              <a:buNone/>
              <a:defRPr sz="1400" b="1">
                <a:latin typeface="Calibri" panose="020F0502020204030204" pitchFamily="34" charset="0"/>
                <a:cs typeface="Calibri" panose="020F0502020204030204" pitchFamily="34" charset="0"/>
              </a:defRPr>
            </a:lvl1pPr>
          </a:lstStyle>
          <a:p>
            <a:r>
              <a:rPr lang="en-US" b="1">
                <a:solidFill>
                  <a:schemeClr val="bg1"/>
                </a:solidFill>
              </a:rPr>
              <a:t>Accent 5: Dark orange</a:t>
            </a:r>
            <a:br>
              <a:rPr lang="en-US" b="1">
                <a:solidFill>
                  <a:schemeClr val="bg1"/>
                </a:solidFill>
              </a:rPr>
            </a:br>
            <a:r>
              <a:rPr lang="en-US" b="1">
                <a:solidFill>
                  <a:schemeClr val="bg1"/>
                </a:solidFill>
              </a:rPr>
              <a:t>#</a:t>
            </a:r>
            <a:r>
              <a:rPr lang="en-US">
                <a:solidFill>
                  <a:schemeClr val="bg1"/>
                </a:solidFill>
              </a:rPr>
              <a:t>CF4520</a:t>
            </a:r>
          </a:p>
        </p:txBody>
      </p:sp>
      <p:sp>
        <p:nvSpPr>
          <p:cNvPr id="23" name="Text Placeholder 7">
            <a:extLst>
              <a:ext uri="{FF2B5EF4-FFF2-40B4-BE49-F238E27FC236}">
                <a16:creationId xmlns:a16="http://schemas.microsoft.com/office/drawing/2014/main" id="{F2BB1508-DD8D-5A21-F8F7-6016970FF895}"/>
              </a:ext>
            </a:extLst>
          </p:cNvPr>
          <p:cNvSpPr>
            <a:spLocks noGrp="1"/>
          </p:cNvSpPr>
          <p:nvPr>
            <p:ph type="body" sz="quarter" idx="18" hasCustomPrompt="1"/>
          </p:nvPr>
        </p:nvSpPr>
        <p:spPr>
          <a:xfrm>
            <a:off x="3217545" y="3476568"/>
            <a:ext cx="2708910" cy="731520"/>
          </a:xfrm>
          <a:prstGeom prst="rect">
            <a:avLst/>
          </a:prstGeom>
          <a:solidFill>
            <a:srgbClr val="D66D50"/>
          </a:solidFill>
        </p:spPr>
        <p:txBody>
          <a:bodyPr anchor="ctr"/>
          <a:lstStyle>
            <a:lvl1pPr marL="0" indent="0">
              <a:buNone/>
              <a:defRPr sz="1400" b="0">
                <a:latin typeface="Calibri" panose="020F0502020204030204" pitchFamily="34" charset="0"/>
                <a:cs typeface="Calibri" panose="020F0502020204030204" pitchFamily="34" charset="0"/>
              </a:defRPr>
            </a:lvl1pPr>
          </a:lstStyle>
          <a:p>
            <a:r>
              <a:rPr lang="en-US" b="1"/>
              <a:t>Light orange</a:t>
            </a:r>
            <a:br>
              <a:rPr lang="en-US" b="1"/>
            </a:br>
            <a:r>
              <a:rPr lang="en-US" b="1"/>
              <a:t>#D66D50</a:t>
            </a:r>
            <a:endParaRPr lang="en-US"/>
          </a:p>
        </p:txBody>
      </p:sp>
      <p:sp>
        <p:nvSpPr>
          <p:cNvPr id="24" name="Text Placeholder 7">
            <a:extLst>
              <a:ext uri="{FF2B5EF4-FFF2-40B4-BE49-F238E27FC236}">
                <a16:creationId xmlns:a16="http://schemas.microsoft.com/office/drawing/2014/main" id="{E2720519-E40E-DA4C-237B-20685223E273}"/>
              </a:ext>
            </a:extLst>
          </p:cNvPr>
          <p:cNvSpPr>
            <a:spLocks noGrp="1"/>
          </p:cNvSpPr>
          <p:nvPr>
            <p:ph type="body" sz="quarter" idx="19" hasCustomPrompt="1"/>
          </p:nvPr>
        </p:nvSpPr>
        <p:spPr>
          <a:xfrm>
            <a:off x="3217545" y="4295058"/>
            <a:ext cx="2708910" cy="731520"/>
          </a:xfrm>
          <a:prstGeom prst="rect">
            <a:avLst/>
          </a:prstGeom>
          <a:solidFill>
            <a:srgbClr val="F1C400"/>
          </a:solidFill>
        </p:spPr>
        <p:txBody>
          <a:bodyPr anchor="ctr"/>
          <a:lstStyle>
            <a:lvl1pPr marL="0" indent="0">
              <a:buNone/>
              <a:defRPr sz="1400" b="1">
                <a:latin typeface="Calibri" panose="020F0502020204030204" pitchFamily="34" charset="0"/>
                <a:cs typeface="Calibri" panose="020F0502020204030204" pitchFamily="34" charset="0"/>
              </a:defRPr>
            </a:lvl1pPr>
          </a:lstStyle>
          <a:p>
            <a:r>
              <a:rPr lang="en-US" b="1"/>
              <a:t>Accent 6: Yellow</a:t>
            </a:r>
            <a:br>
              <a:rPr lang="en-US" b="1"/>
            </a:br>
            <a:r>
              <a:rPr lang="en-US"/>
              <a:t>#F1C400</a:t>
            </a:r>
          </a:p>
        </p:txBody>
      </p:sp>
      <p:sp>
        <p:nvSpPr>
          <p:cNvPr id="30" name="Text Placeholder 7">
            <a:extLst>
              <a:ext uri="{FF2B5EF4-FFF2-40B4-BE49-F238E27FC236}">
                <a16:creationId xmlns:a16="http://schemas.microsoft.com/office/drawing/2014/main" id="{0085FD96-ED35-60C1-D1C8-BDFE09188E4D}"/>
              </a:ext>
            </a:extLst>
          </p:cNvPr>
          <p:cNvSpPr>
            <a:spLocks noGrp="1"/>
          </p:cNvSpPr>
          <p:nvPr>
            <p:ph type="body" sz="quarter" idx="20" hasCustomPrompt="1"/>
          </p:nvPr>
        </p:nvSpPr>
        <p:spPr>
          <a:xfrm>
            <a:off x="6160770" y="1021095"/>
            <a:ext cx="2708910" cy="1058863"/>
          </a:xfrm>
          <a:prstGeom prst="rect">
            <a:avLst/>
          </a:prstGeom>
        </p:spPr>
        <p:txBody>
          <a:bodyPr anchor="ctr"/>
          <a:lstStyle>
            <a:lvl1pPr marL="0" indent="0">
              <a:buNone/>
              <a:defRPr sz="1400">
                <a:latin typeface="Calibri" panose="020F0502020204030204" pitchFamily="34" charset="0"/>
                <a:cs typeface="Calibri" panose="020F0502020204030204" pitchFamily="34" charset="0"/>
              </a:defRPr>
            </a:lvl1pPr>
          </a:lstStyle>
          <a:p>
            <a:r>
              <a:rPr lang="en-US" b="1">
                <a:solidFill>
                  <a:srgbClr val="0077D8"/>
                </a:solidFill>
              </a:rPr>
              <a:t>Hyperlink color</a:t>
            </a:r>
            <a:br>
              <a:rPr lang="en-US" b="1">
                <a:solidFill>
                  <a:srgbClr val="0077D8"/>
                </a:solidFill>
              </a:rPr>
            </a:br>
            <a:r>
              <a:rPr lang="en-US">
                <a:solidFill>
                  <a:srgbClr val="0077D8"/>
                </a:solidFill>
              </a:rPr>
              <a:t>#0077D8 </a:t>
            </a:r>
            <a:br>
              <a:rPr lang="en-US">
                <a:solidFill>
                  <a:srgbClr val="0077D8"/>
                </a:solidFill>
              </a:rPr>
            </a:br>
            <a:r>
              <a:rPr lang="en-US">
                <a:solidFill>
                  <a:srgbClr val="0077D8"/>
                </a:solidFill>
                <a:hlinkClick r:id="rId2"/>
              </a:rPr>
              <a:t>https://cnn.com</a:t>
            </a:r>
            <a:endParaRPr lang="en-US">
              <a:solidFill>
                <a:srgbClr val="0077D8"/>
              </a:solidFill>
            </a:endParaRPr>
          </a:p>
        </p:txBody>
      </p:sp>
      <p:sp>
        <p:nvSpPr>
          <p:cNvPr id="31" name="Text Placeholder 7">
            <a:extLst>
              <a:ext uri="{FF2B5EF4-FFF2-40B4-BE49-F238E27FC236}">
                <a16:creationId xmlns:a16="http://schemas.microsoft.com/office/drawing/2014/main" id="{478E9517-4EFE-E191-F300-77DCF7AF81A0}"/>
              </a:ext>
            </a:extLst>
          </p:cNvPr>
          <p:cNvSpPr>
            <a:spLocks noGrp="1"/>
          </p:cNvSpPr>
          <p:nvPr>
            <p:ph type="body" sz="quarter" idx="21" hasCustomPrompt="1"/>
          </p:nvPr>
        </p:nvSpPr>
        <p:spPr>
          <a:xfrm>
            <a:off x="6160770" y="2222023"/>
            <a:ext cx="2708910" cy="1900381"/>
          </a:xfrm>
          <a:prstGeom prst="rect">
            <a:avLst/>
          </a:prstGeom>
        </p:spPr>
        <p:txBody>
          <a:bodyPr anchor="ctr"/>
          <a:lstStyle>
            <a:lvl1pPr marL="0" indent="0">
              <a:buNone/>
              <a:defRPr sz="1400">
                <a:latin typeface="Calibri" panose="020F0502020204030204" pitchFamily="34" charset="0"/>
                <a:cs typeface="Calibri" panose="020F0502020204030204" pitchFamily="34" charset="0"/>
              </a:defRPr>
            </a:lvl1pPr>
          </a:lstStyle>
          <a:p>
            <a:r>
              <a:rPr lang="en-US" b="1">
                <a:solidFill>
                  <a:schemeClr val="accent5"/>
                </a:solidFill>
              </a:rPr>
              <a:t>Followed hyperlink color*</a:t>
            </a:r>
            <a:r>
              <a:rPr lang="en-US">
                <a:solidFill>
                  <a:schemeClr val="accent5"/>
                </a:solidFill>
              </a:rPr>
              <a:t> #CF4520</a:t>
            </a:r>
            <a:br>
              <a:rPr lang="en-US">
                <a:solidFill>
                  <a:schemeClr val="accent5"/>
                </a:solidFill>
              </a:rPr>
            </a:br>
            <a:r>
              <a:rPr lang="en-US">
                <a:solidFill>
                  <a:schemeClr val="accent5"/>
                </a:solidFill>
                <a:hlinkClick r:id="rId2"/>
              </a:rPr>
              <a:t>https://cnn.com</a:t>
            </a:r>
            <a:endParaRPr lang="en-US">
              <a:solidFill>
                <a:schemeClr val="accent5"/>
              </a:solidFill>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Followed hyperlink color only changes after the link is opened. Color reverts to original hyperlink color even when you save PPT and reopen.</a:t>
            </a:r>
          </a:p>
        </p:txBody>
      </p:sp>
    </p:spTree>
    <p:extLst>
      <p:ext uri="{BB962C8B-B14F-4D97-AF65-F5344CB8AC3E}">
        <p14:creationId xmlns:p14="http://schemas.microsoft.com/office/powerpoint/2010/main" val="283218630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Not a layout—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7BECC0-8A0B-84A8-E6B2-5BC600764466}"/>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2452" y="0"/>
            <a:ext cx="9141547" cy="5144879"/>
          </a:xfrm>
          <a:prstGeom prst="rect">
            <a:avLst/>
          </a:prstGeom>
        </p:spPr>
      </p:pic>
    </p:spTree>
    <p:extLst>
      <p:ext uri="{BB962C8B-B14F-4D97-AF65-F5344CB8AC3E}">
        <p14:creationId xmlns:p14="http://schemas.microsoft.com/office/powerpoint/2010/main" val="13653504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ne-liner blue">
    <p:bg>
      <p:bgPr>
        <a:solidFill>
          <a:srgbClr val="062D72"/>
        </a:solidFill>
        <a:effectLst/>
      </p:bgPr>
    </p:bg>
    <p:spTree>
      <p:nvGrpSpPr>
        <p:cNvPr id="1" name=""/>
        <p:cNvGrpSpPr/>
        <p:nvPr/>
      </p:nvGrpSpPr>
      <p:grpSpPr>
        <a:xfrm>
          <a:off x="0" y="0"/>
          <a:ext cx="0" cy="0"/>
          <a:chOff x="0" y="0"/>
          <a:chExt cx="0" cy="0"/>
        </a:xfrm>
      </p:grpSpPr>
      <p:sp>
        <p:nvSpPr>
          <p:cNvPr id="8" name="Decorative bar">
            <a:extLst>
              <a:ext uri="{FF2B5EF4-FFF2-40B4-BE49-F238E27FC236}">
                <a16:creationId xmlns:a16="http://schemas.microsoft.com/office/drawing/2014/main" id="{B68C9810-CECA-C2C7-5169-6BDDE9F6BD7D}"/>
              </a:ext>
              <a:ext uri="{C183D7F6-B498-43B3-948B-1728B52AA6E4}">
                <adec:decorative xmlns:adec="http://schemas.microsoft.com/office/drawing/2017/decorative" val="1"/>
              </a:ext>
            </a:extLst>
          </p:cNvPr>
          <p:cNvSpPr/>
          <p:nvPr userDrawn="1"/>
        </p:nvSpPr>
        <p:spPr>
          <a:xfrm>
            <a:off x="0" y="2113178"/>
            <a:ext cx="9144000" cy="9144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0" name="Decorative line">
            <a:extLst>
              <a:ext uri="{FF2B5EF4-FFF2-40B4-BE49-F238E27FC236}">
                <a16:creationId xmlns:a16="http://schemas.microsoft.com/office/drawing/2014/main" id="{FA715414-CBB5-3BDD-F2EE-623944218DD8}"/>
              </a:ext>
            </a:extLst>
          </p:cNvPr>
          <p:cNvSpPr/>
          <p:nvPr userDrawn="1"/>
        </p:nvSpPr>
        <p:spPr>
          <a:xfrm>
            <a:off x="0" y="3028950"/>
            <a:ext cx="9144000" cy="73152"/>
          </a:xfrm>
          <a:prstGeom prst="rect">
            <a:avLst/>
          </a:prstGeom>
          <a:solidFill>
            <a:srgbClr val="7085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a:extLst>
              <a:ext uri="{FF2B5EF4-FFF2-40B4-BE49-F238E27FC236}">
                <a16:creationId xmlns:a16="http://schemas.microsoft.com/office/drawing/2014/main" id="{1106AA7A-561F-0085-4C9C-12CC94DDFA6A}"/>
              </a:ext>
            </a:extLst>
          </p:cNvPr>
          <p:cNvSpPr>
            <a:spLocks noGrp="1"/>
          </p:cNvSpPr>
          <p:nvPr>
            <p:ph type="title"/>
          </p:nvPr>
        </p:nvSpPr>
        <p:spPr>
          <a:xfrm>
            <a:off x="628650" y="2158617"/>
            <a:ext cx="7886700" cy="914400"/>
          </a:xfrm>
          <a:prstGeom prst="rect">
            <a:avLst/>
          </a:prstGeom>
        </p:spPr>
        <p:txBody>
          <a:bodyPr anchor="ctr"/>
          <a:lstStyle>
            <a:lvl1pPr algn="ctr">
              <a:defRPr sz="2400"/>
            </a:lvl1pPr>
          </a:lstStyle>
          <a:p>
            <a:r>
              <a:rPr lang="en-US"/>
              <a:t>Click to edit Master title style</a:t>
            </a:r>
          </a:p>
        </p:txBody>
      </p:sp>
      <p:sp>
        <p:nvSpPr>
          <p:cNvPr id="2" name="Slide number">
            <a:extLst>
              <a:ext uri="{FF2B5EF4-FFF2-40B4-BE49-F238E27FC236}">
                <a16:creationId xmlns:a16="http://schemas.microsoft.com/office/drawing/2014/main" id="{61047688-A1EA-13C0-BAEE-CDA57665234C}"/>
              </a:ext>
            </a:extLst>
          </p:cNvPr>
          <p:cNvSpPr>
            <a:spLocks noGrp="1"/>
          </p:cNvSpPr>
          <p:nvPr>
            <p:ph type="sldNum" sz="quarter" idx="10"/>
          </p:nvPr>
        </p:nvSpPr>
        <p:spPr>
          <a:xfrm>
            <a:off x="8339328" y="4810518"/>
            <a:ext cx="649224" cy="274637"/>
          </a:xfrm>
          <a:prstGeom prst="rect">
            <a:avLst/>
          </a:prstGeom>
        </p:spPr>
        <p:txBody>
          <a:bodyPr/>
          <a:lstStyle/>
          <a:p>
            <a:fld id="{FA8F3C7B-73FF-204A-9C8F-90D4B6613D28}" type="slidenum">
              <a:rPr lang="en-US" smtClean="0"/>
              <a:pPr/>
              <a:t>‹#›</a:t>
            </a:fld>
            <a:endParaRPr lang="en-US"/>
          </a:p>
        </p:txBody>
      </p:sp>
    </p:spTree>
    <p:extLst>
      <p:ext uri="{BB962C8B-B14F-4D97-AF65-F5344CB8AC3E}">
        <p14:creationId xmlns:p14="http://schemas.microsoft.com/office/powerpoint/2010/main" val="2655109229"/>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89.xml"/><Relationship Id="rId2" Type="http://schemas.openxmlformats.org/officeDocument/2006/relationships/slideLayout" Target="../slideLayouts/slideLayout88.xml"/><Relationship Id="rId1" Type="http://schemas.openxmlformats.org/officeDocument/2006/relationships/slideLayout" Target="../slideLayouts/slideLayout87.xml"/><Relationship Id="rId4"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theme" Target="../theme/theme2.xml"/><Relationship Id="rId4"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3.xml"/><Relationship Id="rId1" Type="http://schemas.openxmlformats.org/officeDocument/2006/relationships/slideLayout" Target="../slideLayouts/slideLayout8.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4.xml"/><Relationship Id="rId1" Type="http://schemas.openxmlformats.org/officeDocument/2006/relationships/slideLayout" Target="../slideLayouts/slideLayout9.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5" Type="http://schemas.openxmlformats.org/officeDocument/2006/relationships/image" Target="../media/image5.pn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9" Type="http://schemas.openxmlformats.org/officeDocument/2006/relationships/slideLayout" Target="../slideLayouts/slideLayout51.xml"/><Relationship Id="rId21" Type="http://schemas.openxmlformats.org/officeDocument/2006/relationships/slideLayout" Target="../slideLayouts/slideLayout33.xml"/><Relationship Id="rId34" Type="http://schemas.openxmlformats.org/officeDocument/2006/relationships/slideLayout" Target="../slideLayouts/slideLayout46.xml"/><Relationship Id="rId42" Type="http://schemas.openxmlformats.org/officeDocument/2006/relationships/slideLayout" Target="../slideLayouts/slideLayout54.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9" Type="http://schemas.openxmlformats.org/officeDocument/2006/relationships/slideLayout" Target="../slideLayouts/slideLayout41.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slideLayout" Target="../slideLayouts/slideLayout44.xml"/><Relationship Id="rId37" Type="http://schemas.openxmlformats.org/officeDocument/2006/relationships/slideLayout" Target="../slideLayouts/slideLayout49.xml"/><Relationship Id="rId40" Type="http://schemas.openxmlformats.org/officeDocument/2006/relationships/slideLayout" Target="../slideLayouts/slideLayout52.xml"/><Relationship Id="rId45" Type="http://schemas.openxmlformats.org/officeDocument/2006/relationships/tags" Target="../tags/tag1.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36" Type="http://schemas.openxmlformats.org/officeDocument/2006/relationships/slideLayout" Target="../slideLayouts/slideLayout48.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31" Type="http://schemas.openxmlformats.org/officeDocument/2006/relationships/slideLayout" Target="../slideLayouts/slideLayout43.xml"/><Relationship Id="rId44" Type="http://schemas.openxmlformats.org/officeDocument/2006/relationships/theme" Target="../theme/theme6.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slideLayout" Target="../slideLayouts/slideLayout42.xml"/><Relationship Id="rId35" Type="http://schemas.openxmlformats.org/officeDocument/2006/relationships/slideLayout" Target="../slideLayouts/slideLayout47.xml"/><Relationship Id="rId43" Type="http://schemas.openxmlformats.org/officeDocument/2006/relationships/slideLayout" Target="../slideLayouts/slideLayout55.xml"/><Relationship Id="rId8" Type="http://schemas.openxmlformats.org/officeDocument/2006/relationships/slideLayout" Target="../slideLayouts/slideLayout20.xml"/><Relationship Id="rId3" Type="http://schemas.openxmlformats.org/officeDocument/2006/relationships/slideLayout" Target="../slideLayouts/slideLayout15.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33" Type="http://schemas.openxmlformats.org/officeDocument/2006/relationships/slideLayout" Target="../slideLayouts/slideLayout45.xml"/><Relationship Id="rId38" Type="http://schemas.openxmlformats.org/officeDocument/2006/relationships/slideLayout" Target="../slideLayouts/slideLayout50.xml"/><Relationship Id="rId46" Type="http://schemas.openxmlformats.org/officeDocument/2006/relationships/image" Target="../media/image7.png"/><Relationship Id="rId20" Type="http://schemas.openxmlformats.org/officeDocument/2006/relationships/slideLayout" Target="../slideLayouts/slideLayout32.xml"/><Relationship Id="rId41" Type="http://schemas.openxmlformats.org/officeDocument/2006/relationships/slideLayout" Target="../slideLayouts/slideLayout5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slideLayout" Target="../slideLayouts/slideLayout7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20" Type="http://schemas.openxmlformats.org/officeDocument/2006/relationships/image" Target="../media/image9.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10" Type="http://schemas.openxmlformats.org/officeDocument/2006/relationships/slideLayout" Target="../slideLayouts/slideLayout65.xml"/><Relationship Id="rId19" Type="http://schemas.openxmlformats.org/officeDocument/2006/relationships/theme" Target="../theme/theme7.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76.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image" Target="../media/image9.png"/><Relationship Id="rId5" Type="http://schemas.openxmlformats.org/officeDocument/2006/relationships/theme" Target="../theme/theme8.xml"/><Relationship Id="rId4"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image" Target="../media/image7.png"/><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tags" Target="../tags/tag3.xml"/><Relationship Id="rId5" Type="http://schemas.openxmlformats.org/officeDocument/2006/relationships/slideLayout" Target="../slideLayouts/slideLayout82.xml"/><Relationship Id="rId10" Type="http://schemas.openxmlformats.org/officeDocument/2006/relationships/theme" Target="../theme/theme9.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pic>
        <p:nvPicPr>
          <p:cNvPr id="3" name="BSPH Torch" descr="Logo, Johns Hopkins Bloomberg School of Public Health—shield with torch.">
            <a:extLst>
              <a:ext uri="{FF2B5EF4-FFF2-40B4-BE49-F238E27FC236}">
                <a16:creationId xmlns:a16="http://schemas.microsoft.com/office/drawing/2014/main" id="{24B8616F-6C87-6B52-0C41-86EC16F861A7}"/>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0" y="0"/>
            <a:ext cx="3567113" cy="5143500"/>
          </a:xfrm>
          <a:prstGeom prst="rect">
            <a:avLst/>
          </a:prstGeom>
        </p:spPr>
      </p:pic>
      <p:sp>
        <p:nvSpPr>
          <p:cNvPr id="2" name="Title"/>
          <p:cNvSpPr>
            <a:spLocks noGrp="1"/>
          </p:cNvSpPr>
          <p:nvPr>
            <p:ph type="title"/>
          </p:nvPr>
        </p:nvSpPr>
        <p:spPr>
          <a:xfrm>
            <a:off x="3708399" y="250934"/>
            <a:ext cx="5283201" cy="1294894"/>
          </a:xfrm>
          <a:prstGeom prst="rect">
            <a:avLst/>
          </a:prstGeom>
        </p:spPr>
        <p:txBody>
          <a:bodyPr vert="horz" lIns="91440" tIns="45720" rIns="91440" bIns="45720" rtlCol="0" anchor="b">
            <a:noAutofit/>
          </a:bodyPr>
          <a:lstStyle/>
          <a:p>
            <a:r>
              <a:rPr lang="en-US"/>
              <a:t>Click to edit Master title style</a:t>
            </a:r>
          </a:p>
        </p:txBody>
      </p:sp>
      <p:sp>
        <p:nvSpPr>
          <p:cNvPr id="5" name="Slide number">
            <a:extLst>
              <a:ext uri="{FF2B5EF4-FFF2-40B4-BE49-F238E27FC236}">
                <a16:creationId xmlns:a16="http://schemas.microsoft.com/office/drawing/2014/main" id="{0FFA83D4-AF88-D74F-8A9B-B9D1D359A036}"/>
              </a:ext>
            </a:extLst>
          </p:cNvPr>
          <p:cNvSpPr>
            <a:spLocks noGrp="1"/>
          </p:cNvSpPr>
          <p:nvPr>
            <p:ph type="sldNum" sz="quarter" idx="4"/>
          </p:nvPr>
        </p:nvSpPr>
        <p:spPr>
          <a:xfrm>
            <a:off x="8342334" y="4809744"/>
            <a:ext cx="649266" cy="274637"/>
          </a:xfrm>
          <a:prstGeom prst="rect">
            <a:avLst/>
          </a:prstGeom>
        </p:spPr>
        <p:txBody>
          <a:bodyPr vert="horz" lIns="0" tIns="0" rIns="0" bIns="0" rtlCol="0" anchor="b"/>
          <a:lstStyle>
            <a:lvl1pPr algn="r">
              <a:defRPr sz="1200">
                <a:solidFill>
                  <a:schemeClr val="bg1"/>
                </a:solidFill>
                <a:latin typeface="Calibri" panose="020F0502020204030204" pitchFamily="34" charset="0"/>
                <a:ea typeface="Tahoma" panose="020B0604030504040204" pitchFamily="34" charset="0"/>
                <a:cs typeface="Calibri" panose="020F0502020204030204" pitchFamily="34" charset="0"/>
              </a:defRPr>
            </a:lvl1pPr>
          </a:lstStyle>
          <a:p>
            <a:fld id="{8ABDC324-684B-9C44-A484-D2B69E2467CF}" type="slidenum">
              <a:rPr lang="en-US" smtClean="0"/>
              <a:pPr/>
              <a:t>‹#›</a:t>
            </a:fld>
            <a:endParaRPr lang="en-US"/>
          </a:p>
        </p:txBody>
      </p:sp>
      <p:sp>
        <p:nvSpPr>
          <p:cNvPr id="7" name="Decorative bar">
            <a:extLst>
              <a:ext uri="{FF2B5EF4-FFF2-40B4-BE49-F238E27FC236}">
                <a16:creationId xmlns:a16="http://schemas.microsoft.com/office/drawing/2014/main" id="{52F35ABD-D203-0BEC-025C-471A483CF36F}"/>
              </a:ext>
              <a:ext uri="{C183D7F6-B498-43B3-948B-1728B52AA6E4}">
                <adec:decorative xmlns:adec="http://schemas.microsoft.com/office/drawing/2017/decorative" val="1"/>
              </a:ext>
            </a:extLst>
          </p:cNvPr>
          <p:cNvSpPr/>
          <p:nvPr userDrawn="1"/>
        </p:nvSpPr>
        <p:spPr>
          <a:xfrm>
            <a:off x="3303" y="3431309"/>
            <a:ext cx="9140697" cy="1294894"/>
          </a:xfrm>
          <a:prstGeom prst="rect">
            <a:avLst/>
          </a:prstGeom>
          <a:solidFill>
            <a:schemeClr val="accent3"/>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A black and white logo&#10;&#10;AI-generated content may be incorrect.">
            <a:extLst>
              <a:ext uri="{FF2B5EF4-FFF2-40B4-BE49-F238E27FC236}">
                <a16:creationId xmlns:a16="http://schemas.microsoft.com/office/drawing/2014/main" id="{C9B0D33F-01F4-6897-6183-DC7B829E1873}"/>
              </a:ext>
            </a:extLst>
          </p:cNvPr>
          <p:cNvPicPr>
            <a:picLocks noChangeAspect="1"/>
          </p:cNvPicPr>
          <p:nvPr userDrawn="1"/>
        </p:nvPicPr>
        <p:blipFill>
          <a:blip r:embed="rId6"/>
          <a:stretch>
            <a:fillRect/>
          </a:stretch>
        </p:blipFill>
        <p:spPr>
          <a:xfrm>
            <a:off x="55426" y="3465555"/>
            <a:ext cx="3216618" cy="1226402"/>
          </a:xfrm>
          <a:prstGeom prst="rect">
            <a:avLst/>
          </a:prstGeom>
          <a:solidFill>
            <a:schemeClr val="tx2"/>
          </a:solidFill>
        </p:spPr>
      </p:pic>
      <p:sp>
        <p:nvSpPr>
          <p:cNvPr id="6" name="Rectangle 5">
            <a:extLst>
              <a:ext uri="{FF2B5EF4-FFF2-40B4-BE49-F238E27FC236}">
                <a16:creationId xmlns:a16="http://schemas.microsoft.com/office/drawing/2014/main" id="{9AD6F289-9750-F658-7AD6-2A64461436B5}"/>
              </a:ext>
              <a:ext uri="{C183D7F6-B498-43B3-948B-1728B52AA6E4}">
                <adec:decorative xmlns:adec="http://schemas.microsoft.com/office/drawing/2017/decorative" val="1"/>
              </a:ext>
            </a:extLst>
          </p:cNvPr>
          <p:cNvSpPr/>
          <p:nvPr userDrawn="1"/>
        </p:nvSpPr>
        <p:spPr>
          <a:xfrm>
            <a:off x="3415471" y="3900687"/>
            <a:ext cx="1908558" cy="339246"/>
          </a:xfrm>
          <a:prstGeom prst="rect">
            <a:avLst/>
          </a:prstGeom>
          <a:solidFill>
            <a:srgbClr val="7085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Placeholder 21" descr="Logo, Food + Planet.">
            <a:extLst>
              <a:ext uri="{FF2B5EF4-FFF2-40B4-BE49-F238E27FC236}">
                <a16:creationId xmlns:a16="http://schemas.microsoft.com/office/drawing/2014/main" id="{B825A50A-0668-11DB-E8AB-0B519B456EFB}"/>
              </a:ext>
            </a:extLst>
          </p:cNvPr>
          <p:cNvPicPr>
            <a:picLocks noChangeAspect="1"/>
          </p:cNvPicPr>
          <p:nvPr userDrawn="1"/>
        </p:nvPicPr>
        <p:blipFill rotWithShape="1">
          <a:blip r:embed="rId7">
            <a:extLst>
              <a:ext uri="{28A0092B-C50C-407E-A947-70E740481C1C}">
                <a14:useLocalDpi xmlns:a14="http://schemas.microsoft.com/office/drawing/2010/main"/>
              </a:ext>
            </a:extLst>
          </a:blip>
          <a:srcRect t="-244635" b="-248239"/>
          <a:stretch>
            <a:fillRect/>
          </a:stretch>
        </p:blipFill>
        <p:spPr>
          <a:xfrm>
            <a:off x="3527301" y="3581590"/>
            <a:ext cx="1684898" cy="998956"/>
          </a:xfrm>
          <a:prstGeom prst="rect">
            <a:avLst/>
          </a:prstGeom>
          <a:noFill/>
        </p:spPr>
      </p:pic>
    </p:spTree>
    <p:extLst>
      <p:ext uri="{BB962C8B-B14F-4D97-AF65-F5344CB8AC3E}">
        <p14:creationId xmlns:p14="http://schemas.microsoft.com/office/powerpoint/2010/main" val="1133219287"/>
      </p:ext>
    </p:extLst>
  </p:cSld>
  <p:clrMap bg1="lt1" tx1="dk1" bg2="lt2" tx2="dk2" accent1="accent1" accent2="accent2" accent3="accent3" accent4="accent4" accent5="accent5" accent6="accent6" hlink="hlink" folHlink="folHlink"/>
  <p:sldLayoutIdLst>
    <p:sldLayoutId id="2147484361" r:id="rId1"/>
    <p:sldLayoutId id="2147484362" r:id="rId2"/>
    <p:sldLayoutId id="2147484630" r:id="rId3"/>
  </p:sldLayoutIdLst>
  <p:hf hdr="0" ftr="0" dt="0"/>
  <p:txStyles>
    <p:titleStyle>
      <a:lvl1pPr algn="ctr" defTabSz="457200" rtl="0" eaLnBrk="1" latinLnBrk="0" hangingPunct="1">
        <a:spcBef>
          <a:spcPct val="0"/>
        </a:spcBef>
        <a:buNone/>
        <a:defRPr sz="2800" kern="1200">
          <a:solidFill>
            <a:schemeClr val="bg1"/>
          </a:solidFill>
          <a:latin typeface="Georgia" panose="02040502050405020303" pitchFamily="18" charset="0"/>
          <a:ea typeface="+mj-ea"/>
          <a:cs typeface="+mj-cs"/>
        </a:defRPr>
      </a:lvl1pPr>
    </p:titleStyle>
    <p:bodyStyle>
      <a:lvl1pPr marL="288925" indent="-288925" algn="l" defTabSz="457200" rtl="0" eaLnBrk="1" latinLnBrk="0" hangingPunct="1">
        <a:spcBef>
          <a:spcPts val="2400"/>
        </a:spcBef>
        <a:buClr>
          <a:srgbClr val="F98419"/>
        </a:buClr>
        <a:buSzPct val="80000"/>
        <a:buFont typeface="Arial" panose="020B0604020202020204" pitchFamily="34" charset="0"/>
        <a:buChar char="►"/>
        <a:defRPr lang="en-US" sz="1600" kern="1200" baseline="0" dirty="0" smtClean="0">
          <a:solidFill>
            <a:schemeClr val="tx1"/>
          </a:solidFill>
          <a:latin typeface="+mn-lt"/>
          <a:ea typeface="+mn-ea"/>
          <a:cs typeface="+mn-cs"/>
        </a:defRPr>
      </a:lvl1pPr>
      <a:lvl2pPr marL="566928" indent="-284163" algn="l" defTabSz="457200" rtl="0" eaLnBrk="1" latinLnBrk="0" hangingPunct="1">
        <a:spcBef>
          <a:spcPts val="0"/>
        </a:spcBef>
        <a:buClr>
          <a:srgbClr val="F98419"/>
        </a:buClr>
        <a:buSzPct val="80000"/>
        <a:buFont typeface="Arial" panose="020B0604020202020204" pitchFamily="34" charset="0"/>
        <a:buChar char="►"/>
        <a:defRPr sz="1600" kern="1200">
          <a:solidFill>
            <a:schemeClr val="tx1"/>
          </a:solidFill>
          <a:latin typeface="+mn-lt"/>
          <a:ea typeface="+mn-ea"/>
          <a:cs typeface="+mn-cs"/>
        </a:defRPr>
      </a:lvl2pPr>
      <a:lvl3pPr marL="566928" indent="237744" algn="l" defTabSz="457200" rtl="0" eaLnBrk="1" latinLnBrk="0" hangingPunct="1">
        <a:spcBef>
          <a:spcPts val="0"/>
        </a:spcBef>
        <a:buClr>
          <a:srgbClr val="F98419"/>
        </a:buClr>
        <a:buFont typeface="Arial" panose="020B0604020202020204" pitchFamily="34" charset="0"/>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5664">
          <p15:clr>
            <a:srgbClr val="F26B43"/>
          </p15:clr>
        </p15:guide>
        <p15:guide id="16">
          <p15:clr>
            <a:srgbClr val="F26B43"/>
          </p15:clr>
        </p15:guide>
        <p15:guide id="18" pos="96">
          <p15:clr>
            <a:srgbClr val="F26B43"/>
          </p15:clr>
        </p15:guide>
        <p15:guide id="20" orient="horz" pos="1620" userDrawn="1">
          <p15:clr>
            <a:srgbClr val="F26B43"/>
          </p15:clr>
        </p15:guide>
        <p15:guide id="21" orient="horz" pos="3180" userDrawn="1">
          <p15:clr>
            <a:srgbClr val="547EBF"/>
          </p15:clr>
        </p15:guide>
        <p15:guide id="24" pos="100">
          <p15:clr>
            <a:srgbClr val="F26B43"/>
          </p15:clr>
        </p15:guide>
        <p15:guide id="26" pos="2880" userDrawn="1">
          <p15:clr>
            <a:srgbClr val="F26B43"/>
          </p15:clr>
        </p15:guide>
        <p15:guide id="27" orient="horz" pos="756"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86097895"/>
      </p:ext>
    </p:extLst>
  </p:cSld>
  <p:clrMap bg1="lt1" tx1="dk1" bg2="lt2" tx2="dk2" accent1="accent1" accent2="accent2" accent3="accent3" accent4="accent4" accent5="accent5" accent6="accent6" hlink="hlink" folHlink="folHlink"/>
  <p:sldLayoutIdLst>
    <p:sldLayoutId id="2147484604" r:id="rId1"/>
    <p:sldLayoutId id="2147484607" r:id="rId2"/>
    <p:sldLayoutId id="2147484606"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pic>
        <p:nvPicPr>
          <p:cNvPr id="2" name="Torch" descr="Logo, Johns Hopkins Bloomberg School of Public Health—shield with torch.">
            <a:extLst>
              <a:ext uri="{FF2B5EF4-FFF2-40B4-BE49-F238E27FC236}">
                <a16:creationId xmlns:a16="http://schemas.microsoft.com/office/drawing/2014/main" id="{A79E7DBD-4C37-F810-8D16-5DE9411521D1}"/>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0" y="8909"/>
            <a:ext cx="3567113" cy="5143500"/>
          </a:xfrm>
          <a:prstGeom prst="rect">
            <a:avLst/>
          </a:prstGeom>
        </p:spPr>
      </p:pic>
      <p:sp>
        <p:nvSpPr>
          <p:cNvPr id="3" name="Slide number">
            <a:extLst>
              <a:ext uri="{FF2B5EF4-FFF2-40B4-BE49-F238E27FC236}">
                <a16:creationId xmlns:a16="http://schemas.microsoft.com/office/drawing/2014/main" id="{C8A328E3-9064-B5F2-338E-6C964970B4AB}"/>
              </a:ext>
            </a:extLst>
          </p:cNvPr>
          <p:cNvSpPr>
            <a:spLocks noGrp="1"/>
          </p:cNvSpPr>
          <p:nvPr>
            <p:ph type="sldNum" sz="quarter" idx="4"/>
          </p:nvPr>
        </p:nvSpPr>
        <p:spPr>
          <a:xfrm>
            <a:off x="8342334" y="4813338"/>
            <a:ext cx="649266" cy="274637"/>
          </a:xfrm>
          <a:prstGeom prst="rect">
            <a:avLst/>
          </a:prstGeom>
        </p:spPr>
        <p:txBody>
          <a:bodyPr vert="horz" lIns="0" tIns="0" rIns="0" bIns="0" rtlCol="0" anchor="b"/>
          <a:lstStyle>
            <a:lvl1pPr algn="r">
              <a:defRPr sz="1200">
                <a:solidFill>
                  <a:schemeClr val="bg1"/>
                </a:solidFill>
                <a:latin typeface="Calibri" panose="020F0502020204030204" pitchFamily="34" charset="0"/>
                <a:ea typeface="Tahoma" panose="020B0604030504040204" pitchFamily="34" charset="0"/>
                <a:cs typeface="Calibri" panose="020F0502020204030204" pitchFamily="34" charset="0"/>
              </a:defRPr>
            </a:lvl1pPr>
          </a:lstStyle>
          <a:p>
            <a:fld id="{8ABDC324-684B-9C44-A484-D2B69E2467CF}" type="slidenum">
              <a:rPr lang="en-US" smtClean="0"/>
              <a:pPr/>
              <a:t>‹#›</a:t>
            </a:fld>
            <a:endParaRPr lang="en-US"/>
          </a:p>
        </p:txBody>
      </p:sp>
    </p:spTree>
    <p:extLst>
      <p:ext uri="{BB962C8B-B14F-4D97-AF65-F5344CB8AC3E}">
        <p14:creationId xmlns:p14="http://schemas.microsoft.com/office/powerpoint/2010/main" val="685337325"/>
      </p:ext>
    </p:extLst>
  </p:cSld>
  <p:clrMap bg1="lt1" tx1="dk1" bg2="lt2" tx2="dk2" accent1="accent1" accent2="accent2" accent3="accent3" accent4="accent4" accent5="accent5" accent6="accent6" hlink="hlink" folHlink="folHlink"/>
  <p:sldLayoutIdLst>
    <p:sldLayoutId id="2147483648" r:id="rId1"/>
    <p:sldLayoutId id="2147483651" r:id="rId2"/>
    <p:sldLayoutId id="2147483649" r:id="rId3"/>
    <p:sldLayoutId id="2147483650" r:id="rId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
        <p:cNvGrpSpPr/>
        <p:nvPr/>
      </p:nvGrpSpPr>
      <p:grpSpPr>
        <a:xfrm>
          <a:off x="0" y="0"/>
          <a:ext cx="0" cy="0"/>
          <a:chOff x="0" y="0"/>
          <a:chExt cx="0" cy="0"/>
        </a:xfrm>
      </p:grpSpPr>
      <p:sp>
        <p:nvSpPr>
          <p:cNvPr id="5" name="Slide number">
            <a:extLst>
              <a:ext uri="{FF2B5EF4-FFF2-40B4-BE49-F238E27FC236}">
                <a16:creationId xmlns:a16="http://schemas.microsoft.com/office/drawing/2014/main" id="{70E2AA09-BC64-4F0B-FBF7-5242933A026E}"/>
              </a:ext>
            </a:extLst>
          </p:cNvPr>
          <p:cNvSpPr>
            <a:spLocks noGrp="1"/>
          </p:cNvSpPr>
          <p:nvPr>
            <p:ph type="sldNum" sz="quarter" idx="4"/>
          </p:nvPr>
        </p:nvSpPr>
        <p:spPr>
          <a:xfrm>
            <a:off x="8339328" y="4809744"/>
            <a:ext cx="649224" cy="274637"/>
          </a:xfrm>
          <a:prstGeom prst="rect">
            <a:avLst/>
          </a:prstGeom>
        </p:spPr>
        <p:txBody>
          <a:bodyPr vert="horz" lIns="0" tIns="0" rIns="0" bIns="0" rtlCol="0" anchor="b"/>
          <a:lstStyle>
            <a:lvl1pPr algn="r">
              <a:defRPr sz="1200">
                <a:solidFill>
                  <a:schemeClr val="bg1"/>
                </a:solidFill>
                <a:latin typeface="Calibri" panose="020F0502020204030204" pitchFamily="34" charset="0"/>
                <a:ea typeface="Tahoma" panose="020B0604030504040204" pitchFamily="34" charset="0"/>
                <a:cs typeface="Calibri" panose="020F0502020204030204" pitchFamily="34" charset="0"/>
              </a:defRPr>
            </a:lvl1pPr>
          </a:lstStyle>
          <a:p>
            <a:fld id="{4F3F24AA-65AD-4E46-94D4-95CB0FA293CB}" type="slidenum">
              <a:rPr lang="en-US" smtClean="0"/>
              <a:pPr/>
              <a:t>‹#›</a:t>
            </a:fld>
            <a:endParaRPr lang="en-US"/>
          </a:p>
        </p:txBody>
      </p:sp>
      <p:pic>
        <p:nvPicPr>
          <p:cNvPr id="3" name="Torch" descr="Logo, Johns Hopkins Bloomberg School of Public Health—shield with torch.">
            <a:extLst>
              <a:ext uri="{FF2B5EF4-FFF2-40B4-BE49-F238E27FC236}">
                <a16:creationId xmlns:a16="http://schemas.microsoft.com/office/drawing/2014/main" id="{8561EF3E-43EC-1339-441D-1B312131CDF5}"/>
              </a:ext>
            </a:extLst>
          </p:cNvPr>
          <p:cNvPicPr>
            <a:picLocks noChangeAspect="1"/>
          </p:cNvPicPr>
          <p:nvPr userDrawn="1"/>
        </p:nvPicPr>
        <p:blipFill>
          <a:blip r:embed="rId3"/>
          <a:stretch>
            <a:fillRect/>
          </a:stretch>
        </p:blipFill>
        <p:spPr>
          <a:xfrm>
            <a:off x="0" y="-8313"/>
            <a:ext cx="9144000" cy="5143500"/>
          </a:xfrm>
          <a:prstGeom prst="rect">
            <a:avLst/>
          </a:prstGeom>
        </p:spPr>
      </p:pic>
    </p:spTree>
    <p:extLst>
      <p:ext uri="{BB962C8B-B14F-4D97-AF65-F5344CB8AC3E}">
        <p14:creationId xmlns:p14="http://schemas.microsoft.com/office/powerpoint/2010/main" val="616642392"/>
      </p:ext>
    </p:extLst>
  </p:cSld>
  <p:clrMap bg1="lt1" tx1="dk1" bg2="lt2" tx2="dk2" accent1="accent1" accent2="accent2" accent3="accent3" accent4="accent4" accent5="accent5" accent6="accent6" hlink="hlink" folHlink="folHlink"/>
  <p:sldLayoutIdLst>
    <p:sldLayoutId id="2147484368" r:id="rId1"/>
  </p:sldLayoutIdLst>
  <p:hf hdr="0" ftr="0" dt="0"/>
  <p:txStyles>
    <p:titleStyle>
      <a:lvl1pPr algn="l" defTabSz="914400" rtl="0" eaLnBrk="1" latinLnBrk="0" hangingPunct="1">
        <a:lnSpc>
          <a:spcPct val="90000"/>
        </a:lnSpc>
        <a:spcBef>
          <a:spcPct val="0"/>
        </a:spcBef>
        <a:buNone/>
        <a:defRPr sz="2000" kern="1200">
          <a:solidFill>
            <a:schemeClr val="bg1"/>
          </a:solidFill>
          <a:latin typeface="Georgia" panose="02040502050405020303" pitchFamily="18"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bg1"/>
          </a:solidFill>
          <a:latin typeface="Georgia" panose="02040502050405020303" pitchFamily="18"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Georgia" panose="02040502050405020303" pitchFamily="18"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Georgia" panose="02040502050405020303" pitchFamily="18"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Georgia" panose="02040502050405020303" pitchFamily="18"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guide id="3" orient="horz" userDrawn="1">
          <p15:clr>
            <a:srgbClr val="F26B43"/>
          </p15:clr>
        </p15:guide>
        <p15:guide id="4" orient="horz" pos="3180" userDrawn="1">
          <p15:clr>
            <a:srgbClr val="547EBF"/>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5" name="Slide number">
            <a:extLst>
              <a:ext uri="{FF2B5EF4-FFF2-40B4-BE49-F238E27FC236}">
                <a16:creationId xmlns:a16="http://schemas.microsoft.com/office/drawing/2014/main" id="{70E2AA09-BC64-4F0B-FBF7-5242933A026E}"/>
              </a:ext>
            </a:extLst>
          </p:cNvPr>
          <p:cNvSpPr>
            <a:spLocks noGrp="1"/>
          </p:cNvSpPr>
          <p:nvPr>
            <p:ph type="sldNum" sz="quarter" idx="4"/>
          </p:nvPr>
        </p:nvSpPr>
        <p:spPr>
          <a:xfrm>
            <a:off x="8339328" y="4810518"/>
            <a:ext cx="649224" cy="274637"/>
          </a:xfrm>
          <a:prstGeom prst="rect">
            <a:avLst/>
          </a:prstGeom>
        </p:spPr>
        <p:txBody>
          <a:bodyPr vert="horz" lIns="0" tIns="0" rIns="0" bIns="0" rtlCol="0" anchor="b"/>
          <a:lstStyle>
            <a:lvl1pPr algn="r">
              <a:defRPr sz="1200">
                <a:solidFill>
                  <a:schemeClr val="bg1"/>
                </a:solidFill>
                <a:latin typeface="Calibri" panose="020F0502020204030204" pitchFamily="34" charset="0"/>
                <a:ea typeface="Tahoma" panose="020B0604030504040204" pitchFamily="34" charset="0"/>
                <a:cs typeface="Calibri" panose="020F0502020204030204" pitchFamily="34" charset="0"/>
              </a:defRPr>
            </a:lvl1pPr>
          </a:lstStyle>
          <a:p>
            <a:fld id="{4F3F24AA-65AD-4E46-94D4-95CB0FA293CB}" type="slidenum">
              <a:rPr lang="en-US" smtClean="0"/>
              <a:pPr/>
              <a:t>‹#›</a:t>
            </a:fld>
            <a:endParaRPr lang="en-US"/>
          </a:p>
        </p:txBody>
      </p:sp>
      <p:pic>
        <p:nvPicPr>
          <p:cNvPr id="2" name="Torch" descr="Logo, Johns Hopkins Bloomberg School of Public Health—shield with torch.">
            <a:extLst>
              <a:ext uri="{FF2B5EF4-FFF2-40B4-BE49-F238E27FC236}">
                <a16:creationId xmlns:a16="http://schemas.microsoft.com/office/drawing/2014/main" id="{2D5F7DEA-D814-4ABE-B3AA-A0BE19E622EC}"/>
              </a:ext>
            </a:extLst>
          </p:cNvPr>
          <p:cNvPicPr>
            <a:picLocks noChangeAspect="1"/>
          </p:cNvPicPr>
          <p:nvPr userDrawn="1"/>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2772273191"/>
      </p:ext>
    </p:extLst>
  </p:cSld>
  <p:clrMap bg1="lt1" tx1="dk1" bg2="lt2" tx2="dk2" accent1="accent1" accent2="accent2" accent3="accent3" accent4="accent4" accent5="accent5" accent6="accent6" hlink="hlink" folHlink="folHlink"/>
  <p:sldLayoutIdLst>
    <p:sldLayoutId id="2147484586" r:id="rId1"/>
  </p:sldLayoutIdLst>
  <p:hf hdr="0" ftr="0" dt="0"/>
  <p:txStyles>
    <p:titleStyle>
      <a:lvl1pPr algn="l" defTabSz="914400" rtl="0" eaLnBrk="1" latinLnBrk="0" hangingPunct="1">
        <a:lnSpc>
          <a:spcPct val="90000"/>
        </a:lnSpc>
        <a:spcBef>
          <a:spcPct val="0"/>
        </a:spcBef>
        <a:buNone/>
        <a:defRPr sz="2000" kern="1200">
          <a:solidFill>
            <a:schemeClr val="bg1"/>
          </a:solidFill>
          <a:latin typeface="Georgia" panose="02040502050405020303" pitchFamily="18"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bg1"/>
          </a:solidFill>
          <a:latin typeface="Georgia" panose="02040502050405020303" pitchFamily="18"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Georgia" panose="02040502050405020303" pitchFamily="18"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Georgia" panose="02040502050405020303" pitchFamily="18"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Georgia" panose="02040502050405020303" pitchFamily="18"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guide id="3" orient="horz" userDrawn="1">
          <p15:clr>
            <a:srgbClr val="F26B43"/>
          </p15:clr>
        </p15:guide>
        <p15:guide id="4" orient="horz" pos="3180" userDrawn="1">
          <p15:clr>
            <a:srgbClr val="547EBF"/>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5" name="Slide number">
            <a:extLst>
              <a:ext uri="{FF2B5EF4-FFF2-40B4-BE49-F238E27FC236}">
                <a16:creationId xmlns:a16="http://schemas.microsoft.com/office/drawing/2014/main" id="{70E2AA09-BC64-4F0B-FBF7-5242933A026E}"/>
              </a:ext>
            </a:extLst>
          </p:cNvPr>
          <p:cNvSpPr>
            <a:spLocks noGrp="1"/>
          </p:cNvSpPr>
          <p:nvPr>
            <p:ph type="sldNum" sz="quarter" idx="4"/>
          </p:nvPr>
        </p:nvSpPr>
        <p:spPr>
          <a:xfrm>
            <a:off x="8339328" y="4810518"/>
            <a:ext cx="649224" cy="274637"/>
          </a:xfrm>
          <a:prstGeom prst="rect">
            <a:avLst/>
          </a:prstGeom>
        </p:spPr>
        <p:txBody>
          <a:bodyPr vert="horz" lIns="0" tIns="0" rIns="0" bIns="0" rtlCol="0" anchor="b"/>
          <a:lstStyle>
            <a:lvl1pPr algn="r">
              <a:defRPr sz="1200">
                <a:solidFill>
                  <a:schemeClr val="bg1"/>
                </a:solidFill>
                <a:latin typeface="Calibri" panose="020F0502020204030204" pitchFamily="34" charset="0"/>
                <a:ea typeface="Tahoma" panose="020B0604030504040204" pitchFamily="34" charset="0"/>
                <a:cs typeface="Calibri" panose="020F0502020204030204" pitchFamily="34" charset="0"/>
              </a:defRPr>
            </a:lvl1pPr>
          </a:lstStyle>
          <a:p>
            <a:fld id="{4F3F24AA-65AD-4E46-94D4-95CB0FA293CB}" type="slidenum">
              <a:rPr lang="en-US" smtClean="0"/>
              <a:pPr/>
              <a:t>‹#›</a:t>
            </a:fld>
            <a:endParaRPr lang="en-US"/>
          </a:p>
        </p:txBody>
      </p:sp>
      <p:pic>
        <p:nvPicPr>
          <p:cNvPr id="2" name="Torch" descr="Logo, Johns Hopkins Bloomberg School of Public Health—shield with torch.">
            <a:extLst>
              <a:ext uri="{FF2B5EF4-FFF2-40B4-BE49-F238E27FC236}">
                <a16:creationId xmlns:a16="http://schemas.microsoft.com/office/drawing/2014/main" id="{2D5F7DEA-D814-4ABE-B3AA-A0BE19E622EC}"/>
              </a:ext>
            </a:extLst>
          </p:cNvPr>
          <p:cNvPicPr>
            <a:picLocks noChangeAspect="1"/>
          </p:cNvPicPr>
          <p:nvPr userDrawn="1"/>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102968739"/>
      </p:ext>
    </p:extLst>
  </p:cSld>
  <p:clrMap bg1="lt1" tx1="dk1" bg2="lt2" tx2="dk2" accent1="accent1" accent2="accent2" accent3="accent3" accent4="accent4" accent5="accent5" accent6="accent6" hlink="hlink" folHlink="folHlink"/>
  <p:sldLayoutIdLst>
    <p:sldLayoutId id="2147484614" r:id="rId1"/>
    <p:sldLayoutId id="2147484594" r:id="rId2"/>
    <p:sldLayoutId id="2147484636" r:id="rId3"/>
  </p:sldLayoutIdLst>
  <p:hf hdr="0" ftr="0" dt="0"/>
  <p:txStyles>
    <p:titleStyle>
      <a:lvl1pPr algn="l" defTabSz="914400" rtl="0" eaLnBrk="1" latinLnBrk="0" hangingPunct="1">
        <a:lnSpc>
          <a:spcPct val="90000"/>
        </a:lnSpc>
        <a:spcBef>
          <a:spcPct val="0"/>
        </a:spcBef>
        <a:buNone/>
        <a:defRPr sz="2000" kern="1200">
          <a:solidFill>
            <a:schemeClr val="bg1"/>
          </a:solidFill>
          <a:latin typeface="Georgia" panose="02040502050405020303" pitchFamily="18"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bg1"/>
          </a:solidFill>
          <a:latin typeface="Georgia" panose="02040502050405020303" pitchFamily="18"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Georgia" panose="02040502050405020303" pitchFamily="18"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Georgia" panose="02040502050405020303" pitchFamily="18"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Georgia" panose="02040502050405020303" pitchFamily="18"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guide id="3" orient="horz" userDrawn="1">
          <p15:clr>
            <a:srgbClr val="F26B43"/>
          </p15:clr>
        </p15:guide>
        <p15:guide id="4" orient="horz" pos="3180" userDrawn="1">
          <p15:clr>
            <a:srgbClr val="547EBF"/>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Decorative bar">
            <a:extLst>
              <a:ext uri="{C183D7F6-B498-43B3-948B-1728B52AA6E4}">
                <adec:decorative xmlns:adec="http://schemas.microsoft.com/office/drawing/2017/decorative" val="1"/>
              </a:ext>
            </a:extLst>
          </p:cNvPr>
          <p:cNvSpPr>
            <a:spLocks noChangeArrowheads="1"/>
          </p:cNvSpPr>
          <p:nvPr>
            <p:custDataLst>
              <p:tags r:id="rId45"/>
            </p:custDataLst>
          </p:nvPr>
        </p:nvSpPr>
        <p:spPr bwMode="auto">
          <a:xfrm>
            <a:off x="0" y="0"/>
            <a:ext cx="9144000" cy="965200"/>
          </a:xfrm>
          <a:prstGeom prst="rect">
            <a:avLst/>
          </a:prstGeom>
          <a:solidFill>
            <a:srgbClr val="002D72"/>
          </a:solidFill>
          <a:ln w="9525">
            <a:noFill/>
            <a:round/>
            <a:headEnd type="none" w="sm" len="sm"/>
            <a:tailEnd type="none" w="sm" len="sm"/>
          </a:ln>
        </p:spPr>
        <p:txBody>
          <a:bodyPr>
            <a:prstTxWarp prst="textNoShape">
              <a:avLst/>
            </a:prstTxWarp>
          </a:bodyPr>
          <a:lstStyle/>
          <a:p>
            <a:pPr>
              <a:defRPr/>
            </a:pPr>
            <a:endParaRPr lang="en-US">
              <a:latin typeface="Bookman Old Style" pitchFamily="-84" charset="0"/>
              <a:ea typeface="ＭＳ Ｐゴシック" pitchFamily="-84" charset="-128"/>
              <a:cs typeface="ＭＳ Ｐゴシック" pitchFamily="-84" charset="-128"/>
            </a:endParaRPr>
          </a:p>
        </p:txBody>
      </p:sp>
      <p:pic>
        <p:nvPicPr>
          <p:cNvPr id="16" name="Logo" descr="Logo, Johns Hopkins Bloomberg School of Public Health—shield with torch.">
            <a:extLst>
              <a:ext uri="{FF2B5EF4-FFF2-40B4-BE49-F238E27FC236}">
                <a16:creationId xmlns:a16="http://schemas.microsoft.com/office/drawing/2014/main" id="{37C8E7E5-3555-2307-4F89-2C791AB54586}"/>
              </a:ext>
            </a:extLst>
          </p:cNvPr>
          <p:cNvPicPr>
            <a:picLocks noChangeAspect="1"/>
          </p:cNvPicPr>
          <p:nvPr userDrawn="1"/>
        </p:nvPicPr>
        <p:blipFill>
          <a:blip r:embed="rId46"/>
          <a:stretch>
            <a:fillRect/>
          </a:stretch>
        </p:blipFill>
        <p:spPr>
          <a:xfrm>
            <a:off x="8224962" y="226932"/>
            <a:ext cx="919038" cy="965200"/>
          </a:xfrm>
          <a:prstGeom prst="rect">
            <a:avLst/>
          </a:prstGeom>
        </p:spPr>
      </p:pic>
      <p:sp>
        <p:nvSpPr>
          <p:cNvPr id="14" name="Decorative line">
            <a:extLst>
              <a:ext uri="{FF2B5EF4-FFF2-40B4-BE49-F238E27FC236}">
                <a16:creationId xmlns:a16="http://schemas.microsoft.com/office/drawing/2014/main" id="{65C36E4A-28C7-6C35-2F8A-8033F2426F81}"/>
              </a:ext>
              <a:ext uri="{C183D7F6-B498-43B3-948B-1728B52AA6E4}">
                <adec:decorative xmlns:adec="http://schemas.microsoft.com/office/drawing/2017/decorative" val="1"/>
              </a:ext>
            </a:extLst>
          </p:cNvPr>
          <p:cNvSpPr/>
          <p:nvPr userDrawn="1"/>
        </p:nvSpPr>
        <p:spPr>
          <a:xfrm>
            <a:off x="0" y="965200"/>
            <a:ext cx="9144000" cy="73152"/>
          </a:xfrm>
          <a:prstGeom prst="rect">
            <a:avLst/>
          </a:prstGeom>
          <a:solidFill>
            <a:srgbClr val="7085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p:cNvSpPr>
            <a:spLocks noGrp="1"/>
          </p:cNvSpPr>
          <p:nvPr>
            <p:ph type="title"/>
          </p:nvPr>
        </p:nvSpPr>
        <p:spPr>
          <a:xfrm>
            <a:off x="149313" y="53975"/>
            <a:ext cx="8842287" cy="857250"/>
          </a:xfrm>
          <a:prstGeom prst="rect">
            <a:avLst/>
          </a:prstGeom>
        </p:spPr>
        <p:txBody>
          <a:bodyPr vert="horz" lIns="91440" tIns="45720" rIns="91440" bIns="45720" rtlCol="0" anchor="ctr">
            <a:noAutofit/>
          </a:bodyPr>
          <a:lstStyle/>
          <a:p>
            <a:r>
              <a:rPr lang="en-US"/>
              <a:t>Click to edit Master title style</a:t>
            </a:r>
          </a:p>
        </p:txBody>
      </p:sp>
      <p:sp>
        <p:nvSpPr>
          <p:cNvPr id="3" name="Bullets"/>
          <p:cNvSpPr>
            <a:spLocks noGrp="1"/>
          </p:cNvSpPr>
          <p:nvPr>
            <p:ph type="body" idx="1"/>
          </p:nvPr>
        </p:nvSpPr>
        <p:spPr>
          <a:xfrm>
            <a:off x="149313" y="1200151"/>
            <a:ext cx="8842287" cy="3390899"/>
          </a:xfrm>
          <a:prstGeom prst="rect">
            <a:avLst/>
          </a:prstGeom>
          <a:noFill/>
          <a:ln>
            <a:solidFill>
              <a:srgbClr val="6CACE4">
                <a:alpha val="25000"/>
              </a:srgbClr>
            </a:solidFill>
          </a:ln>
        </p:spPr>
        <p:txBody>
          <a:bodyPr vert="horz" lIns="91440" tIns="45720" rIns="91440" bIns="45720" rtlCol="0">
            <a:noAutofit/>
          </a:bodyPr>
          <a:lstStyle/>
          <a:p>
            <a:pPr lvl="0"/>
            <a:r>
              <a:rPr lang="en-US"/>
              <a:t>Click to add first-level bullet</a:t>
            </a:r>
          </a:p>
          <a:p>
            <a:pPr lvl="1"/>
            <a:r>
              <a:rPr lang="en-US"/>
              <a:t>Second level</a:t>
            </a:r>
          </a:p>
          <a:p>
            <a:pPr lvl="2"/>
            <a:r>
              <a:rPr lang="en-US"/>
              <a:t>Third level</a:t>
            </a:r>
          </a:p>
        </p:txBody>
      </p:sp>
      <p:sp>
        <p:nvSpPr>
          <p:cNvPr id="8" name="Slide number">
            <a:extLst>
              <a:ext uri="{FF2B5EF4-FFF2-40B4-BE49-F238E27FC236}">
                <a16:creationId xmlns:a16="http://schemas.microsoft.com/office/drawing/2014/main" id="{9045C060-0B00-7045-9125-69E17E9947A7}"/>
              </a:ext>
            </a:extLst>
          </p:cNvPr>
          <p:cNvSpPr>
            <a:spLocks noGrp="1"/>
          </p:cNvSpPr>
          <p:nvPr>
            <p:ph type="sldNum" sz="quarter" idx="4"/>
          </p:nvPr>
        </p:nvSpPr>
        <p:spPr>
          <a:xfrm>
            <a:off x="8342334" y="4809744"/>
            <a:ext cx="649266" cy="274637"/>
          </a:xfrm>
          <a:prstGeom prst="rect">
            <a:avLst/>
          </a:prstGeom>
        </p:spPr>
        <p:txBody>
          <a:bodyPr vert="horz" lIns="0" tIns="0" rIns="0" bIns="0" rtlCol="0" anchor="b"/>
          <a:lstStyle>
            <a:lvl1pPr algn="r">
              <a:defRPr sz="1200">
                <a:solidFill>
                  <a:schemeClr val="tx1"/>
                </a:solidFill>
                <a:latin typeface="Calibri" panose="020F0502020204030204" pitchFamily="34" charset="0"/>
                <a:ea typeface="Tahoma" panose="020B0604030504040204" pitchFamily="34" charset="0"/>
                <a:cs typeface="Calibri" panose="020F0502020204030204" pitchFamily="34" charset="0"/>
              </a:defRPr>
            </a:lvl1pPr>
          </a:lstStyle>
          <a:p>
            <a:fld id="{8ABDC324-684B-9C44-A484-D2B69E2467CF}" type="slidenum">
              <a:rPr lang="en-US" smtClean="0"/>
              <a:pPr/>
              <a:t>‹#›</a:t>
            </a:fld>
            <a:endParaRPr lang="en-US"/>
          </a:p>
        </p:txBody>
      </p:sp>
    </p:spTree>
    <p:extLst>
      <p:ext uri="{BB962C8B-B14F-4D97-AF65-F5344CB8AC3E}">
        <p14:creationId xmlns:p14="http://schemas.microsoft.com/office/powerpoint/2010/main" val="3407250304"/>
      </p:ext>
    </p:extLst>
  </p:cSld>
  <p:clrMap bg1="lt1" tx1="dk1" bg2="lt2" tx2="dk2" accent1="accent1" accent2="accent2" accent3="accent3" accent4="accent4" accent5="accent5" accent6="accent6" hlink="hlink" folHlink="folHlink"/>
  <p:sldLayoutIdLst>
    <p:sldLayoutId id="2147483885" r:id="rId1"/>
    <p:sldLayoutId id="2147483950" r:id="rId2"/>
    <p:sldLayoutId id="2147483886" r:id="rId3"/>
    <p:sldLayoutId id="2147484608" r:id="rId4"/>
    <p:sldLayoutId id="2147483947" r:id="rId5"/>
    <p:sldLayoutId id="2147483921" r:id="rId6"/>
    <p:sldLayoutId id="2147483920" r:id="rId7"/>
    <p:sldLayoutId id="2147483915" r:id="rId8"/>
    <p:sldLayoutId id="2147483889" r:id="rId9"/>
    <p:sldLayoutId id="2147483949" r:id="rId10"/>
    <p:sldLayoutId id="2147483890" r:id="rId11"/>
    <p:sldLayoutId id="2147484638" r:id="rId12"/>
    <p:sldLayoutId id="2147484612" r:id="rId13"/>
    <p:sldLayoutId id="2147484610" r:id="rId14"/>
    <p:sldLayoutId id="2147484611" r:id="rId15"/>
    <p:sldLayoutId id="2147484624" r:id="rId16"/>
    <p:sldLayoutId id="2147483945" r:id="rId17"/>
    <p:sldLayoutId id="2147483891" r:id="rId18"/>
    <p:sldLayoutId id="2147483892" r:id="rId19"/>
    <p:sldLayoutId id="2147483893" r:id="rId20"/>
    <p:sldLayoutId id="2147483894" r:id="rId21"/>
    <p:sldLayoutId id="2147483900" r:id="rId22"/>
    <p:sldLayoutId id="2147484584" r:id="rId23"/>
    <p:sldLayoutId id="2147483902" r:id="rId24"/>
    <p:sldLayoutId id="2147483903" r:id="rId25"/>
    <p:sldLayoutId id="2147484623" r:id="rId26"/>
    <p:sldLayoutId id="2147484465" r:id="rId27"/>
    <p:sldLayoutId id="2147483905" r:id="rId28"/>
    <p:sldLayoutId id="2147483906" r:id="rId29"/>
    <p:sldLayoutId id="2147484637" r:id="rId30"/>
    <p:sldLayoutId id="2147483914" r:id="rId31"/>
    <p:sldLayoutId id="2147483922" r:id="rId32"/>
    <p:sldLayoutId id="2147483909" r:id="rId33"/>
    <p:sldLayoutId id="2147484461" r:id="rId34"/>
    <p:sldLayoutId id="2147484616" r:id="rId35"/>
    <p:sldLayoutId id="2147484581" r:id="rId36"/>
    <p:sldLayoutId id="2147484578" r:id="rId37"/>
    <p:sldLayoutId id="2147484579" r:id="rId38"/>
    <p:sldLayoutId id="2147484629" r:id="rId39"/>
    <p:sldLayoutId id="2147484460" r:id="rId40"/>
    <p:sldLayoutId id="2147483910" r:id="rId41"/>
    <p:sldLayoutId id="2147483923" r:id="rId42"/>
    <p:sldLayoutId id="2147483911" r:id="rId43"/>
  </p:sldLayoutIdLst>
  <p:hf hdr="0" ftr="0" dt="0"/>
  <p:txStyles>
    <p:titleStyle>
      <a:lvl1pPr algn="l" defTabSz="457200" rtl="0" eaLnBrk="1" latinLnBrk="0" hangingPunct="1">
        <a:spcBef>
          <a:spcPct val="0"/>
        </a:spcBef>
        <a:buNone/>
        <a:defRPr sz="2400" kern="1200">
          <a:solidFill>
            <a:schemeClr val="bg1"/>
          </a:solidFill>
          <a:latin typeface="Georgia" panose="02040502050405020303" pitchFamily="18" charset="0"/>
          <a:ea typeface="+mj-ea"/>
          <a:cs typeface="+mj-cs"/>
        </a:defRPr>
      </a:lvl1pPr>
    </p:titleStyle>
    <p:bodyStyle>
      <a:lvl1pPr marL="292608" indent="-292608" algn="l" defTabSz="457200" rtl="0" eaLnBrk="1" latinLnBrk="0" hangingPunct="1">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6928" indent="-284163" algn="l" defTabSz="457200" rtl="0" eaLnBrk="1" latinLnBrk="0" hangingPunct="1">
        <a:spcBef>
          <a:spcPts val="0"/>
        </a:spcBef>
        <a:buClr>
          <a:srgbClr val="708549"/>
        </a:buClr>
        <a:buSzPct val="80000"/>
        <a:buFont typeface="Arial" panose="020B0604020202020204" pitchFamily="34" charset="0"/>
        <a:buChar char="►"/>
        <a:defRPr sz="1600" kern="1200">
          <a:solidFill>
            <a:schemeClr val="tx1"/>
          </a:solidFill>
          <a:latin typeface="Calibri" panose="020F0502020204030204" pitchFamily="34" charset="0"/>
          <a:ea typeface="Tahoma" panose="020B0604030504040204" pitchFamily="34" charset="0"/>
          <a:cs typeface="Calibri" panose="020F0502020204030204" pitchFamily="34" charset="0"/>
        </a:defRPr>
      </a:lvl2pPr>
      <a:lvl3pPr marL="803275" indent="-231775" algn="l" defTabSz="457200" rtl="0" eaLnBrk="1" latinLnBrk="0" hangingPunct="1">
        <a:spcBef>
          <a:spcPts val="0"/>
        </a:spcBef>
        <a:buClr>
          <a:srgbClr val="708549"/>
        </a:buClr>
        <a:buFont typeface="Arial" panose="020B0604020202020204" pitchFamily="34" charset="0"/>
        <a:buChar char="●"/>
        <a:tabLst/>
        <a:defRPr sz="1600" kern="1200">
          <a:solidFill>
            <a:schemeClr val="tx1"/>
          </a:solidFill>
          <a:latin typeface="Calibri" panose="020F0502020204030204" pitchFamily="34" charset="0"/>
          <a:ea typeface="Tahoma" panose="020B0604030504040204" pitchFamily="34" charset="0"/>
          <a:cs typeface="Calibri" panose="020F0502020204030204" pitchFamily="34" charset="0"/>
        </a:defRPr>
      </a:lvl3pPr>
      <a:lvl4pPr marL="1031875" indent="-228600" algn="l" defTabSz="457200" rtl="0" eaLnBrk="1" latinLnBrk="0" hangingPunct="1">
        <a:spcBef>
          <a:spcPts val="0"/>
        </a:spcBef>
        <a:buClr>
          <a:srgbClr val="CF4520"/>
        </a:buClr>
        <a:buSzPct val="120000"/>
        <a:buFont typeface="Wingdings" pitchFamily="2" charset="2"/>
        <a:buChar char="§"/>
        <a:tabLst/>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5664">
          <p15:clr>
            <a:srgbClr val="F26B43"/>
          </p15:clr>
        </p15:guide>
        <p15:guide id="16" userDrawn="1">
          <p15:clr>
            <a:srgbClr val="547EBF"/>
          </p15:clr>
        </p15:guide>
        <p15:guide id="17" orient="horz" pos="756" userDrawn="1">
          <p15:clr>
            <a:srgbClr val="F26B43"/>
          </p15:clr>
        </p15:guide>
        <p15:guide id="18" pos="96">
          <p15:clr>
            <a:srgbClr val="F26B43"/>
          </p15:clr>
        </p15:guide>
        <p15:guide id="20" orient="horz" pos="1620">
          <p15:clr>
            <a:srgbClr val="F26B43"/>
          </p15:clr>
        </p15:guide>
        <p15:guide id="22" orient="horz" pos="2556" userDrawn="1">
          <p15:clr>
            <a:srgbClr val="F26B43"/>
          </p15:clr>
        </p15:guide>
        <p15:guide id="23" orient="horz" pos="3180" userDrawn="1">
          <p15:clr>
            <a:srgbClr val="547EBF"/>
          </p15:clr>
        </p15:guide>
        <p15:guide id="24" orient="horz" userDrawn="1">
          <p15:clr>
            <a:srgbClr val="547EBF"/>
          </p15:clr>
        </p15:guide>
        <p15:guide id="25" pos="5760" userDrawn="1">
          <p15:clr>
            <a:srgbClr val="547EBF"/>
          </p15:clr>
        </p15:guide>
        <p15:guide id="26" pos="5496" userDrawn="1">
          <p15:clr>
            <a:srgbClr val="F26B43"/>
          </p15:clr>
        </p15:guide>
        <p15:guide id="27" pos="2880"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7" name="Decorative bar">
            <a:extLst>
              <a:ext uri="{C183D7F6-B498-43B3-948B-1728B52AA6E4}">
                <adec:decorative xmlns:adec="http://schemas.microsoft.com/office/drawing/2017/decorative" val="1"/>
              </a:ext>
            </a:extLst>
          </p:cNvPr>
          <p:cNvSpPr>
            <a:spLocks noChangeArrowheads="1"/>
          </p:cNvSpPr>
          <p:nvPr userDrawn="1"/>
        </p:nvSpPr>
        <p:spPr bwMode="auto">
          <a:xfrm>
            <a:off x="-1589" y="0"/>
            <a:ext cx="3044952" cy="5143500"/>
          </a:xfrm>
          <a:prstGeom prst="rect">
            <a:avLst/>
          </a:prstGeom>
          <a:solidFill>
            <a:srgbClr val="062D72"/>
          </a:solidFill>
          <a:ln w="9525">
            <a:noFill/>
            <a:round/>
            <a:headEnd type="none" w="sm" len="sm"/>
            <a:tailEnd type="none" w="sm" len="sm"/>
          </a:ln>
        </p:spPr>
        <p:txBody>
          <a:bodyPr>
            <a:prstTxWarp prst="textNoShape">
              <a:avLst/>
            </a:prstTxWarp>
          </a:bodyPr>
          <a:lstStyle/>
          <a:p>
            <a:pPr>
              <a:defRPr/>
            </a:pPr>
            <a:endParaRPr lang="en-US">
              <a:latin typeface="Bookman Old Style" pitchFamily="-84" charset="0"/>
              <a:ea typeface="ＭＳ Ｐゴシック" pitchFamily="-84" charset="-128"/>
              <a:cs typeface="ＭＳ Ｐゴシック" pitchFamily="-84" charset="-128"/>
            </a:endParaRPr>
          </a:p>
        </p:txBody>
      </p:sp>
      <p:sp>
        <p:nvSpPr>
          <p:cNvPr id="11" name="Decorative line">
            <a:extLst>
              <a:ext uri="{FF2B5EF4-FFF2-40B4-BE49-F238E27FC236}">
                <a16:creationId xmlns:a16="http://schemas.microsoft.com/office/drawing/2014/main" id="{B9C6FAF4-945E-E191-942C-44D05637D896}"/>
              </a:ext>
              <a:ext uri="{C183D7F6-B498-43B3-948B-1728B52AA6E4}">
                <adec:decorative xmlns:adec="http://schemas.microsoft.com/office/drawing/2017/decorative" val="1"/>
              </a:ext>
            </a:extLst>
          </p:cNvPr>
          <p:cNvSpPr/>
          <p:nvPr userDrawn="1"/>
        </p:nvSpPr>
        <p:spPr>
          <a:xfrm rot="5400000">
            <a:off x="440499" y="2537460"/>
            <a:ext cx="5148072" cy="73152"/>
          </a:xfrm>
          <a:prstGeom prst="rect">
            <a:avLst/>
          </a:prstGeom>
          <a:solidFill>
            <a:srgbClr val="7085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Logo" descr="Logo, Johns Hopkins Bloomberg School of Public Health—shield with torch.">
            <a:extLst>
              <a:ext uri="{FF2B5EF4-FFF2-40B4-BE49-F238E27FC236}">
                <a16:creationId xmlns:a16="http://schemas.microsoft.com/office/drawing/2014/main" id="{D3B50D8F-4C44-0DDC-82EC-F7687F354C68}"/>
              </a:ext>
            </a:extLst>
          </p:cNvPr>
          <p:cNvPicPr>
            <a:picLocks noChangeAspect="1"/>
          </p:cNvPicPr>
          <p:nvPr userDrawn="1"/>
        </p:nvPicPr>
        <p:blipFill>
          <a:blip r:embed="rId20"/>
          <a:stretch>
            <a:fillRect/>
          </a:stretch>
        </p:blipFill>
        <p:spPr>
          <a:xfrm>
            <a:off x="0" y="4178300"/>
            <a:ext cx="827909" cy="965200"/>
          </a:xfrm>
          <a:prstGeom prst="rect">
            <a:avLst/>
          </a:prstGeom>
        </p:spPr>
      </p:pic>
      <p:sp>
        <p:nvSpPr>
          <p:cNvPr id="3" name="Title"/>
          <p:cNvSpPr>
            <a:spLocks noGrp="1"/>
          </p:cNvSpPr>
          <p:nvPr>
            <p:ph type="title"/>
          </p:nvPr>
        </p:nvSpPr>
        <p:spPr>
          <a:xfrm>
            <a:off x="146304" y="66526"/>
            <a:ext cx="2739771" cy="1243172"/>
          </a:xfrm>
          <a:prstGeom prst="rect">
            <a:avLst/>
          </a:prstGeom>
        </p:spPr>
        <p:txBody>
          <a:bodyPr vert="horz" lIns="91440" tIns="45720" rIns="91440" bIns="45720" rtlCol="0" anchor="t">
            <a:noAutofit/>
          </a:bodyPr>
          <a:lstStyle/>
          <a:p>
            <a:r>
              <a:rPr lang="en-US"/>
              <a:t>Click to add title</a:t>
            </a:r>
          </a:p>
        </p:txBody>
      </p:sp>
      <p:sp>
        <p:nvSpPr>
          <p:cNvPr id="6" name="Slide number">
            <a:extLst>
              <a:ext uri="{FF2B5EF4-FFF2-40B4-BE49-F238E27FC236}">
                <a16:creationId xmlns:a16="http://schemas.microsoft.com/office/drawing/2014/main" id="{BC6A5A37-8EDF-654C-ABEA-48A891AEAA62}"/>
              </a:ext>
            </a:extLst>
          </p:cNvPr>
          <p:cNvSpPr>
            <a:spLocks noGrp="1"/>
          </p:cNvSpPr>
          <p:nvPr>
            <p:ph type="sldNum" sz="quarter" idx="4"/>
          </p:nvPr>
        </p:nvSpPr>
        <p:spPr>
          <a:xfrm>
            <a:off x="8342334" y="4809744"/>
            <a:ext cx="649266" cy="274637"/>
          </a:xfrm>
          <a:prstGeom prst="rect">
            <a:avLst/>
          </a:prstGeom>
        </p:spPr>
        <p:txBody>
          <a:bodyPr vert="horz" lIns="0" tIns="0" rIns="0" bIns="0" rtlCol="0" anchor="b"/>
          <a:lstStyle>
            <a:lvl1pPr algn="r">
              <a:defRPr sz="1200">
                <a:solidFill>
                  <a:schemeClr val="tx1"/>
                </a:solidFill>
                <a:latin typeface="Calibri" panose="020F0502020204030204" pitchFamily="34" charset="0"/>
                <a:ea typeface="Tahoma" panose="020B0604030504040204" pitchFamily="34" charset="0"/>
                <a:cs typeface="Calibri" panose="020F0502020204030204" pitchFamily="34" charset="0"/>
              </a:defRPr>
            </a:lvl1pPr>
          </a:lstStyle>
          <a:p>
            <a:fld id="{8ABDC324-684B-9C44-A484-D2B69E2467CF}" type="slidenum">
              <a:rPr lang="en-US" smtClean="0"/>
              <a:pPr/>
              <a:t>‹#›</a:t>
            </a:fld>
            <a:endParaRPr lang="en-US"/>
          </a:p>
        </p:txBody>
      </p:sp>
    </p:spTree>
    <p:extLst>
      <p:ext uri="{BB962C8B-B14F-4D97-AF65-F5344CB8AC3E}">
        <p14:creationId xmlns:p14="http://schemas.microsoft.com/office/powerpoint/2010/main" val="3837093370"/>
      </p:ext>
    </p:extLst>
  </p:cSld>
  <p:clrMap bg1="lt1" tx1="dk1" bg2="lt2" tx2="dk2" accent1="accent1" accent2="accent2" accent3="accent3" accent4="accent4" accent5="accent5" accent6="accent6" hlink="hlink" folHlink="folHlink"/>
  <p:sldLayoutIdLst>
    <p:sldLayoutId id="2147484336" r:id="rId1"/>
    <p:sldLayoutId id="2147484337" r:id="rId2"/>
    <p:sldLayoutId id="2147484618" r:id="rId3"/>
    <p:sldLayoutId id="2147484617" r:id="rId4"/>
    <p:sldLayoutId id="2147484625" r:id="rId5"/>
    <p:sldLayoutId id="2147484641" r:id="rId6"/>
    <p:sldLayoutId id="2147484340" r:id="rId7"/>
    <p:sldLayoutId id="2147484341" r:id="rId8"/>
    <p:sldLayoutId id="2147484619" r:id="rId9"/>
    <p:sldLayoutId id="2147484344" r:id="rId10"/>
    <p:sldLayoutId id="2147484620" r:id="rId11"/>
    <p:sldLayoutId id="2147484640" r:id="rId12"/>
    <p:sldLayoutId id="2147484628" r:id="rId13"/>
    <p:sldLayoutId id="2147484621" r:id="rId14"/>
    <p:sldLayoutId id="2147484622" r:id="rId15"/>
    <p:sldLayoutId id="2147484613" r:id="rId16"/>
    <p:sldLayoutId id="2147484633" r:id="rId17"/>
    <p:sldLayoutId id="2147484639" r:id="rId18"/>
  </p:sldLayoutIdLst>
  <p:hf hdr="0" ftr="0" dt="0"/>
  <p:txStyles>
    <p:titleStyle>
      <a:lvl1pPr algn="l" defTabSz="457200" rtl="0" eaLnBrk="1" latinLnBrk="0" hangingPunct="1">
        <a:spcBef>
          <a:spcPct val="0"/>
        </a:spcBef>
        <a:buNone/>
        <a:defRPr sz="2400" kern="1200">
          <a:solidFill>
            <a:srgbClr val="FFFFFF"/>
          </a:solidFill>
          <a:latin typeface="Georgia" panose="02040502050405020303" pitchFamily="18" charset="0"/>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04" userDrawn="1">
          <p15:clr>
            <a:srgbClr val="F26B43"/>
          </p15:clr>
        </p15:guide>
        <p15:guide id="2" orient="horz" pos="2820" userDrawn="1">
          <p15:clr>
            <a:srgbClr val="547EBF"/>
          </p15:clr>
        </p15:guide>
        <p15:guide id="3" orient="horz" pos="852" userDrawn="1">
          <p15:clr>
            <a:srgbClr val="F26B43"/>
          </p15:clr>
        </p15:guide>
        <p15:guide id="4" orient="horz" pos="3204" userDrawn="1">
          <p15:clr>
            <a:srgbClr val="547EBF"/>
          </p15:clr>
        </p15:guide>
        <p15:guide id="5" orient="horz" pos="2652" userDrawn="1">
          <p15:clr>
            <a:srgbClr val="547EBF"/>
          </p15:clr>
        </p15:guide>
        <p15:guide id="6" orient="horz" pos="84" userDrawn="1">
          <p15:clr>
            <a:srgbClr val="547EBF"/>
          </p15:clr>
        </p15:guide>
        <p15:guide id="8" pos="5664" userDrawn="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7" name="Decorative bar">
            <a:extLst>
              <a:ext uri="{C183D7F6-B498-43B3-948B-1728B52AA6E4}">
                <adec:decorative xmlns:adec="http://schemas.microsoft.com/office/drawing/2017/decorative" val="1"/>
              </a:ext>
            </a:extLst>
          </p:cNvPr>
          <p:cNvSpPr>
            <a:spLocks noChangeArrowheads="1"/>
          </p:cNvSpPr>
          <p:nvPr userDrawn="1"/>
        </p:nvSpPr>
        <p:spPr bwMode="auto">
          <a:xfrm>
            <a:off x="-1589" y="0"/>
            <a:ext cx="3044952" cy="5143500"/>
          </a:xfrm>
          <a:prstGeom prst="rect">
            <a:avLst/>
          </a:prstGeom>
          <a:solidFill>
            <a:srgbClr val="062D72"/>
          </a:solidFill>
          <a:ln w="9525">
            <a:noFill/>
            <a:round/>
            <a:headEnd type="none" w="sm" len="sm"/>
            <a:tailEnd type="none" w="sm" len="sm"/>
          </a:ln>
        </p:spPr>
        <p:txBody>
          <a:bodyPr>
            <a:prstTxWarp prst="textNoShape">
              <a:avLst/>
            </a:prstTxWarp>
          </a:bodyPr>
          <a:lstStyle/>
          <a:p>
            <a:pPr>
              <a:defRPr/>
            </a:pPr>
            <a:endParaRPr lang="en-US">
              <a:latin typeface="Bookman Old Style" pitchFamily="-84" charset="0"/>
              <a:ea typeface="ＭＳ Ｐゴシック" pitchFamily="-84" charset="-128"/>
              <a:cs typeface="ＭＳ Ｐゴシック" pitchFamily="-84" charset="-128"/>
            </a:endParaRPr>
          </a:p>
        </p:txBody>
      </p:sp>
      <p:sp>
        <p:nvSpPr>
          <p:cNvPr id="11" name="Decorative line">
            <a:extLst>
              <a:ext uri="{FF2B5EF4-FFF2-40B4-BE49-F238E27FC236}">
                <a16:creationId xmlns:a16="http://schemas.microsoft.com/office/drawing/2014/main" id="{B9C6FAF4-945E-E191-942C-44D05637D896}"/>
              </a:ext>
              <a:ext uri="{C183D7F6-B498-43B3-948B-1728B52AA6E4}">
                <adec:decorative xmlns:adec="http://schemas.microsoft.com/office/drawing/2017/decorative" val="1"/>
              </a:ext>
            </a:extLst>
          </p:cNvPr>
          <p:cNvSpPr/>
          <p:nvPr userDrawn="1"/>
        </p:nvSpPr>
        <p:spPr>
          <a:xfrm rot="5400000">
            <a:off x="440499" y="2537460"/>
            <a:ext cx="5148072" cy="73152"/>
          </a:xfrm>
          <a:prstGeom prst="rect">
            <a:avLst/>
          </a:prstGeom>
          <a:solidFill>
            <a:srgbClr val="7085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Logo" descr="Logo, Johns Hopkins Bloomberg School of Public Health—shield with torch.">
            <a:extLst>
              <a:ext uri="{FF2B5EF4-FFF2-40B4-BE49-F238E27FC236}">
                <a16:creationId xmlns:a16="http://schemas.microsoft.com/office/drawing/2014/main" id="{D3B50D8F-4C44-0DDC-82EC-F7687F354C68}"/>
              </a:ext>
            </a:extLst>
          </p:cNvPr>
          <p:cNvPicPr>
            <a:picLocks noChangeAspect="1"/>
          </p:cNvPicPr>
          <p:nvPr userDrawn="1"/>
        </p:nvPicPr>
        <p:blipFill>
          <a:blip r:embed="rId6"/>
          <a:stretch>
            <a:fillRect/>
          </a:stretch>
        </p:blipFill>
        <p:spPr>
          <a:xfrm>
            <a:off x="0" y="4178300"/>
            <a:ext cx="827909" cy="965200"/>
          </a:xfrm>
          <a:prstGeom prst="rect">
            <a:avLst/>
          </a:prstGeom>
        </p:spPr>
      </p:pic>
      <p:sp>
        <p:nvSpPr>
          <p:cNvPr id="3" name="Title"/>
          <p:cNvSpPr>
            <a:spLocks noGrp="1"/>
          </p:cNvSpPr>
          <p:nvPr>
            <p:ph type="title"/>
          </p:nvPr>
        </p:nvSpPr>
        <p:spPr>
          <a:xfrm>
            <a:off x="146304" y="66526"/>
            <a:ext cx="2739771" cy="1243172"/>
          </a:xfrm>
          <a:prstGeom prst="rect">
            <a:avLst/>
          </a:prstGeom>
        </p:spPr>
        <p:txBody>
          <a:bodyPr vert="horz" lIns="91440" tIns="45720" rIns="91440" bIns="45720" rtlCol="0" anchor="t">
            <a:noAutofit/>
          </a:bodyPr>
          <a:lstStyle/>
          <a:p>
            <a:r>
              <a:rPr lang="en-US"/>
              <a:t>Click to add title</a:t>
            </a:r>
          </a:p>
        </p:txBody>
      </p:sp>
      <p:sp>
        <p:nvSpPr>
          <p:cNvPr id="6" name="Slide number">
            <a:extLst>
              <a:ext uri="{FF2B5EF4-FFF2-40B4-BE49-F238E27FC236}">
                <a16:creationId xmlns:a16="http://schemas.microsoft.com/office/drawing/2014/main" id="{BC6A5A37-8EDF-654C-ABEA-48A891AEAA62}"/>
              </a:ext>
            </a:extLst>
          </p:cNvPr>
          <p:cNvSpPr>
            <a:spLocks noGrp="1"/>
          </p:cNvSpPr>
          <p:nvPr>
            <p:ph type="sldNum" sz="quarter" idx="4"/>
          </p:nvPr>
        </p:nvSpPr>
        <p:spPr>
          <a:xfrm>
            <a:off x="8342334" y="4809744"/>
            <a:ext cx="649266" cy="274637"/>
          </a:xfrm>
          <a:prstGeom prst="rect">
            <a:avLst/>
          </a:prstGeom>
        </p:spPr>
        <p:txBody>
          <a:bodyPr vert="horz" lIns="0" tIns="0" rIns="0" bIns="0" rtlCol="0" anchor="b"/>
          <a:lstStyle>
            <a:lvl1pPr algn="r">
              <a:defRPr sz="1200">
                <a:solidFill>
                  <a:schemeClr val="tx1"/>
                </a:solidFill>
                <a:latin typeface="Calibri" panose="020F0502020204030204" pitchFamily="34" charset="0"/>
                <a:ea typeface="Tahoma" panose="020B0604030504040204" pitchFamily="34" charset="0"/>
                <a:cs typeface="Calibri" panose="020F0502020204030204" pitchFamily="34" charset="0"/>
              </a:defRPr>
            </a:lvl1pPr>
          </a:lstStyle>
          <a:p>
            <a:fld id="{8ABDC324-684B-9C44-A484-D2B69E2467CF}" type="slidenum">
              <a:rPr lang="en-US" smtClean="0"/>
              <a:pPr/>
              <a:t>‹#›</a:t>
            </a:fld>
            <a:endParaRPr lang="en-US"/>
          </a:p>
        </p:txBody>
      </p:sp>
    </p:spTree>
    <p:extLst>
      <p:ext uri="{BB962C8B-B14F-4D97-AF65-F5344CB8AC3E}">
        <p14:creationId xmlns:p14="http://schemas.microsoft.com/office/powerpoint/2010/main" val="509061583"/>
      </p:ext>
    </p:extLst>
  </p:cSld>
  <p:clrMap bg1="lt1" tx1="dk1" bg2="lt2" tx2="dk2" accent1="accent1" accent2="accent2" accent3="accent3" accent4="accent4" accent5="accent5" accent6="accent6" hlink="hlink" folHlink="folHlink"/>
  <p:sldLayoutIdLst>
    <p:sldLayoutId id="2147484427" r:id="rId1"/>
    <p:sldLayoutId id="2147484428" r:id="rId2"/>
    <p:sldLayoutId id="2147484429" r:id="rId3"/>
    <p:sldLayoutId id="2147484473" r:id="rId4"/>
  </p:sldLayoutIdLst>
  <p:hf hdr="0" ftr="0" dt="0"/>
  <p:txStyles>
    <p:titleStyle>
      <a:lvl1pPr algn="l" defTabSz="457200" rtl="0" eaLnBrk="1" latinLnBrk="0" hangingPunct="1">
        <a:spcBef>
          <a:spcPct val="0"/>
        </a:spcBef>
        <a:buNone/>
        <a:defRPr sz="2400" kern="1200">
          <a:solidFill>
            <a:srgbClr val="FFFFFF"/>
          </a:solidFill>
          <a:latin typeface="Georgia" panose="02040502050405020303" pitchFamily="18" charset="0"/>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orient="horz" pos="3180" userDrawn="1">
          <p15:clr>
            <a:srgbClr val="547EBF"/>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Decorative bar">
            <a:extLst>
              <a:ext uri="{C183D7F6-B498-43B3-948B-1728B52AA6E4}">
                <adec:decorative xmlns:adec="http://schemas.microsoft.com/office/drawing/2017/decorative" val="1"/>
              </a:ext>
            </a:extLst>
          </p:cNvPr>
          <p:cNvSpPr>
            <a:spLocks noChangeArrowheads="1"/>
          </p:cNvSpPr>
          <p:nvPr>
            <p:custDataLst>
              <p:tags r:id="rId11"/>
            </p:custDataLst>
          </p:nvPr>
        </p:nvSpPr>
        <p:spPr bwMode="auto">
          <a:xfrm>
            <a:off x="0" y="0"/>
            <a:ext cx="9144000" cy="965200"/>
          </a:xfrm>
          <a:prstGeom prst="rect">
            <a:avLst/>
          </a:prstGeom>
          <a:solidFill>
            <a:srgbClr val="002D72"/>
          </a:solidFill>
          <a:ln w="9525">
            <a:noFill/>
            <a:round/>
            <a:headEnd type="none" w="sm" len="sm"/>
            <a:tailEnd type="none" w="sm" len="sm"/>
          </a:ln>
        </p:spPr>
        <p:txBody>
          <a:bodyPr>
            <a:prstTxWarp prst="textNoShape">
              <a:avLst/>
            </a:prstTxWarp>
          </a:bodyPr>
          <a:lstStyle/>
          <a:p>
            <a:pPr>
              <a:defRPr/>
            </a:pPr>
            <a:endParaRPr lang="en-US">
              <a:latin typeface="Bookman Old Style" pitchFamily="-84" charset="0"/>
              <a:ea typeface="ＭＳ Ｐゴシック" pitchFamily="-84" charset="-128"/>
              <a:cs typeface="ＭＳ Ｐゴシック" pitchFamily="-84" charset="-128"/>
            </a:endParaRPr>
          </a:p>
        </p:txBody>
      </p:sp>
      <p:pic>
        <p:nvPicPr>
          <p:cNvPr id="16" name="Logo" descr="Logo, Johns Hopkins Bloomberg School of Public Health—shield with torch.">
            <a:extLst>
              <a:ext uri="{FF2B5EF4-FFF2-40B4-BE49-F238E27FC236}">
                <a16:creationId xmlns:a16="http://schemas.microsoft.com/office/drawing/2014/main" id="{37C8E7E5-3555-2307-4F89-2C791AB54586}"/>
              </a:ext>
            </a:extLst>
          </p:cNvPr>
          <p:cNvPicPr>
            <a:picLocks noChangeAspect="1"/>
          </p:cNvPicPr>
          <p:nvPr/>
        </p:nvPicPr>
        <p:blipFill>
          <a:blip r:embed="rId12"/>
          <a:stretch>
            <a:fillRect/>
          </a:stretch>
        </p:blipFill>
        <p:spPr>
          <a:xfrm>
            <a:off x="8224962" y="0"/>
            <a:ext cx="919038" cy="965200"/>
          </a:xfrm>
          <a:prstGeom prst="rect">
            <a:avLst/>
          </a:prstGeom>
        </p:spPr>
      </p:pic>
      <p:sp>
        <p:nvSpPr>
          <p:cNvPr id="14" name="Decorative line">
            <a:extLst>
              <a:ext uri="{FF2B5EF4-FFF2-40B4-BE49-F238E27FC236}">
                <a16:creationId xmlns:a16="http://schemas.microsoft.com/office/drawing/2014/main" id="{65C36E4A-28C7-6C35-2F8A-8033F2426F81}"/>
              </a:ext>
              <a:ext uri="{C183D7F6-B498-43B3-948B-1728B52AA6E4}">
                <adec:decorative xmlns:adec="http://schemas.microsoft.com/office/drawing/2017/decorative" val="1"/>
              </a:ext>
            </a:extLst>
          </p:cNvPr>
          <p:cNvSpPr/>
          <p:nvPr/>
        </p:nvSpPr>
        <p:spPr>
          <a:xfrm>
            <a:off x="0" y="965200"/>
            <a:ext cx="9144000" cy="73152"/>
          </a:xfrm>
          <a:prstGeom prst="rect">
            <a:avLst/>
          </a:prstGeom>
          <a:solidFill>
            <a:srgbClr val="7085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p:cNvSpPr>
            <a:spLocks noGrp="1"/>
          </p:cNvSpPr>
          <p:nvPr>
            <p:ph type="title"/>
          </p:nvPr>
        </p:nvSpPr>
        <p:spPr>
          <a:xfrm>
            <a:off x="149313" y="53975"/>
            <a:ext cx="8858161" cy="857250"/>
          </a:xfrm>
          <a:prstGeom prst="rect">
            <a:avLst/>
          </a:prstGeom>
        </p:spPr>
        <p:txBody>
          <a:bodyPr vert="horz" lIns="91440" tIns="45720" rIns="91440" bIns="45720" rtlCol="0" anchor="ctr">
            <a:noAutofit/>
          </a:bodyPr>
          <a:lstStyle/>
          <a:p>
            <a:r>
              <a:rPr lang="en-US"/>
              <a:t>Click to edit Master title style</a:t>
            </a:r>
          </a:p>
        </p:txBody>
      </p:sp>
      <p:sp>
        <p:nvSpPr>
          <p:cNvPr id="3" name="Bullets"/>
          <p:cNvSpPr>
            <a:spLocks noGrp="1"/>
          </p:cNvSpPr>
          <p:nvPr>
            <p:ph type="body" idx="1"/>
          </p:nvPr>
        </p:nvSpPr>
        <p:spPr>
          <a:xfrm>
            <a:off x="149313" y="1200151"/>
            <a:ext cx="8842287" cy="3390899"/>
          </a:xfrm>
          <a:prstGeom prst="rect">
            <a:avLst/>
          </a:prstGeom>
          <a:noFill/>
          <a:ln>
            <a:solidFill>
              <a:srgbClr val="6CACE4">
                <a:alpha val="25000"/>
              </a:srgbClr>
            </a:solidFill>
          </a:ln>
        </p:spPr>
        <p:txBody>
          <a:bodyPr vert="horz" lIns="91440" tIns="45720" rIns="91440" bIns="45720" rtlCol="0">
            <a:noAutofit/>
          </a:bodyPr>
          <a:lstStyle/>
          <a:p>
            <a:pPr lvl="0"/>
            <a:r>
              <a:rPr lang="en-US"/>
              <a:t>Click to add first-level bullet</a:t>
            </a:r>
          </a:p>
          <a:p>
            <a:pPr lvl="1"/>
            <a:r>
              <a:rPr lang="en-US"/>
              <a:t>Second level</a:t>
            </a:r>
          </a:p>
          <a:p>
            <a:pPr lvl="2"/>
            <a:r>
              <a:rPr lang="en-US"/>
              <a:t>Third level</a:t>
            </a:r>
          </a:p>
        </p:txBody>
      </p:sp>
      <p:sp>
        <p:nvSpPr>
          <p:cNvPr id="8" name="Slide number">
            <a:extLst>
              <a:ext uri="{FF2B5EF4-FFF2-40B4-BE49-F238E27FC236}">
                <a16:creationId xmlns:a16="http://schemas.microsoft.com/office/drawing/2014/main" id="{9045C060-0B00-7045-9125-69E17E9947A7}"/>
              </a:ext>
            </a:extLst>
          </p:cNvPr>
          <p:cNvSpPr>
            <a:spLocks noGrp="1"/>
          </p:cNvSpPr>
          <p:nvPr>
            <p:ph type="sldNum" sz="quarter" idx="4"/>
          </p:nvPr>
        </p:nvSpPr>
        <p:spPr>
          <a:xfrm>
            <a:off x="8342334" y="4809744"/>
            <a:ext cx="649266" cy="274637"/>
          </a:xfrm>
          <a:prstGeom prst="rect">
            <a:avLst/>
          </a:prstGeom>
        </p:spPr>
        <p:txBody>
          <a:bodyPr vert="horz" lIns="0" tIns="0" rIns="0" bIns="0" rtlCol="0" anchor="b"/>
          <a:lstStyle>
            <a:lvl1pPr algn="r">
              <a:defRPr sz="1200">
                <a:solidFill>
                  <a:schemeClr val="tx1"/>
                </a:solidFill>
                <a:latin typeface="Calibri" panose="020F0502020204030204" pitchFamily="34" charset="0"/>
                <a:ea typeface="Tahoma" panose="020B0604030504040204" pitchFamily="34" charset="0"/>
                <a:cs typeface="Calibri" panose="020F0502020204030204" pitchFamily="34" charset="0"/>
              </a:defRPr>
            </a:lvl1pPr>
          </a:lstStyle>
          <a:p>
            <a:fld id="{8ABDC324-684B-9C44-A484-D2B69E2467CF}" type="slidenum">
              <a:rPr lang="en-US" smtClean="0"/>
              <a:pPr/>
              <a:t>‹#›</a:t>
            </a:fld>
            <a:endParaRPr lang="en-US"/>
          </a:p>
        </p:txBody>
      </p:sp>
    </p:spTree>
    <p:extLst>
      <p:ext uri="{BB962C8B-B14F-4D97-AF65-F5344CB8AC3E}">
        <p14:creationId xmlns:p14="http://schemas.microsoft.com/office/powerpoint/2010/main" val="443820443"/>
      </p:ext>
    </p:extLst>
  </p:cSld>
  <p:clrMap bg1="lt1" tx1="dk1" bg2="lt2" tx2="dk2" accent1="accent1" accent2="accent2" accent3="accent3" accent4="accent4" accent5="accent5" accent6="accent6" hlink="hlink" folHlink="folHlink"/>
  <p:sldLayoutIdLst>
    <p:sldLayoutId id="2147484582" r:id="rId1"/>
    <p:sldLayoutId id="2147484583" r:id="rId2"/>
    <p:sldLayoutId id="2147484577" r:id="rId3"/>
    <p:sldLayoutId id="2147484570" r:id="rId4"/>
    <p:sldLayoutId id="2147484571" r:id="rId5"/>
    <p:sldLayoutId id="2147484575" r:id="rId6"/>
    <p:sldLayoutId id="2147484626" r:id="rId7"/>
    <p:sldLayoutId id="2147484627" r:id="rId8"/>
    <p:sldLayoutId id="2147484576" r:id="rId9"/>
  </p:sldLayoutIdLst>
  <p:hf hdr="0" ftr="0" dt="0"/>
  <p:txStyles>
    <p:titleStyle>
      <a:lvl1pPr algn="l" defTabSz="457200" rtl="0" eaLnBrk="1" latinLnBrk="0" hangingPunct="1">
        <a:spcBef>
          <a:spcPct val="0"/>
        </a:spcBef>
        <a:buNone/>
        <a:defRPr sz="2400" kern="1200">
          <a:solidFill>
            <a:schemeClr val="bg1"/>
          </a:solidFill>
          <a:latin typeface="Georgia" panose="02040502050405020303" pitchFamily="18" charset="0"/>
          <a:ea typeface="+mj-ea"/>
          <a:cs typeface="+mj-cs"/>
        </a:defRPr>
      </a:lvl1pPr>
    </p:titleStyle>
    <p:bodyStyle>
      <a:lvl1pPr marL="292608" indent="-292608" algn="l" defTabSz="457200" rtl="0" eaLnBrk="1" latinLnBrk="0" hangingPunct="1">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6928" indent="-284163" algn="l" defTabSz="457200" rtl="0" eaLnBrk="1" latinLnBrk="0" hangingPunct="1">
        <a:spcBef>
          <a:spcPts val="0"/>
        </a:spcBef>
        <a:buClr>
          <a:srgbClr val="708549"/>
        </a:buClr>
        <a:buSzPct val="80000"/>
        <a:buFont typeface="Arial" panose="020B0604020202020204" pitchFamily="34" charset="0"/>
        <a:buChar char="►"/>
        <a:defRPr sz="1600" kern="1200">
          <a:solidFill>
            <a:schemeClr val="tx1"/>
          </a:solidFill>
          <a:latin typeface="Calibri" panose="020F0502020204030204" pitchFamily="34" charset="0"/>
          <a:ea typeface="Tahoma" panose="020B0604030504040204" pitchFamily="34" charset="0"/>
          <a:cs typeface="Calibri" panose="020F0502020204030204" pitchFamily="34" charset="0"/>
        </a:defRPr>
      </a:lvl2pPr>
      <a:lvl3pPr marL="803275" indent="-231775" algn="l" defTabSz="457200" rtl="0" eaLnBrk="1" latinLnBrk="0" hangingPunct="1">
        <a:spcBef>
          <a:spcPts val="0"/>
        </a:spcBef>
        <a:buClr>
          <a:srgbClr val="708549"/>
        </a:buClr>
        <a:buFont typeface="Arial" panose="020B0604020202020204" pitchFamily="34" charset="0"/>
        <a:buChar char="●"/>
        <a:tabLst/>
        <a:defRPr sz="1600" kern="1200">
          <a:solidFill>
            <a:schemeClr val="tx1"/>
          </a:solidFill>
          <a:latin typeface="Calibri" panose="020F0502020204030204" pitchFamily="34" charset="0"/>
          <a:ea typeface="Tahoma" panose="020B0604030504040204" pitchFamily="34" charset="0"/>
          <a:cs typeface="Calibri" panose="020F0502020204030204" pitchFamily="34" charset="0"/>
        </a:defRPr>
      </a:lvl3pPr>
      <a:lvl4pPr marL="1031875" indent="-228600" algn="l" defTabSz="457200" rtl="0" eaLnBrk="1" latinLnBrk="0" hangingPunct="1">
        <a:spcBef>
          <a:spcPts val="0"/>
        </a:spcBef>
        <a:buClr>
          <a:srgbClr val="CF4520"/>
        </a:buClr>
        <a:buSzPct val="120000"/>
        <a:buFont typeface="Wingdings" pitchFamily="2" charset="2"/>
        <a:buChar char="§"/>
        <a:tabLst/>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880">
          <p15:clr>
            <a:srgbClr val="F26B43"/>
          </p15:clr>
        </p15:guide>
        <p15:guide id="5" orient="horz" pos="1092">
          <p15:clr>
            <a:srgbClr val="F26B43"/>
          </p15:clr>
        </p15:guide>
        <p15:guide id="9" pos="5664">
          <p15:clr>
            <a:srgbClr val="F26B43"/>
          </p15:clr>
        </p15:guide>
        <p15:guide id="12" orient="horz" pos="3180" userDrawn="1">
          <p15:clr>
            <a:srgbClr val="547EBF"/>
          </p15:clr>
        </p15:guide>
        <p15:guide id="16">
          <p15:clr>
            <a:srgbClr val="F26B43"/>
          </p15:clr>
        </p15:guide>
        <p15:guide id="17" orient="horz" pos="756">
          <p15:clr>
            <a:srgbClr val="F26B43"/>
          </p15:clr>
        </p15:guide>
        <p15:guide id="18" pos="96">
          <p15:clr>
            <a:srgbClr val="F26B43"/>
          </p15:clr>
        </p15:guide>
        <p15:guide id="19" orient="horz" pos="1044">
          <p15:clr>
            <a:srgbClr val="F26B43"/>
          </p15:clr>
        </p15:guide>
        <p15:guide id="20" orient="horz" pos="1620">
          <p15:clr>
            <a:srgbClr val="F26B43"/>
          </p15:clr>
        </p15:guide>
        <p15:guide id="21" orient="horz" pos="2892" userDrawn="1">
          <p15:clr>
            <a:srgbClr val="F26B43"/>
          </p15:clr>
        </p15:guide>
        <p15:guide id="22" orient="horz" pos="255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57.xml"/><Relationship Id="rId4" Type="http://schemas.openxmlformats.org/officeDocument/2006/relationships/hyperlink" Target="https://ourworldindata.org/grapher/fish-and-seafood-consumption-per-capita"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57.xml"/><Relationship Id="rId4" Type="http://schemas.openxmlformats.org/officeDocument/2006/relationships/hyperlink" Target="https://doi.org/10.4060/cd0683en"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57.xml"/><Relationship Id="rId4" Type="http://schemas.openxmlformats.org/officeDocument/2006/relationships/hyperlink" Target="https://doi.org/10.4060/cc0461en"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32.xml"/><Relationship Id="rId5" Type="http://schemas.openxmlformats.org/officeDocument/2006/relationships/hyperlink" Target="https://flic.kr/p/2qyWCtT" TargetMode="External"/><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15.xml"/><Relationship Id="rId4" Type="http://schemas.openxmlformats.org/officeDocument/2006/relationships/hyperlink" Target="https://www.noaa.gov/media/digital-collections-photo/fis00508jpg"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fisheries.noaa.gov/national/bycatch/fishing-gear-and-risks-protected-species" TargetMode="External"/><Relationship Id="rId7"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6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37.xml"/><Relationship Id="rId5" Type="http://schemas.openxmlformats.org/officeDocument/2006/relationships/image" Target="../media/image32.jpeg"/><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57.xml"/><Relationship Id="rId4" Type="http://schemas.openxmlformats.org/officeDocument/2006/relationships/hyperlink" Target="https://ourworldindata.org/grapher/aquaculture-farmed-fish-production?tab=map"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www.nass.usda.gov/Publications/AgCensus/2022/Online_Resources/Aquaculture/index.php" TargetMode="External"/><Relationship Id="rId2" Type="http://schemas.openxmlformats.org/officeDocument/2006/relationships/notesSlide" Target="../notesSlides/notesSlide19.xml"/><Relationship Id="rId1" Type="http://schemas.openxmlformats.org/officeDocument/2006/relationships/slideLayout" Target="../slideLayouts/slideLayout15.xml"/><Relationship Id="rId5" Type="http://schemas.openxmlformats.org/officeDocument/2006/relationships/image" Target="../media/image34.jpeg"/><Relationship Id="rId4" Type="http://schemas.openxmlformats.org/officeDocument/2006/relationships/hyperlink" Target="https://www.nass.usda.gov/Newsroom/2024/12-16-2024.php"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openknowledge.fao.org/server/api/core/bitstreams/a6a1fedf-f368-479c-b143-58cbcdd095e7/content" TargetMode="External"/><Relationship Id="rId2" Type="http://schemas.openxmlformats.org/officeDocument/2006/relationships/notesSlide" Target="../notesSlides/notesSlide20.xml"/><Relationship Id="rId1" Type="http://schemas.openxmlformats.org/officeDocument/2006/relationships/slideLayout" Target="../slideLayouts/slideLayout57.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2.xml"/><Relationship Id="rId1" Type="http://schemas.openxmlformats.org/officeDocument/2006/relationships/slideLayout" Target="../slideLayouts/slideLayout37.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hyperlink" Target="https://www.fisheries.noaa.gov/feature-story/fish-stock-assessment-101-series-part-1-data-required-assessing-us-fish-stocks" TargetMode="External"/><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57.xml"/><Relationship Id="rId5" Type="http://schemas.openxmlformats.org/officeDocument/2006/relationships/hyperlink" Target="https://calseafood.net/2022/05/23/global-seafood-trade-value-rebounds-to-usd-164-billion/" TargetMode="External"/><Relationship Id="rId4" Type="http://schemas.openxmlformats.org/officeDocument/2006/relationships/hyperlink" Target="https://www.seafoodsource.com/news/supply-trade/rabobank-global-seafood-trade-value-rebounds-to-usd-164-billion"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doi.org/10.1016/j.gfs.2020.100476" TargetMode="External"/><Relationship Id="rId2" Type="http://schemas.openxmlformats.org/officeDocument/2006/relationships/notesSlide" Target="../notesSlides/notesSlide25.xml"/><Relationship Id="rId1" Type="http://schemas.openxmlformats.org/officeDocument/2006/relationships/slideLayout" Target="../slideLayouts/slideLayout57.xml"/><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57.xml"/><Relationship Id="rId4" Type="http://schemas.openxmlformats.org/officeDocument/2006/relationships/hyperlink" Target="https://doi.org/10.1073/pnas.2003741117"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57.xml"/><Relationship Id="rId4" Type="http://schemas.openxmlformats.org/officeDocument/2006/relationships/hyperlink" Target="https://doi.org/10.4060/cd0683en"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hyperlink" Target="https://doi.org/10.1111/faf.12233"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9.xml"/><Relationship Id="rId1" Type="http://schemas.openxmlformats.org/officeDocument/2006/relationships/slideLayout" Target="../slideLayouts/slideLayout15.xml"/><Relationship Id="rId4" Type="http://schemas.openxmlformats.org/officeDocument/2006/relationships/image" Target="../media/image44.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8.xml"/></Relationships>
</file>

<file path=ppt/slides/_rels/slide30.xml.rels><?xml version="1.0" encoding="UTF-8" standalone="yes"?>
<Relationships xmlns="http://schemas.openxmlformats.org/package/2006/relationships"><Relationship Id="rId3" Type="http://schemas.openxmlformats.org/officeDocument/2006/relationships/hyperlink" Target="https://apnews.com/general-news-b9e0fc7155014ba78e07f1a022d90389" TargetMode="External"/><Relationship Id="rId2" Type="http://schemas.openxmlformats.org/officeDocument/2006/relationships/notesSlide" Target="../notesSlides/notesSlide30.xml"/><Relationship Id="rId1" Type="http://schemas.openxmlformats.org/officeDocument/2006/relationships/slideLayout" Target="../slideLayouts/slideLayout57.xml"/><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15.xml"/><Relationship Id="rId4" Type="http://schemas.openxmlformats.org/officeDocument/2006/relationships/hyperlink" Target="https://doi.org/10.4060/cd0683en"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4.xml"/><Relationship Id="rId1" Type="http://schemas.openxmlformats.org/officeDocument/2006/relationships/slideLayout" Target="../slideLayouts/slideLayout57.xml"/><Relationship Id="rId4" Type="http://schemas.openxmlformats.org/officeDocument/2006/relationships/hyperlink" Target="https://helda.helsinki.fi/server/api/core/bitstreams/616b50f8-718a-437d-85c4-c0d27439e98e/content"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hyperlink" Target="https://i0.wp.com/ocean-climate.org/wp-content/uploads/2021/01/ocean-climate-climate-change-6.png?ssl=1" TargetMode="External"/><Relationship Id="rId2" Type="http://schemas.openxmlformats.org/officeDocument/2006/relationships/notesSlide" Target="../notesSlides/notesSlide35.xml"/><Relationship Id="rId1" Type="http://schemas.openxmlformats.org/officeDocument/2006/relationships/slideLayout" Target="../slideLayouts/slideLayout13.xml"/><Relationship Id="rId4" Type="http://schemas.openxmlformats.org/officeDocument/2006/relationships/image" Target="../media/image50.png"/></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6.xml"/><Relationship Id="rId1" Type="http://schemas.openxmlformats.org/officeDocument/2006/relationships/slideLayout" Target="../slideLayouts/slideLayout57.xml"/><Relationship Id="rId4" Type="http://schemas.openxmlformats.org/officeDocument/2006/relationships/hyperlink" Target="https://ourworldindata.org/grapher/ghg-emissions-seafood"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www.sciencedirect.com/science/article/pii/S0959378025000019" TargetMode="External"/><Relationship Id="rId2" Type="http://schemas.openxmlformats.org/officeDocument/2006/relationships/notesSlide" Target="../notesSlides/notesSlide37.xml"/><Relationship Id="rId1" Type="http://schemas.openxmlformats.org/officeDocument/2006/relationships/slideLayout" Target="../slideLayouts/slideLayout15.xml"/><Relationship Id="rId4" Type="http://schemas.openxmlformats.org/officeDocument/2006/relationships/image" Target="../media/image52.jpeg"/></Relationships>
</file>

<file path=ppt/slides/_rels/slide39.xml.rels><?xml version="1.0" encoding="UTF-8" standalone="yes"?>
<Relationships xmlns="http://schemas.openxmlformats.org/package/2006/relationships"><Relationship Id="rId3" Type="http://schemas.openxmlformats.org/officeDocument/2006/relationships/hyperlink" Target="https://www.sciencedirect.com/science/article/pii/S0959378025000019" TargetMode="External"/><Relationship Id="rId2" Type="http://schemas.openxmlformats.org/officeDocument/2006/relationships/notesSlide" Target="../notesSlides/notesSlide38.xml"/><Relationship Id="rId1" Type="http://schemas.openxmlformats.org/officeDocument/2006/relationships/slideLayout" Target="../slideLayouts/slideLayout15.xml"/><Relationship Id="rId4" Type="http://schemas.openxmlformats.org/officeDocument/2006/relationships/image" Target="../media/image53.jpe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hyperlink" Target="https://www.iaea.org/newscenter/news/world-oceans-day-2020-new-iaea-research-records-dramatic-increase-in-microplastic-pollution-in-eastern-tropical-pacific-ocean" TargetMode="External"/><Relationship Id="rId2" Type="http://schemas.openxmlformats.org/officeDocument/2006/relationships/notesSlide" Target="../notesSlides/notesSlide39.xml"/><Relationship Id="rId1" Type="http://schemas.openxmlformats.org/officeDocument/2006/relationships/slideLayout" Target="../slideLayouts/slideLayout13.xml"/><Relationship Id="rId4" Type="http://schemas.openxmlformats.org/officeDocument/2006/relationships/image" Target="../media/image5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1.xml"/><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2.xml"/><Relationship Id="rId1" Type="http://schemas.openxmlformats.org/officeDocument/2006/relationships/slideLayout" Target="../slideLayouts/slideLayout15.xml"/><Relationship Id="rId4" Type="http://schemas.openxmlformats.org/officeDocument/2006/relationships/hyperlink" Target="https://doi.org/10.1016/j.cub.2021.06.067" TargetMode="Externa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hyperlink" Target="https://doi.org/10.1038/ejcn.2015.72" TargetMode="External"/><Relationship Id="rId2" Type="http://schemas.openxmlformats.org/officeDocument/2006/relationships/notesSlide" Target="../notesSlides/notesSlide44.xml"/><Relationship Id="rId1" Type="http://schemas.openxmlformats.org/officeDocument/2006/relationships/slideLayout" Target="../slideLayouts/slideLayout57.xml"/></Relationships>
</file>

<file path=ppt/slides/_rels/slide4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5.xml"/><Relationship Id="rId1" Type="http://schemas.openxmlformats.org/officeDocument/2006/relationships/slideLayout" Target="../slideLayouts/slideLayout19.xml"/><Relationship Id="rId4" Type="http://schemas.openxmlformats.org/officeDocument/2006/relationships/hyperlink" Target="https://doi.org/10.1001/jamainternmed.2021.0036"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6.xml"/><Relationship Id="rId1" Type="http://schemas.openxmlformats.org/officeDocument/2006/relationships/slideLayout" Target="../slideLayouts/slideLayout35.xml"/></Relationships>
</file>

<file path=ppt/slides/_rels/slide49.xml.rels><?xml version="1.0" encoding="UTF-8" standalone="yes"?>
<Relationships xmlns="http://schemas.openxmlformats.org/package/2006/relationships"><Relationship Id="rId3" Type="http://schemas.openxmlformats.org/officeDocument/2006/relationships/hyperlink" Target="https://doi.org/10.1038/s41586-021-03917-1" TargetMode="External"/><Relationship Id="rId2" Type="http://schemas.openxmlformats.org/officeDocument/2006/relationships/notesSlide" Target="../notesSlides/notesSlide47.xml"/><Relationship Id="rId1" Type="http://schemas.openxmlformats.org/officeDocument/2006/relationships/slideLayout" Target="../slideLayouts/slideLayout57.xml"/><Relationship Id="rId4" Type="http://schemas.openxmlformats.org/officeDocument/2006/relationships/image" Target="../media/image59.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58.xml"/><Relationship Id="rId4" Type="http://schemas.openxmlformats.org/officeDocument/2006/relationships/hyperlink" Target="https://7157e75ac0509b6a8f5c-5b19c577d01b9ccfe75d2f9e4b17ab55.ssl.cf1.rackcdn.com/GVISUTJI-PDF-1-675987-4519061561.pdf" TargetMode="Externa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9.xml"/><Relationship Id="rId1" Type="http://schemas.openxmlformats.org/officeDocument/2006/relationships/slideLayout" Target="../slideLayouts/slideLayout57.xml"/><Relationship Id="rId4" Type="http://schemas.openxmlformats.org/officeDocument/2006/relationships/hyperlink" Target="https://doi.org/10.3390/foods9101516"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0.xml"/><Relationship Id="rId1" Type="http://schemas.openxmlformats.org/officeDocument/2006/relationships/slideLayout" Target="../slideLayouts/slideLayout34.xml"/><Relationship Id="rId6" Type="http://schemas.openxmlformats.org/officeDocument/2006/relationships/hyperlink" Target="https://fdc.nal.usda.gov/food-details/2684441/nutrients" TargetMode="External"/><Relationship Id="rId5" Type="http://schemas.openxmlformats.org/officeDocument/2006/relationships/hyperlink" Target="https://fdc.nal.usda.gov/food-details/173686/nutrients" TargetMode="External"/><Relationship Id="rId4" Type="http://schemas.openxmlformats.org/officeDocument/2006/relationships/image" Target="../media/image62.png"/></Relationships>
</file>

<file path=ppt/slides/_rels/slide5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1.xml"/><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hyperlink" Target="https://www.dietaryguidelines.gov/sites/default/files/2021-03/Dietary_Guidelines_for_Americans-2020-2025.pdf" TargetMode="External"/><Relationship Id="rId2" Type="http://schemas.openxmlformats.org/officeDocument/2006/relationships/notesSlide" Target="../notesSlides/notesSlide53.xml"/><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4.xml"/><Relationship Id="rId1" Type="http://schemas.openxmlformats.org/officeDocument/2006/relationships/slideLayout" Target="../slideLayouts/slideLayout13.xml"/><Relationship Id="rId4" Type="http://schemas.openxmlformats.org/officeDocument/2006/relationships/hyperlink" Target="https://www.fda.gov/media/102331/download"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5.xml"/><Relationship Id="rId1" Type="http://schemas.openxmlformats.org/officeDocument/2006/relationships/slideLayout" Target="../slideLayouts/slideLayout57.xml"/><Relationship Id="rId4" Type="http://schemas.openxmlformats.org/officeDocument/2006/relationships/hyperlink" Target="https://www.dietaryguidelines.gov/sites/default/files/2021-11/DGA_2020-2025_CurrentIntakesSnapshot.pdf"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https://www.seafoodnutrition.org/wp-content/uploads/2023/06/New-Omega-3-Seafood-Chart.pdf" TargetMode="External"/><Relationship Id="rId2" Type="http://schemas.openxmlformats.org/officeDocument/2006/relationships/notesSlide" Target="../notesSlides/notesSlide56.xml"/><Relationship Id="rId1" Type="http://schemas.openxmlformats.org/officeDocument/2006/relationships/slideLayout" Target="../slideLayouts/slideLayout15.xml"/><Relationship Id="rId4" Type="http://schemas.openxmlformats.org/officeDocument/2006/relationships/image" Target="../media/image66.emf"/></Relationships>
</file>

<file path=ppt/slides/_rels/slide6.xml.rels><?xml version="1.0" encoding="UTF-8" standalone="yes"?>
<Relationships xmlns="http://schemas.openxmlformats.org/package/2006/relationships"><Relationship Id="rId3" Type="http://schemas.microsoft.com/office/2018/10/relationships/comments" Target="../comments/modernComment_F8A_CFF322CF.xml"/><Relationship Id="rId2" Type="http://schemas.openxmlformats.org/officeDocument/2006/relationships/notesSlide" Target="../notesSlides/notesSlide6.xml"/><Relationship Id="rId1" Type="http://schemas.openxmlformats.org/officeDocument/2006/relationships/slideLayout" Target="../slideLayouts/slideLayout66.xml"/></Relationships>
</file>

<file path=ppt/slides/_rels/slide6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7.xml"/><Relationship Id="rId1" Type="http://schemas.openxmlformats.org/officeDocument/2006/relationships/slideLayout" Target="../slideLayouts/slideLayout63.xml"/></Relationships>
</file>

<file path=ppt/slides/_rels/slide6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8.xml"/><Relationship Id="rId1" Type="http://schemas.openxmlformats.org/officeDocument/2006/relationships/slideLayout" Target="../slideLayouts/slideLayout63.xml"/><Relationship Id="rId4" Type="http://schemas.openxmlformats.org/officeDocument/2006/relationships/hyperlink" Target="https://doi.org/10.1093/nutrit/nuy066"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9.xml"/><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0.xml"/><Relationship Id="rId1" Type="http://schemas.openxmlformats.org/officeDocument/2006/relationships/slideLayout" Target="../slideLayouts/slideLayout15.xml"/><Relationship Id="rId4" Type="http://schemas.openxmlformats.org/officeDocument/2006/relationships/hyperlink" Target="https://doi.org/10.1371/journal.pstr.0000042" TargetMode="Externa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2.xml"/><Relationship Id="rId1" Type="http://schemas.openxmlformats.org/officeDocument/2006/relationships/slideLayout" Target="../slideLayouts/slideLayout37.xml"/><Relationship Id="rId6" Type="http://schemas.openxmlformats.org/officeDocument/2006/relationships/image" Target="../media/image74.jpeg"/><Relationship Id="rId5" Type="http://schemas.openxmlformats.org/officeDocument/2006/relationships/image" Target="../media/image73.png"/><Relationship Id="rId4" Type="http://schemas.openxmlformats.org/officeDocument/2006/relationships/image" Target="../media/image72.png"/></Relationships>
</file>

<file path=ppt/slides/_rels/slide6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3.xml"/><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64.xml"/><Relationship Id="rId1" Type="http://schemas.openxmlformats.org/officeDocument/2006/relationships/slideLayout" Target="../slideLayouts/slideLayout15.xml"/><Relationship Id="rId4" Type="http://schemas.openxmlformats.org/officeDocument/2006/relationships/hyperlink" Target="https://eataquaticfoods.org/toolkits"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5.xml"/><Relationship Id="rId1" Type="http://schemas.openxmlformats.org/officeDocument/2006/relationships/slideLayout" Target="../slideLayouts/slideLayout13.xml"/><Relationship Id="rId4" Type="http://schemas.openxmlformats.org/officeDocument/2006/relationships/hyperlink" Target="https://eataquaticfoods.org/curriculum"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6.xml"/><Relationship Id="rId1" Type="http://schemas.openxmlformats.org/officeDocument/2006/relationships/slideLayout" Target="../slideLayouts/slideLayout14.xml"/><Relationship Id="rId4" Type="http://schemas.openxmlformats.org/officeDocument/2006/relationships/hyperlink" Target="https://eataquaticfoods.org/cookbook" TargetMode="Externa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8.xml"/><Relationship Id="rId1" Type="http://schemas.openxmlformats.org/officeDocument/2006/relationships/slideLayout" Target="../slideLayouts/slideLayout56.xml"/><Relationship Id="rId4" Type="http://schemas.openxmlformats.org/officeDocument/2006/relationships/hyperlink" Target="https://www.seafoodwatch.org/recommendations/download-consumer-guides/popular" TargetMode="Externa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hyperlink" Target="https://www.jhu.edu/" TargetMode="External"/><Relationship Id="rId2" Type="http://schemas.openxmlformats.org/officeDocument/2006/relationships/notesSlide" Target="../notesSlides/notesSlide69.xml"/><Relationship Id="rId1" Type="http://schemas.openxmlformats.org/officeDocument/2006/relationships/slideLayout" Target="../slideLayouts/slideLayout12.xml"/><Relationship Id="rId5" Type="http://schemas.openxmlformats.org/officeDocument/2006/relationships/hyperlink" Target="https://creativecommons.org/licenses/by-nc-sa/4.0/deed.en" TargetMode="External"/><Relationship Id="rId4" Type="http://schemas.openxmlformats.org/officeDocument/2006/relationships/image" Target="../media/image8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13.jpg"/><Relationship Id="rId7"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52.xml"/><Relationship Id="rId6" Type="http://schemas.openxmlformats.org/officeDocument/2006/relationships/image" Target="../media/image16.jpg"/><Relationship Id="rId5" Type="http://schemas.openxmlformats.org/officeDocument/2006/relationships/image" Target="../media/image15.jpg"/><Relationship Id="rId10" Type="http://schemas.openxmlformats.org/officeDocument/2006/relationships/hyperlink" Target="https://doi.org/10.1038/s41586-021-03917-1" TargetMode="External"/><Relationship Id="rId4" Type="http://schemas.openxmlformats.org/officeDocument/2006/relationships/image" Target="../media/image14.jpg"/><Relationship Id="rId9"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B40E33BD-575F-4CBF-A0AD-42267A9D9F6E}"/>
              </a:ext>
            </a:extLst>
          </p:cNvPr>
          <p:cNvSpPr>
            <a:spLocks noGrp="1"/>
          </p:cNvSpPr>
          <p:nvPr>
            <p:ph type="title"/>
          </p:nvPr>
        </p:nvSpPr>
        <p:spPr>
          <a:xfrm>
            <a:off x="3708399" y="250934"/>
            <a:ext cx="5283201" cy="2569758"/>
          </a:xfrm>
        </p:spPr>
        <p:txBody>
          <a:bodyPr/>
          <a:lstStyle/>
          <a:p>
            <a:r>
              <a:rPr lang="en-US"/>
              <a:t>Nourishing the Future: Sustainable Food Systems for Nutrition and Dietetic Students</a:t>
            </a:r>
          </a:p>
        </p:txBody>
      </p:sp>
      <p:sp>
        <p:nvSpPr>
          <p:cNvPr id="18" name="Text Placeholder 17">
            <a:extLst>
              <a:ext uri="{FF2B5EF4-FFF2-40B4-BE49-F238E27FC236}">
                <a16:creationId xmlns:a16="http://schemas.microsoft.com/office/drawing/2014/main" id="{1E0FC76D-43EE-A9C6-0ABD-75073C203022}"/>
              </a:ext>
            </a:extLst>
          </p:cNvPr>
          <p:cNvSpPr>
            <a:spLocks noGrp="1"/>
          </p:cNvSpPr>
          <p:nvPr>
            <p:ph type="body" sz="quarter" idx="12"/>
          </p:nvPr>
        </p:nvSpPr>
        <p:spPr>
          <a:xfrm>
            <a:off x="5460764" y="3597674"/>
            <a:ext cx="3530076" cy="966788"/>
          </a:xfrm>
        </p:spPr>
        <p:txBody>
          <a:bodyPr/>
          <a:lstStyle/>
          <a:p>
            <a:r>
              <a:rPr lang="en-US"/>
              <a:t>Presented by:</a:t>
            </a:r>
          </a:p>
          <a:p>
            <a:r>
              <a:rPr lang="en-US"/>
              <a:t>Johns Hopkins Center for a Livable Future</a:t>
            </a:r>
          </a:p>
          <a:p>
            <a:r>
              <a:rPr lang="en-US"/>
              <a:t>Food + Planet</a:t>
            </a:r>
          </a:p>
        </p:txBody>
      </p:sp>
      <p:sp>
        <p:nvSpPr>
          <p:cNvPr id="6" name="Slide Number Placeholder 5">
            <a:extLst>
              <a:ext uri="{FF2B5EF4-FFF2-40B4-BE49-F238E27FC236}">
                <a16:creationId xmlns:a16="http://schemas.microsoft.com/office/drawing/2014/main" id="{B6B1BA6A-4B82-405E-AC06-A23CE1E99B60}"/>
              </a:ext>
            </a:extLst>
          </p:cNvPr>
          <p:cNvSpPr>
            <a:spLocks noGrp="1"/>
          </p:cNvSpPr>
          <p:nvPr>
            <p:ph type="sldNum" sz="quarter" idx="10"/>
          </p:nvPr>
        </p:nvSpPr>
        <p:spPr>
          <a:xfrm>
            <a:off x="8342334" y="4810518"/>
            <a:ext cx="649266" cy="274637"/>
          </a:xfrm>
        </p:spPr>
        <p:txBody>
          <a:bodyPr/>
          <a:lstStyle/>
          <a:p>
            <a:fld id="{8ABDC324-684B-9C44-A484-D2B69E2467CF}" type="slidenum">
              <a:rPr lang="en-US" smtClean="0"/>
              <a:pPr/>
              <a:t>1</a:t>
            </a:fld>
            <a:endParaRPr lang="en-US"/>
          </a:p>
        </p:txBody>
      </p:sp>
    </p:spTree>
    <p:extLst>
      <p:ext uri="{BB962C8B-B14F-4D97-AF65-F5344CB8AC3E}">
        <p14:creationId xmlns:p14="http://schemas.microsoft.com/office/powerpoint/2010/main" val="18689921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28">
            <a:extLst>
              <a:ext uri="{FF2B5EF4-FFF2-40B4-BE49-F238E27FC236}">
                <a16:creationId xmlns:a16="http://schemas.microsoft.com/office/drawing/2014/main" id="{2D2AD6E6-3BD8-6A5E-311C-52B2CA37ED10}"/>
              </a:ext>
            </a:extLst>
          </p:cNvPr>
          <p:cNvSpPr>
            <a:spLocks noGrp="1"/>
          </p:cNvSpPr>
          <p:nvPr>
            <p:ph type="title"/>
          </p:nvPr>
        </p:nvSpPr>
        <p:spPr/>
        <p:txBody>
          <a:bodyPr/>
          <a:lstStyle/>
          <a:p>
            <a:r>
              <a:rPr lang="en-US"/>
              <a:t>Per Capita Fish and Seafood Consumption, 2022</a:t>
            </a:r>
          </a:p>
        </p:txBody>
      </p:sp>
      <p:sp>
        <p:nvSpPr>
          <p:cNvPr id="5" name="Text Placeholder 4">
            <a:extLst>
              <a:ext uri="{FF2B5EF4-FFF2-40B4-BE49-F238E27FC236}">
                <a16:creationId xmlns:a16="http://schemas.microsoft.com/office/drawing/2014/main" id="{3F3D21B1-E6ED-F625-840D-5C59703C9E9C}"/>
              </a:ext>
            </a:extLst>
          </p:cNvPr>
          <p:cNvSpPr>
            <a:spLocks noGrp="1"/>
          </p:cNvSpPr>
          <p:nvPr>
            <p:ph type="body" sz="quarter" idx="14"/>
          </p:nvPr>
        </p:nvSpPr>
        <p:spPr/>
        <p:txBody>
          <a:bodyPr/>
          <a:lstStyle/>
          <a:p>
            <a:endParaRPr lang="en-US"/>
          </a:p>
        </p:txBody>
      </p:sp>
      <p:pic>
        <p:nvPicPr>
          <p:cNvPr id="8" name="Content Placeholder 7" descr="World map of fish and seafood consumption per capita, 2022. Data source is FAO, 2024. Data is inclusive of all fish species and major seafood commodities, including crustaceans, cephalopods and other mollusc species. Key points are discussed by presenter.">
            <a:extLst>
              <a:ext uri="{FF2B5EF4-FFF2-40B4-BE49-F238E27FC236}">
                <a16:creationId xmlns:a16="http://schemas.microsoft.com/office/drawing/2014/main" id="{077D823C-1BD6-BC69-53AD-AEB468928B66}"/>
              </a:ext>
            </a:extLst>
          </p:cNvPr>
          <p:cNvPicPr>
            <a:picLocks noGrp="1" noChangeAspect="1"/>
          </p:cNvPicPr>
          <p:nvPr>
            <p:ph idx="19"/>
          </p:nvPr>
        </p:nvPicPr>
        <p:blipFill>
          <a:blip r:embed="rId3"/>
          <a:stretch>
            <a:fillRect/>
          </a:stretch>
        </p:blipFill>
        <p:spPr>
          <a:xfrm>
            <a:off x="3157538" y="300738"/>
            <a:ext cx="5834062" cy="4118161"/>
          </a:xfrm>
        </p:spPr>
      </p:pic>
      <p:sp>
        <p:nvSpPr>
          <p:cNvPr id="4" name="Content Placeholder 3">
            <a:extLst>
              <a:ext uri="{FF2B5EF4-FFF2-40B4-BE49-F238E27FC236}">
                <a16:creationId xmlns:a16="http://schemas.microsoft.com/office/drawing/2014/main" id="{DC8143BB-5347-2BF3-7E6F-FD3F944EBBD7}"/>
              </a:ext>
            </a:extLst>
          </p:cNvPr>
          <p:cNvSpPr>
            <a:spLocks noGrp="1"/>
          </p:cNvSpPr>
          <p:nvPr>
            <p:ph idx="12"/>
          </p:nvPr>
        </p:nvSpPr>
        <p:spPr/>
        <p:txBody>
          <a:bodyPr/>
          <a:lstStyle/>
          <a:p>
            <a:r>
              <a:rPr lang="en-US"/>
              <a:t>Source: Our World in Data. (2025). </a:t>
            </a:r>
            <a:r>
              <a:rPr lang="en-US" i="1"/>
              <a:t>Yearly per capita supply of fish and seafood</a:t>
            </a:r>
            <a:r>
              <a:rPr lang="en-US"/>
              <a:t>. </a:t>
            </a:r>
            <a:r>
              <a:rPr lang="en-US">
                <a:hlinkClick r:id="rId4"/>
              </a:rPr>
              <a:t>https://ourworldindata.org/grapher/fish-and-seafood-consumption-per-capita</a:t>
            </a:r>
            <a:endParaRPr lang="en-US"/>
          </a:p>
        </p:txBody>
      </p:sp>
      <p:sp>
        <p:nvSpPr>
          <p:cNvPr id="28" name="Slide Number Placeholder 27">
            <a:extLst>
              <a:ext uri="{FF2B5EF4-FFF2-40B4-BE49-F238E27FC236}">
                <a16:creationId xmlns:a16="http://schemas.microsoft.com/office/drawing/2014/main" id="{27310AF9-C2E8-3A0D-8CFF-9DC70872C57D}"/>
              </a:ext>
            </a:extLst>
          </p:cNvPr>
          <p:cNvSpPr>
            <a:spLocks noGrp="1"/>
          </p:cNvSpPr>
          <p:nvPr>
            <p:ph type="sldNum" sz="quarter" idx="10"/>
          </p:nvPr>
        </p:nvSpPr>
        <p:spPr/>
        <p:txBody>
          <a:bodyPr/>
          <a:lstStyle/>
          <a:p>
            <a:fld id="{8ABDC324-684B-9C44-A484-D2B69E2467CF}" type="slidenum">
              <a:rPr lang="en-US" smtClean="0"/>
              <a:pPr/>
              <a:t>10</a:t>
            </a:fld>
            <a:endParaRPr lang="en-US"/>
          </a:p>
        </p:txBody>
      </p:sp>
    </p:spTree>
    <p:extLst>
      <p:ext uri="{BB962C8B-B14F-4D97-AF65-F5344CB8AC3E}">
        <p14:creationId xmlns:p14="http://schemas.microsoft.com/office/powerpoint/2010/main" val="17608034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09496-DF29-4BCB-AD72-6BDAAE491A8C}"/>
              </a:ext>
            </a:extLst>
          </p:cNvPr>
          <p:cNvSpPr>
            <a:spLocks noGrp="1"/>
          </p:cNvSpPr>
          <p:nvPr>
            <p:ph type="title"/>
          </p:nvPr>
        </p:nvSpPr>
        <p:spPr>
          <a:xfrm>
            <a:off x="149313" y="53975"/>
            <a:ext cx="8842248" cy="857250"/>
          </a:xfrm>
        </p:spPr>
        <p:txBody>
          <a:bodyPr/>
          <a:lstStyle/>
          <a:p>
            <a:r>
              <a:rPr lang="en-US"/>
              <a:t>Where Do Aquatic Foods Come From? </a:t>
            </a:r>
          </a:p>
        </p:txBody>
      </p:sp>
      <p:sp>
        <p:nvSpPr>
          <p:cNvPr id="15" name="Content Placeholder 14">
            <a:extLst>
              <a:ext uri="{FF2B5EF4-FFF2-40B4-BE49-F238E27FC236}">
                <a16:creationId xmlns:a16="http://schemas.microsoft.com/office/drawing/2014/main" id="{F431928F-20B6-8C02-D4F3-499F86B780DA}"/>
              </a:ext>
            </a:extLst>
          </p:cNvPr>
          <p:cNvSpPr>
            <a:spLocks noGrp="1"/>
          </p:cNvSpPr>
          <p:nvPr>
            <p:ph idx="13"/>
          </p:nvPr>
        </p:nvSpPr>
        <p:spPr>
          <a:xfrm>
            <a:off x="149314" y="1200152"/>
            <a:ext cx="4379420" cy="3393200"/>
          </a:xfrm>
        </p:spPr>
        <p:txBody>
          <a:bodyPr/>
          <a:lstStyle/>
          <a:p>
            <a:r>
              <a:rPr lang="en-US"/>
              <a:t>Capture fisheries</a:t>
            </a:r>
          </a:p>
          <a:p>
            <a:pPr lvl="1"/>
            <a:r>
              <a:rPr lang="en-US"/>
              <a:t>Caught in the wild with fishhooks, nets, or pots</a:t>
            </a:r>
          </a:p>
          <a:p>
            <a:r>
              <a:rPr lang="en-US"/>
              <a:t>Aquaculture</a:t>
            </a:r>
          </a:p>
          <a:p>
            <a:pPr lvl="1"/>
            <a:r>
              <a:rPr lang="en-US"/>
              <a:t>Farmed in ponds, cages, pens, tanks</a:t>
            </a:r>
          </a:p>
        </p:txBody>
      </p:sp>
      <p:sp>
        <p:nvSpPr>
          <p:cNvPr id="14" name="Content Placeholder 13">
            <a:extLst>
              <a:ext uri="{FF2B5EF4-FFF2-40B4-BE49-F238E27FC236}">
                <a16:creationId xmlns:a16="http://schemas.microsoft.com/office/drawing/2014/main" id="{A6A4AAE7-4588-3405-0A7A-ACFC1CCA7FEE}"/>
              </a:ext>
            </a:extLst>
          </p:cNvPr>
          <p:cNvSpPr>
            <a:spLocks noGrp="1"/>
          </p:cNvSpPr>
          <p:nvPr>
            <p:ph idx="12"/>
          </p:nvPr>
        </p:nvSpPr>
        <p:spPr>
          <a:xfrm>
            <a:off x="4615267" y="1201422"/>
            <a:ext cx="4376334" cy="3391930"/>
          </a:xfrm>
        </p:spPr>
        <p:txBody>
          <a:bodyPr/>
          <a:lstStyle/>
          <a:p>
            <a:r>
              <a:rPr lang="en-US"/>
              <a:t>Marine</a:t>
            </a:r>
          </a:p>
          <a:p>
            <a:pPr lvl="1"/>
            <a:r>
              <a:rPr lang="en-US"/>
              <a:t>Oceans</a:t>
            </a:r>
          </a:p>
          <a:p>
            <a:pPr lvl="1"/>
            <a:r>
              <a:rPr lang="en-US"/>
              <a:t>Seas</a:t>
            </a:r>
          </a:p>
          <a:p>
            <a:pPr lvl="1"/>
            <a:r>
              <a:rPr lang="en-US"/>
              <a:t>Bays</a:t>
            </a:r>
          </a:p>
          <a:p>
            <a:pPr lvl="1"/>
            <a:r>
              <a:rPr lang="en-US"/>
              <a:t>Estuaries</a:t>
            </a:r>
          </a:p>
          <a:p>
            <a:r>
              <a:rPr lang="en-US"/>
              <a:t>Inland</a:t>
            </a:r>
          </a:p>
          <a:p>
            <a:pPr lvl="1"/>
            <a:r>
              <a:rPr lang="en-US"/>
              <a:t>Freshwater lakes, ponds, rivers, streams, reservoirs</a:t>
            </a:r>
          </a:p>
        </p:txBody>
      </p:sp>
      <p:sp>
        <p:nvSpPr>
          <p:cNvPr id="21" name="Content Placeholder 20">
            <a:extLst>
              <a:ext uri="{FF2B5EF4-FFF2-40B4-BE49-F238E27FC236}">
                <a16:creationId xmlns:a16="http://schemas.microsoft.com/office/drawing/2014/main" id="{78F3527F-6D43-9988-87FF-D26F11E8DF01}"/>
              </a:ext>
            </a:extLst>
          </p:cNvPr>
          <p:cNvSpPr>
            <a:spLocks noGrp="1"/>
          </p:cNvSpPr>
          <p:nvPr>
            <p:ph idx="17"/>
          </p:nvPr>
        </p:nvSpPr>
        <p:spPr/>
        <p:txBody>
          <a:bodyPr/>
          <a:lstStyle/>
          <a:p>
            <a:endParaRPr lang="en-US"/>
          </a:p>
        </p:txBody>
      </p:sp>
      <p:sp>
        <p:nvSpPr>
          <p:cNvPr id="5" name="Slide Number Placeholder 4">
            <a:extLst>
              <a:ext uri="{FF2B5EF4-FFF2-40B4-BE49-F238E27FC236}">
                <a16:creationId xmlns:a16="http://schemas.microsoft.com/office/drawing/2014/main" id="{9D92DBDD-BA50-6731-4D4E-A2B1703E0DE9}"/>
              </a:ext>
            </a:extLst>
          </p:cNvPr>
          <p:cNvSpPr>
            <a:spLocks noGrp="1"/>
          </p:cNvSpPr>
          <p:nvPr>
            <p:ph type="sldNum" sz="quarter" idx="16"/>
          </p:nvPr>
        </p:nvSpPr>
        <p:spPr>
          <a:xfrm>
            <a:off x="8342334" y="4809744"/>
            <a:ext cx="649266" cy="274637"/>
          </a:xfrm>
        </p:spPr>
        <p:txBody>
          <a:bodyPr/>
          <a:lstStyle/>
          <a:p>
            <a:fld id="{8ABDC324-684B-9C44-A484-D2B69E2467CF}" type="slidenum">
              <a:rPr lang="en-US" smtClean="0"/>
              <a:pPr/>
              <a:t>11</a:t>
            </a:fld>
            <a:endParaRPr lang="en-US"/>
          </a:p>
        </p:txBody>
      </p:sp>
    </p:spTree>
    <p:extLst>
      <p:ext uri="{BB962C8B-B14F-4D97-AF65-F5344CB8AC3E}">
        <p14:creationId xmlns:p14="http://schemas.microsoft.com/office/powerpoint/2010/main" val="22146082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2D5238F-BCCF-F5E9-54E3-52D933DFC7DA}"/>
              </a:ext>
            </a:extLst>
          </p:cNvPr>
          <p:cNvSpPr>
            <a:spLocks noGrp="1"/>
          </p:cNvSpPr>
          <p:nvPr>
            <p:ph type="title"/>
          </p:nvPr>
        </p:nvSpPr>
        <p:spPr/>
        <p:txBody>
          <a:bodyPr/>
          <a:lstStyle/>
          <a:p>
            <a:r>
              <a:rPr lang="en-US"/>
              <a:t>Production from Capture Fisheries and Aquaculture</a:t>
            </a:r>
          </a:p>
        </p:txBody>
      </p:sp>
      <p:sp>
        <p:nvSpPr>
          <p:cNvPr id="8" name="Text Placeholder 7">
            <a:extLst>
              <a:ext uri="{FF2B5EF4-FFF2-40B4-BE49-F238E27FC236}">
                <a16:creationId xmlns:a16="http://schemas.microsoft.com/office/drawing/2014/main" id="{2BD075C9-63BA-70E5-B583-899E178D49DC}"/>
              </a:ext>
            </a:extLst>
          </p:cNvPr>
          <p:cNvSpPr>
            <a:spLocks noGrp="1"/>
          </p:cNvSpPr>
          <p:nvPr>
            <p:ph type="body" sz="quarter" idx="14"/>
          </p:nvPr>
        </p:nvSpPr>
        <p:spPr/>
        <p:txBody>
          <a:bodyPr/>
          <a:lstStyle/>
          <a:p>
            <a:endParaRPr lang="en-US"/>
          </a:p>
        </p:txBody>
      </p:sp>
      <p:pic>
        <p:nvPicPr>
          <p:cNvPr id="10" name="Content Placeholder 10" descr="The image is a stacked area chart displaying the global trends in fisheries and aquaculture production from 1950 to 2022, measured in million tonnes. The y-axis represents the quantity in million tonnes, ranging from 0 to 200, while the x-axis marks time intervals from 1950 to 2022. The chart is divided into four colored segments. The largest and lowest section in light blue represents capture fisheries from marine areas. Above it, a darker blue segment indicates capture fisheries from inland waters. Overlying these, a pink section depicts aquaculture from marine areas, and the topmost, in maroon, represents aquaculture from inland waters. Key points are discussed by the presenter.">
            <a:extLst>
              <a:ext uri="{FF2B5EF4-FFF2-40B4-BE49-F238E27FC236}">
                <a16:creationId xmlns:a16="http://schemas.microsoft.com/office/drawing/2014/main" id="{6FB723A8-4202-6846-2348-6020EE48ED50}"/>
              </a:ext>
            </a:extLst>
          </p:cNvPr>
          <p:cNvPicPr>
            <a:picLocks noGrp="1" noChangeAspect="1"/>
          </p:cNvPicPr>
          <p:nvPr>
            <p:ph idx="19"/>
          </p:nvPr>
        </p:nvPicPr>
        <p:blipFill>
          <a:blip r:embed="rId3"/>
          <a:stretch>
            <a:fillRect/>
          </a:stretch>
        </p:blipFill>
        <p:spPr>
          <a:xfrm>
            <a:off x="3157538" y="452796"/>
            <a:ext cx="5834062" cy="3814046"/>
          </a:xfrm>
        </p:spPr>
      </p:pic>
      <p:sp>
        <p:nvSpPr>
          <p:cNvPr id="7" name="Content Placeholder 6">
            <a:extLst>
              <a:ext uri="{FF2B5EF4-FFF2-40B4-BE49-F238E27FC236}">
                <a16:creationId xmlns:a16="http://schemas.microsoft.com/office/drawing/2014/main" id="{3DD3AD3E-5B80-53EA-6BB9-E9185ADD4B22}"/>
              </a:ext>
            </a:extLst>
          </p:cNvPr>
          <p:cNvSpPr>
            <a:spLocks noGrp="1"/>
          </p:cNvSpPr>
          <p:nvPr>
            <p:ph idx="12"/>
          </p:nvPr>
        </p:nvSpPr>
        <p:spPr/>
        <p:txBody>
          <a:bodyPr>
            <a:normAutofit fontScale="92500" lnSpcReduction="20000"/>
          </a:bodyPr>
          <a:lstStyle/>
          <a:p>
            <a:r>
              <a:rPr lang="en-US"/>
              <a:t>Image source: FAO. (2024). </a:t>
            </a:r>
            <a:r>
              <a:rPr lang="en-US" i="1"/>
              <a:t>Figure 1. World fisheries and aquaculture production of aquatic animals </a:t>
            </a:r>
            <a:r>
              <a:rPr lang="en-US"/>
              <a:t>[Chart]. </a:t>
            </a:r>
            <a:r>
              <a:rPr lang="en-US" i="1"/>
              <a:t>The state of world fisheries and aquaculture 2024. Blue transformation in action</a:t>
            </a:r>
            <a:r>
              <a:rPr lang="en-US"/>
              <a:t>. Food and Agriculture Organization of the United Nations. </a:t>
            </a:r>
            <a:r>
              <a:rPr lang="en-US">
                <a:hlinkClick r:id="rId4"/>
              </a:rPr>
              <a:t>https://doi.org/10.4060/cd0683en</a:t>
            </a:r>
            <a:endParaRPr lang="en-US"/>
          </a:p>
        </p:txBody>
      </p:sp>
      <p:sp>
        <p:nvSpPr>
          <p:cNvPr id="5" name="Slide Number Placeholder 4">
            <a:extLst>
              <a:ext uri="{FF2B5EF4-FFF2-40B4-BE49-F238E27FC236}">
                <a16:creationId xmlns:a16="http://schemas.microsoft.com/office/drawing/2014/main" id="{F99382A1-D40E-4C7E-A56F-78275B9F70EC}"/>
              </a:ext>
            </a:extLst>
          </p:cNvPr>
          <p:cNvSpPr>
            <a:spLocks noGrp="1"/>
          </p:cNvSpPr>
          <p:nvPr>
            <p:ph type="sldNum" sz="quarter" idx="10"/>
          </p:nvPr>
        </p:nvSpPr>
        <p:spPr/>
        <p:txBody>
          <a:bodyPr/>
          <a:lstStyle/>
          <a:p>
            <a:fld id="{8ABDC324-684B-9C44-A484-D2B69E2467CF}" type="slidenum">
              <a:rPr lang="en-US" smtClean="0"/>
              <a:pPr/>
              <a:t>12</a:t>
            </a:fld>
            <a:endParaRPr lang="en-US"/>
          </a:p>
        </p:txBody>
      </p:sp>
    </p:spTree>
    <p:extLst>
      <p:ext uri="{BB962C8B-B14F-4D97-AF65-F5344CB8AC3E}">
        <p14:creationId xmlns:p14="http://schemas.microsoft.com/office/powerpoint/2010/main" val="32581062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7A58A-D060-DC39-DFE4-583EAD52A038}"/>
              </a:ext>
            </a:extLst>
          </p:cNvPr>
          <p:cNvSpPr>
            <a:spLocks noGrp="1"/>
          </p:cNvSpPr>
          <p:nvPr>
            <p:ph type="title"/>
          </p:nvPr>
        </p:nvSpPr>
        <p:spPr>
          <a:xfrm>
            <a:off x="146304" y="66526"/>
            <a:ext cx="2739771" cy="1243172"/>
          </a:xfrm>
        </p:spPr>
        <p:txBody>
          <a:bodyPr/>
          <a:lstStyle/>
          <a:p>
            <a:r>
              <a:rPr lang="en-US"/>
              <a:t>Marine Capture Fisheries, Average 2018–2020</a:t>
            </a:r>
          </a:p>
        </p:txBody>
      </p:sp>
      <p:sp>
        <p:nvSpPr>
          <p:cNvPr id="13" name="Text Placeholder 12">
            <a:extLst>
              <a:ext uri="{FF2B5EF4-FFF2-40B4-BE49-F238E27FC236}">
                <a16:creationId xmlns:a16="http://schemas.microsoft.com/office/drawing/2014/main" id="{2132A10A-F997-2253-2A96-024FC1FE540D}"/>
              </a:ext>
            </a:extLst>
          </p:cNvPr>
          <p:cNvSpPr>
            <a:spLocks noGrp="1"/>
          </p:cNvSpPr>
          <p:nvPr>
            <p:ph type="body" sz="quarter" idx="14"/>
          </p:nvPr>
        </p:nvSpPr>
        <p:spPr/>
        <p:txBody>
          <a:bodyPr/>
          <a:lstStyle/>
          <a:p>
            <a:endParaRPr lang="en-US"/>
          </a:p>
        </p:txBody>
      </p:sp>
      <p:pic>
        <p:nvPicPr>
          <p:cNvPr id="8" name="Content Placeholder 7" descr="World map, millions of tons of aquatic food caught worldwide from 2018 to 2020. Key points are discussed by presenter.">
            <a:extLst>
              <a:ext uri="{FF2B5EF4-FFF2-40B4-BE49-F238E27FC236}">
                <a16:creationId xmlns:a16="http://schemas.microsoft.com/office/drawing/2014/main" id="{85867303-29E8-7D6E-CE4A-DFDFE58A711C}"/>
              </a:ext>
            </a:extLst>
          </p:cNvPr>
          <p:cNvPicPr>
            <a:picLocks noGrp="1" noChangeAspect="1"/>
          </p:cNvPicPr>
          <p:nvPr>
            <p:ph idx="19"/>
          </p:nvPr>
        </p:nvPicPr>
        <p:blipFill>
          <a:blip r:embed="rId3"/>
          <a:stretch>
            <a:fillRect/>
          </a:stretch>
        </p:blipFill>
        <p:spPr>
          <a:xfrm>
            <a:off x="3157538" y="654443"/>
            <a:ext cx="5834062" cy="3410752"/>
          </a:xfrm>
        </p:spPr>
      </p:pic>
      <p:sp>
        <p:nvSpPr>
          <p:cNvPr id="5" name="Content Placeholder 4">
            <a:extLst>
              <a:ext uri="{FF2B5EF4-FFF2-40B4-BE49-F238E27FC236}">
                <a16:creationId xmlns:a16="http://schemas.microsoft.com/office/drawing/2014/main" id="{BFBBF9E2-59D2-48FA-8BA0-3305CF69A512}"/>
              </a:ext>
            </a:extLst>
          </p:cNvPr>
          <p:cNvSpPr>
            <a:spLocks noGrp="1"/>
          </p:cNvSpPr>
          <p:nvPr>
            <p:ph idx="12"/>
          </p:nvPr>
        </p:nvSpPr>
        <p:spPr>
          <a:xfrm>
            <a:off x="3157538" y="4792663"/>
            <a:ext cx="4572000" cy="274637"/>
          </a:xfrm>
        </p:spPr>
        <p:txBody>
          <a:bodyPr>
            <a:normAutofit fontScale="92500" lnSpcReduction="20000"/>
          </a:bodyPr>
          <a:lstStyle/>
          <a:p>
            <a:r>
              <a:rPr lang="en-US"/>
              <a:t>Image source: FAO. (2022). </a:t>
            </a:r>
            <a:r>
              <a:rPr lang="en-US" i="1"/>
              <a:t>Figure 9. Marine capture production, average 2018–2020</a:t>
            </a:r>
            <a:r>
              <a:rPr lang="en-US"/>
              <a:t> [Chart]. </a:t>
            </a:r>
            <a:r>
              <a:rPr lang="en-US" i="1"/>
              <a:t>The state of world fisheries and aquaculture 2022. Towards blue transformation. </a:t>
            </a:r>
            <a:r>
              <a:rPr lang="en-US"/>
              <a:t>Food and Agriculture Organization of the United Nations. </a:t>
            </a:r>
            <a:r>
              <a:rPr lang="en-US">
                <a:hlinkClick r:id="rId4"/>
              </a:rPr>
              <a:t>https://doi.org/10.4060/cc0461en</a:t>
            </a:r>
            <a:r>
              <a:rPr lang="en-US"/>
              <a:t> </a:t>
            </a:r>
          </a:p>
        </p:txBody>
      </p:sp>
      <p:sp>
        <p:nvSpPr>
          <p:cNvPr id="6" name="Slide Number Placeholder 5">
            <a:extLst>
              <a:ext uri="{FF2B5EF4-FFF2-40B4-BE49-F238E27FC236}">
                <a16:creationId xmlns:a16="http://schemas.microsoft.com/office/drawing/2014/main" id="{6C0766CF-37E0-8642-01CE-EFDA77C8FC94}"/>
              </a:ext>
            </a:extLst>
          </p:cNvPr>
          <p:cNvSpPr>
            <a:spLocks noGrp="1"/>
          </p:cNvSpPr>
          <p:nvPr>
            <p:ph type="sldNum" sz="quarter" idx="10"/>
          </p:nvPr>
        </p:nvSpPr>
        <p:spPr>
          <a:xfrm>
            <a:off x="8342334" y="4809744"/>
            <a:ext cx="649266" cy="274637"/>
          </a:xfrm>
        </p:spPr>
        <p:txBody>
          <a:bodyPr/>
          <a:lstStyle/>
          <a:p>
            <a:fld id="{8ABDC324-684B-9C44-A484-D2B69E2467CF}" type="slidenum">
              <a:rPr lang="en-US" smtClean="0"/>
              <a:pPr/>
              <a:t>13</a:t>
            </a:fld>
            <a:endParaRPr lang="en-US"/>
          </a:p>
        </p:txBody>
      </p:sp>
    </p:spTree>
    <p:extLst>
      <p:ext uri="{BB962C8B-B14F-4D97-AF65-F5344CB8AC3E}">
        <p14:creationId xmlns:p14="http://schemas.microsoft.com/office/powerpoint/2010/main" val="37396749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6532F-ECB7-7B8C-D5C9-D1E12D624C7C}"/>
              </a:ext>
            </a:extLst>
          </p:cNvPr>
          <p:cNvSpPr>
            <a:spLocks noGrp="1"/>
          </p:cNvSpPr>
          <p:nvPr>
            <p:ph type="title"/>
          </p:nvPr>
        </p:nvSpPr>
        <p:spPr>
          <a:xfrm>
            <a:off x="149313" y="53975"/>
            <a:ext cx="8842287" cy="857250"/>
          </a:xfrm>
        </p:spPr>
        <p:txBody>
          <a:bodyPr/>
          <a:lstStyle/>
          <a:p>
            <a:r>
              <a:rPr lang="en-US"/>
              <a:t>Smaller-Scale Capture Fisheries</a:t>
            </a:r>
          </a:p>
        </p:txBody>
      </p:sp>
      <p:pic>
        <p:nvPicPr>
          <p:cNvPr id="14" name="Content Placeholder 13">
            <a:extLst>
              <a:ext uri="{FF2B5EF4-FFF2-40B4-BE49-F238E27FC236}">
                <a16:creationId xmlns:a16="http://schemas.microsoft.com/office/drawing/2014/main" id="{AAB13841-EA06-2D6D-5E03-829E4EC6DEBE}"/>
              </a:ext>
              <a:ext uri="{C183D7F6-B498-43B3-948B-1728B52AA6E4}">
                <adec:decorative xmlns:adec="http://schemas.microsoft.com/office/drawing/2017/decorative" val="1"/>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149225" y="1200150"/>
            <a:ext cx="2498836" cy="1665288"/>
          </a:xfrm>
        </p:spPr>
      </p:pic>
      <p:pic>
        <p:nvPicPr>
          <p:cNvPr id="15" name="Content Placeholder 14">
            <a:extLst>
              <a:ext uri="{FF2B5EF4-FFF2-40B4-BE49-F238E27FC236}">
                <a16:creationId xmlns:a16="http://schemas.microsoft.com/office/drawing/2014/main" id="{FB17FA53-7449-5BDD-C3AC-00F13CB8B5A3}"/>
              </a:ext>
              <a:ext uri="{C183D7F6-B498-43B3-948B-1728B52AA6E4}">
                <adec:decorative xmlns:adec="http://schemas.microsoft.com/office/drawing/2017/decorative" val="1"/>
              </a:ext>
            </a:extLst>
          </p:cNvPr>
          <p:cNvPicPr>
            <a:picLocks noGrp="1" noChangeAspect="1"/>
          </p:cNvPicPr>
          <p:nvPr>
            <p:ph idx="12"/>
          </p:nvPr>
        </p:nvPicPr>
        <p:blipFill>
          <a:blip r:embed="rId4">
            <a:extLst>
              <a:ext uri="{28A0092B-C50C-407E-A947-70E740481C1C}">
                <a14:useLocalDpi xmlns:a14="http://schemas.microsoft.com/office/drawing/2010/main"/>
              </a:ext>
            </a:extLst>
          </a:blip>
          <a:stretch>
            <a:fillRect/>
          </a:stretch>
        </p:blipFill>
        <p:spPr>
          <a:xfrm>
            <a:off x="149678" y="2925763"/>
            <a:ext cx="2497930" cy="1665287"/>
          </a:xfrm>
          <a:ln w="76200">
            <a:noFill/>
          </a:ln>
        </p:spPr>
      </p:pic>
      <p:sp>
        <p:nvSpPr>
          <p:cNvPr id="12" name="Content Placeholder 11">
            <a:extLst>
              <a:ext uri="{FF2B5EF4-FFF2-40B4-BE49-F238E27FC236}">
                <a16:creationId xmlns:a16="http://schemas.microsoft.com/office/drawing/2014/main" id="{EEE7DEEF-715D-E680-5F65-5EDBAF70D9FB}"/>
              </a:ext>
            </a:extLst>
          </p:cNvPr>
          <p:cNvSpPr>
            <a:spLocks noGrp="1"/>
          </p:cNvSpPr>
          <p:nvPr>
            <p:ph idx="14"/>
          </p:nvPr>
        </p:nvSpPr>
        <p:spPr>
          <a:xfrm>
            <a:off x="2782529" y="1200150"/>
            <a:ext cx="6209071" cy="3390900"/>
          </a:xfrm>
        </p:spPr>
        <p:txBody>
          <a:bodyPr/>
          <a:lstStyle/>
          <a:p>
            <a:r>
              <a:rPr lang="en-US"/>
              <a:t>Smaller fishing vessels</a:t>
            </a:r>
          </a:p>
          <a:p>
            <a:r>
              <a:rPr lang="en-US"/>
              <a:t>Shorter trips</a:t>
            </a:r>
          </a:p>
          <a:p>
            <a:r>
              <a:rPr lang="en-US"/>
              <a:t>Less capital and energy</a:t>
            </a:r>
          </a:p>
          <a:p>
            <a:r>
              <a:rPr lang="en-US"/>
              <a:t>Important for lower-income countries</a:t>
            </a:r>
          </a:p>
          <a:p>
            <a:pPr lvl="1"/>
            <a:r>
              <a:rPr lang="en-US"/>
              <a:t>Contribute half of the global seafood harvest </a:t>
            </a:r>
          </a:p>
          <a:p>
            <a:pPr lvl="1"/>
            <a:r>
              <a:rPr lang="en-US"/>
              <a:t>Employ 90% of fishing sector</a:t>
            </a:r>
          </a:p>
        </p:txBody>
      </p:sp>
      <p:sp>
        <p:nvSpPr>
          <p:cNvPr id="21" name="Content Placeholder 20">
            <a:extLst>
              <a:ext uri="{FF2B5EF4-FFF2-40B4-BE49-F238E27FC236}">
                <a16:creationId xmlns:a16="http://schemas.microsoft.com/office/drawing/2014/main" id="{7E17B3C9-2B45-0D1D-0781-6DCCE0C8F56E}"/>
              </a:ext>
            </a:extLst>
          </p:cNvPr>
          <p:cNvSpPr>
            <a:spLocks noGrp="1"/>
          </p:cNvSpPr>
          <p:nvPr>
            <p:ph idx="18"/>
          </p:nvPr>
        </p:nvSpPr>
        <p:spPr/>
        <p:txBody>
          <a:bodyPr/>
          <a:lstStyle/>
          <a:p>
            <a:r>
              <a:rPr lang="en-US"/>
              <a:t>Image sources: Top, Lumwe, Festo. (n.d.). WorldFish. CC BY-NC-ND 2.0. </a:t>
            </a:r>
            <a:r>
              <a:rPr lang="en-US">
                <a:hlinkClick r:id="rId5"/>
              </a:rPr>
              <a:t>https://flic.kr/p/2qyWCtT</a:t>
            </a:r>
            <a:r>
              <a:rPr lang="en-US"/>
              <a:t>; Bottom, Microsoft Stock Images.</a:t>
            </a:r>
          </a:p>
        </p:txBody>
      </p:sp>
      <p:sp>
        <p:nvSpPr>
          <p:cNvPr id="5" name="Slide Number Placeholder 4">
            <a:extLst>
              <a:ext uri="{FF2B5EF4-FFF2-40B4-BE49-F238E27FC236}">
                <a16:creationId xmlns:a16="http://schemas.microsoft.com/office/drawing/2014/main" id="{922134AA-680A-931B-9F88-0C137032486C}"/>
              </a:ext>
            </a:extLst>
          </p:cNvPr>
          <p:cNvSpPr>
            <a:spLocks noGrp="1"/>
          </p:cNvSpPr>
          <p:nvPr>
            <p:ph type="sldNum" sz="quarter" idx="17"/>
          </p:nvPr>
        </p:nvSpPr>
        <p:spPr>
          <a:xfrm>
            <a:off x="8342334" y="4809744"/>
            <a:ext cx="649266" cy="274637"/>
          </a:xfrm>
        </p:spPr>
        <p:txBody>
          <a:bodyPr/>
          <a:lstStyle/>
          <a:p>
            <a:fld id="{8ABDC324-684B-9C44-A484-D2B69E2467CF}" type="slidenum">
              <a:rPr lang="en-US" smtClean="0"/>
              <a:pPr/>
              <a:t>14</a:t>
            </a:fld>
            <a:endParaRPr lang="en-US"/>
          </a:p>
        </p:txBody>
      </p:sp>
    </p:spTree>
    <p:extLst>
      <p:ext uri="{BB962C8B-B14F-4D97-AF65-F5344CB8AC3E}">
        <p14:creationId xmlns:p14="http://schemas.microsoft.com/office/powerpoint/2010/main" val="27753646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BCED08B-1F37-0B49-EE04-50962F03F6CB}"/>
              </a:ext>
            </a:extLst>
          </p:cNvPr>
          <p:cNvSpPr>
            <a:spLocks noGrp="1"/>
          </p:cNvSpPr>
          <p:nvPr>
            <p:ph type="title"/>
          </p:nvPr>
        </p:nvSpPr>
        <p:spPr>
          <a:xfrm>
            <a:off x="149313" y="53975"/>
            <a:ext cx="8842248" cy="857250"/>
          </a:xfrm>
        </p:spPr>
        <p:txBody>
          <a:bodyPr/>
          <a:lstStyle/>
          <a:p>
            <a:r>
              <a:rPr lang="en-US"/>
              <a:t>Larger-Scale Capture Fisheries</a:t>
            </a:r>
          </a:p>
        </p:txBody>
      </p:sp>
      <p:sp>
        <p:nvSpPr>
          <p:cNvPr id="15" name="Content Placeholder 14">
            <a:extLst>
              <a:ext uri="{FF2B5EF4-FFF2-40B4-BE49-F238E27FC236}">
                <a16:creationId xmlns:a16="http://schemas.microsoft.com/office/drawing/2014/main" id="{00E84BDE-50F5-767C-19CA-06A9F47B18FB}"/>
              </a:ext>
            </a:extLst>
          </p:cNvPr>
          <p:cNvSpPr>
            <a:spLocks noGrp="1"/>
          </p:cNvSpPr>
          <p:nvPr>
            <p:ph idx="13"/>
          </p:nvPr>
        </p:nvSpPr>
        <p:spPr>
          <a:xfrm>
            <a:off x="149226" y="1200150"/>
            <a:ext cx="4211760" cy="3392488"/>
          </a:xfrm>
        </p:spPr>
        <p:txBody>
          <a:bodyPr/>
          <a:lstStyle/>
          <a:p>
            <a:r>
              <a:rPr lang="en-US"/>
              <a:t>Larger boats, travel further and stay out to sea longer</a:t>
            </a:r>
          </a:p>
          <a:p>
            <a:r>
              <a:rPr lang="en-US"/>
              <a:t>More technology and energy</a:t>
            </a:r>
          </a:p>
          <a:p>
            <a:r>
              <a:rPr lang="en-US"/>
              <a:t>Include catcher-processor vessels</a:t>
            </a:r>
          </a:p>
        </p:txBody>
      </p:sp>
      <p:pic>
        <p:nvPicPr>
          <p:cNvPr id="27" name="Content Placeholder 26" descr="Crew and officers of NOAA Ship Miller Freeman, NOAA.">
            <a:extLst>
              <a:ext uri="{FF2B5EF4-FFF2-40B4-BE49-F238E27FC236}">
                <a16:creationId xmlns:a16="http://schemas.microsoft.com/office/drawing/2014/main" id="{F990BE7F-35F0-C8C4-F8EB-07618C42F497}"/>
              </a:ext>
            </a:extLst>
          </p:cNvPr>
          <p:cNvPicPr>
            <a:picLocks noGrp="1" noChangeAspect="1"/>
          </p:cNvPicPr>
          <p:nvPr>
            <p:ph idx="12"/>
          </p:nvPr>
        </p:nvPicPr>
        <p:blipFill>
          <a:blip r:embed="rId3"/>
          <a:stretch>
            <a:fillRect/>
          </a:stretch>
        </p:blipFill>
        <p:spPr>
          <a:xfrm>
            <a:off x="4468283" y="1200150"/>
            <a:ext cx="4523318" cy="3392488"/>
          </a:xfrm>
          <a:ln w="76200">
            <a:noFill/>
          </a:ln>
        </p:spPr>
      </p:pic>
      <p:sp>
        <p:nvSpPr>
          <p:cNvPr id="26" name="Content Placeholder 25">
            <a:extLst>
              <a:ext uri="{FF2B5EF4-FFF2-40B4-BE49-F238E27FC236}">
                <a16:creationId xmlns:a16="http://schemas.microsoft.com/office/drawing/2014/main" id="{5B22D474-EA0D-FBA7-126C-10865B040D64}"/>
              </a:ext>
            </a:extLst>
          </p:cNvPr>
          <p:cNvSpPr>
            <a:spLocks noGrp="1"/>
          </p:cNvSpPr>
          <p:nvPr>
            <p:ph idx="17"/>
          </p:nvPr>
        </p:nvSpPr>
        <p:spPr>
          <a:xfrm>
            <a:off x="149313" y="4792204"/>
            <a:ext cx="7818120" cy="274638"/>
          </a:xfrm>
        </p:spPr>
        <p:txBody>
          <a:bodyPr/>
          <a:lstStyle/>
          <a:p>
            <a:pPr lvl="0" defTabSz="457200" eaLnBrk="1" fontAlgn="auto" hangingPunct="1">
              <a:spcAft>
                <a:spcPts val="0"/>
              </a:spcAft>
              <a:buClrTx/>
              <a:buSzTx/>
              <a:defRPr/>
            </a:pPr>
            <a:r>
              <a:rPr lang="en-US"/>
              <a:t>Image source: NOAA. (2010). A full cod end of the trawl on deck. </a:t>
            </a:r>
            <a:r>
              <a:rPr lang="en-US">
                <a:hlinkClick r:id="rId4"/>
              </a:rPr>
              <a:t>https://www.noaa.gov/media/digital-collections-photo/fis00508jpg</a:t>
            </a:r>
            <a:r>
              <a:rPr lang="en-US"/>
              <a:t> </a:t>
            </a:r>
          </a:p>
        </p:txBody>
      </p:sp>
      <p:sp>
        <p:nvSpPr>
          <p:cNvPr id="7" name="Slide Number Placeholder 6">
            <a:extLst>
              <a:ext uri="{FF2B5EF4-FFF2-40B4-BE49-F238E27FC236}">
                <a16:creationId xmlns:a16="http://schemas.microsoft.com/office/drawing/2014/main" id="{406A09D5-ED60-0F8B-7273-459FC3B46BAE}"/>
              </a:ext>
            </a:extLst>
          </p:cNvPr>
          <p:cNvSpPr>
            <a:spLocks noGrp="1"/>
          </p:cNvSpPr>
          <p:nvPr>
            <p:ph type="sldNum" sz="quarter" idx="16"/>
          </p:nvPr>
        </p:nvSpPr>
        <p:spPr>
          <a:xfrm>
            <a:off x="8342334" y="4809744"/>
            <a:ext cx="649266" cy="274637"/>
          </a:xfrm>
        </p:spPr>
        <p:txBody>
          <a:bodyPr/>
          <a:lstStyle/>
          <a:p>
            <a:fld id="{8ABDC324-684B-9C44-A484-D2B69E2467CF}" type="slidenum">
              <a:rPr lang="en-US" smtClean="0"/>
              <a:pPr/>
              <a:t>15</a:t>
            </a:fld>
            <a:endParaRPr lang="en-US"/>
          </a:p>
        </p:txBody>
      </p:sp>
    </p:spTree>
    <p:extLst>
      <p:ext uri="{BB962C8B-B14F-4D97-AF65-F5344CB8AC3E}">
        <p14:creationId xmlns:p14="http://schemas.microsoft.com/office/powerpoint/2010/main" val="21401980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9F308-6DC5-628F-4973-91945A78C48A}"/>
              </a:ext>
            </a:extLst>
          </p:cNvPr>
          <p:cNvSpPr>
            <a:spLocks noGrp="1"/>
          </p:cNvSpPr>
          <p:nvPr>
            <p:ph type="title"/>
          </p:nvPr>
        </p:nvSpPr>
        <p:spPr/>
        <p:txBody>
          <a:bodyPr/>
          <a:lstStyle/>
          <a:p>
            <a:r>
              <a:rPr lang="en-US"/>
              <a:t>Common Commercial Fishing Techniques</a:t>
            </a:r>
          </a:p>
        </p:txBody>
      </p:sp>
      <p:sp>
        <p:nvSpPr>
          <p:cNvPr id="3" name="Text Placeholder 2">
            <a:extLst>
              <a:ext uri="{FF2B5EF4-FFF2-40B4-BE49-F238E27FC236}">
                <a16:creationId xmlns:a16="http://schemas.microsoft.com/office/drawing/2014/main" id="{13D21D39-1E6D-5388-8A07-58449E17CE39}"/>
              </a:ext>
            </a:extLst>
          </p:cNvPr>
          <p:cNvSpPr>
            <a:spLocks noGrp="1"/>
          </p:cNvSpPr>
          <p:nvPr>
            <p:ph type="body" sz="quarter" idx="14"/>
          </p:nvPr>
        </p:nvSpPr>
        <p:spPr/>
        <p:txBody>
          <a:bodyPr/>
          <a:lstStyle/>
          <a:p>
            <a:endParaRPr lang="en-US"/>
          </a:p>
        </p:txBody>
      </p:sp>
      <p:sp>
        <p:nvSpPr>
          <p:cNvPr id="4" name="Text Placeholder 3">
            <a:extLst>
              <a:ext uri="{FF2B5EF4-FFF2-40B4-BE49-F238E27FC236}">
                <a16:creationId xmlns:a16="http://schemas.microsoft.com/office/drawing/2014/main" id="{95E6FCD7-FF61-25F9-E603-3972D5CD1990}"/>
              </a:ext>
            </a:extLst>
          </p:cNvPr>
          <p:cNvSpPr>
            <a:spLocks noGrp="1"/>
          </p:cNvSpPr>
          <p:nvPr>
            <p:ph type="body" sz="quarter" idx="17"/>
          </p:nvPr>
        </p:nvSpPr>
        <p:spPr>
          <a:xfrm>
            <a:off x="3427556" y="133350"/>
            <a:ext cx="2330615" cy="448056"/>
          </a:xfrm>
        </p:spPr>
        <p:txBody>
          <a:bodyPr/>
          <a:lstStyle/>
          <a:p>
            <a:r>
              <a:rPr lang="en-US" b="1"/>
              <a:t> A. </a:t>
            </a:r>
            <a:r>
              <a:rPr lang="en-US"/>
              <a:t>Dredge</a:t>
            </a:r>
            <a:br>
              <a:rPr lang="en-US"/>
            </a:br>
            <a:r>
              <a:rPr lang="en-US"/>
              <a:t>(Raking the seabed floor)</a:t>
            </a:r>
          </a:p>
        </p:txBody>
      </p:sp>
      <p:sp>
        <p:nvSpPr>
          <p:cNvPr id="6" name="Text Placeholder 5">
            <a:extLst>
              <a:ext uri="{FF2B5EF4-FFF2-40B4-BE49-F238E27FC236}">
                <a16:creationId xmlns:a16="http://schemas.microsoft.com/office/drawing/2014/main" id="{E5D709A5-8CA8-9448-8B2F-58D17F8B5688}"/>
              </a:ext>
            </a:extLst>
          </p:cNvPr>
          <p:cNvSpPr>
            <a:spLocks noGrp="1"/>
          </p:cNvSpPr>
          <p:nvPr>
            <p:ph type="body" sz="quarter" idx="22"/>
          </p:nvPr>
        </p:nvSpPr>
        <p:spPr>
          <a:xfrm>
            <a:off x="3427556" y="2519381"/>
            <a:ext cx="2326996" cy="448056"/>
          </a:xfrm>
        </p:spPr>
        <p:txBody>
          <a:bodyPr/>
          <a:lstStyle/>
          <a:p>
            <a:r>
              <a:rPr lang="en-US" b="1"/>
              <a:t>C. </a:t>
            </a:r>
            <a:r>
              <a:rPr lang="en-US"/>
              <a:t>Pots and traps</a:t>
            </a:r>
            <a:br>
              <a:rPr lang="en-US"/>
            </a:br>
            <a:r>
              <a:rPr lang="en-US"/>
              <a:t>(For crustaceans)</a:t>
            </a:r>
          </a:p>
        </p:txBody>
      </p:sp>
      <p:sp>
        <p:nvSpPr>
          <p:cNvPr id="8" name="Text Placeholder 7">
            <a:extLst>
              <a:ext uri="{FF2B5EF4-FFF2-40B4-BE49-F238E27FC236}">
                <a16:creationId xmlns:a16="http://schemas.microsoft.com/office/drawing/2014/main" id="{F54ACD35-5F9C-F06D-8F03-295540D55F76}"/>
              </a:ext>
            </a:extLst>
          </p:cNvPr>
          <p:cNvSpPr>
            <a:spLocks noGrp="1"/>
          </p:cNvSpPr>
          <p:nvPr>
            <p:ph type="body" sz="quarter" idx="21"/>
          </p:nvPr>
        </p:nvSpPr>
        <p:spPr>
          <a:xfrm>
            <a:off x="6389873" y="133350"/>
            <a:ext cx="2330615" cy="448056"/>
          </a:xfrm>
        </p:spPr>
        <p:txBody>
          <a:bodyPr/>
          <a:lstStyle/>
          <a:p>
            <a:r>
              <a:rPr lang="en-US" b="1"/>
              <a:t>B. </a:t>
            </a:r>
            <a:r>
              <a:rPr lang="en-US"/>
              <a:t>Longline</a:t>
            </a:r>
            <a:br>
              <a:rPr lang="en-US"/>
            </a:br>
            <a:r>
              <a:rPr lang="en-US" spc="-10"/>
              <a:t>(Baited hooks trailing boat)</a:t>
            </a:r>
          </a:p>
        </p:txBody>
      </p:sp>
      <p:sp>
        <p:nvSpPr>
          <p:cNvPr id="10" name="Text Placeholder 9">
            <a:extLst>
              <a:ext uri="{FF2B5EF4-FFF2-40B4-BE49-F238E27FC236}">
                <a16:creationId xmlns:a16="http://schemas.microsoft.com/office/drawing/2014/main" id="{C2D2E07F-20FF-E145-92EE-C1B83F796DB3}"/>
              </a:ext>
            </a:extLst>
          </p:cNvPr>
          <p:cNvSpPr>
            <a:spLocks noGrp="1"/>
          </p:cNvSpPr>
          <p:nvPr>
            <p:ph type="body" sz="quarter" idx="24"/>
          </p:nvPr>
        </p:nvSpPr>
        <p:spPr>
          <a:xfrm>
            <a:off x="6389873" y="2519381"/>
            <a:ext cx="2326996" cy="448056"/>
          </a:xfrm>
        </p:spPr>
        <p:txBody>
          <a:bodyPr/>
          <a:lstStyle/>
          <a:p>
            <a:r>
              <a:rPr lang="en-US" b="1"/>
              <a:t>D. </a:t>
            </a:r>
            <a:r>
              <a:rPr lang="en-US"/>
              <a:t>Purse seine</a:t>
            </a:r>
            <a:br>
              <a:rPr lang="en-US"/>
            </a:br>
            <a:r>
              <a:rPr lang="en-US"/>
              <a:t>(For schools of fish)</a:t>
            </a:r>
          </a:p>
        </p:txBody>
      </p:sp>
      <p:sp>
        <p:nvSpPr>
          <p:cNvPr id="12" name="Content Placeholder 11">
            <a:extLst>
              <a:ext uri="{FF2B5EF4-FFF2-40B4-BE49-F238E27FC236}">
                <a16:creationId xmlns:a16="http://schemas.microsoft.com/office/drawing/2014/main" id="{AFDAAD32-25AE-C627-9F60-D09AD211EEEC}"/>
              </a:ext>
            </a:extLst>
          </p:cNvPr>
          <p:cNvSpPr>
            <a:spLocks noGrp="1"/>
          </p:cNvSpPr>
          <p:nvPr>
            <p:ph idx="12"/>
          </p:nvPr>
        </p:nvSpPr>
        <p:spPr/>
        <p:txBody>
          <a:bodyPr/>
          <a:lstStyle/>
          <a:p>
            <a:r>
              <a:rPr lang="en-US"/>
              <a:t>Image source: NOAA Fisheries. (2022). </a:t>
            </a:r>
            <a:r>
              <a:rPr lang="en-US" i="1"/>
              <a:t>Fishing gear and risks to protected species</a:t>
            </a:r>
            <a:r>
              <a:rPr lang="en-US"/>
              <a:t>. </a:t>
            </a:r>
            <a:r>
              <a:rPr lang="en-US">
                <a:hlinkClick r:id="rId3"/>
              </a:rPr>
              <a:t>https://www.fisheries.noaa.gov/national/bycatch/fishing-gear-and-risks-protected-species</a:t>
            </a:r>
            <a:endParaRPr lang="en-US"/>
          </a:p>
        </p:txBody>
      </p:sp>
      <p:sp>
        <p:nvSpPr>
          <p:cNvPr id="13" name="Slide Number Placeholder 12">
            <a:extLst>
              <a:ext uri="{FF2B5EF4-FFF2-40B4-BE49-F238E27FC236}">
                <a16:creationId xmlns:a16="http://schemas.microsoft.com/office/drawing/2014/main" id="{CDF1607C-50E7-0D11-F8FF-9500435E2135}"/>
              </a:ext>
            </a:extLst>
          </p:cNvPr>
          <p:cNvSpPr>
            <a:spLocks noGrp="1"/>
          </p:cNvSpPr>
          <p:nvPr>
            <p:ph type="sldNum" sz="quarter" idx="10"/>
          </p:nvPr>
        </p:nvSpPr>
        <p:spPr/>
        <p:txBody>
          <a:bodyPr/>
          <a:lstStyle/>
          <a:p>
            <a:fld id="{8ABDC324-684B-9C44-A484-D2B69E2467CF}" type="slidenum">
              <a:rPr lang="en-US" smtClean="0"/>
              <a:pPr/>
              <a:t>16</a:t>
            </a:fld>
            <a:endParaRPr lang="en-US"/>
          </a:p>
        </p:txBody>
      </p:sp>
      <p:pic>
        <p:nvPicPr>
          <p:cNvPr id="14" name="Content Placeholder 98">
            <a:extLst>
              <a:ext uri="{FF2B5EF4-FFF2-40B4-BE49-F238E27FC236}">
                <a16:creationId xmlns:a16="http://schemas.microsoft.com/office/drawing/2014/main" id="{44DCD3A1-5DDE-3292-7111-4BEA2C1583BE}"/>
              </a:ext>
              <a:ext uri="{C183D7F6-B498-43B3-948B-1728B52AA6E4}">
                <adec:decorative xmlns:adec="http://schemas.microsoft.com/office/drawing/2017/decorative" val="1"/>
              </a:ext>
            </a:extLst>
          </p:cNvPr>
          <p:cNvPicPr>
            <a:picLocks noGrp="1" noChangeAspect="1"/>
          </p:cNvPicPr>
          <p:nvPr>
            <p:ph idx="19"/>
          </p:nvPr>
        </p:nvPicPr>
        <p:blipFill>
          <a:blip r:embed="rId4"/>
          <a:stretch>
            <a:fillRect/>
          </a:stretch>
        </p:blipFill>
        <p:spPr>
          <a:xfrm>
            <a:off x="3429933" y="661588"/>
            <a:ext cx="2326996" cy="1554162"/>
          </a:xfrm>
        </p:spPr>
      </p:pic>
      <p:pic>
        <p:nvPicPr>
          <p:cNvPr id="15" name="Content Placeholder 94">
            <a:extLst>
              <a:ext uri="{FF2B5EF4-FFF2-40B4-BE49-F238E27FC236}">
                <a16:creationId xmlns:a16="http://schemas.microsoft.com/office/drawing/2014/main" id="{E9ABFBB1-3750-E53E-FF7D-9F5E0E210AB0}"/>
              </a:ext>
              <a:ext uri="{C183D7F6-B498-43B3-948B-1728B52AA6E4}">
                <adec:decorative xmlns:adec="http://schemas.microsoft.com/office/drawing/2017/decorative" val="1"/>
              </a:ext>
            </a:extLst>
          </p:cNvPr>
          <p:cNvPicPr>
            <a:picLocks noGrp="1" noChangeAspect="1"/>
          </p:cNvPicPr>
          <p:nvPr>
            <p:ph idx="20"/>
          </p:nvPr>
        </p:nvPicPr>
        <p:blipFill>
          <a:blip r:embed="rId5"/>
          <a:stretch>
            <a:fillRect/>
          </a:stretch>
        </p:blipFill>
        <p:spPr>
          <a:xfrm>
            <a:off x="6391121" y="661588"/>
            <a:ext cx="2329170" cy="1554162"/>
          </a:xfrm>
        </p:spPr>
      </p:pic>
      <p:pic>
        <p:nvPicPr>
          <p:cNvPr id="16" name="Content Placeholder 102">
            <a:extLst>
              <a:ext uri="{FF2B5EF4-FFF2-40B4-BE49-F238E27FC236}">
                <a16:creationId xmlns:a16="http://schemas.microsoft.com/office/drawing/2014/main" id="{E8E08731-E8C3-5EF4-25A9-24CDAA78C4D0}"/>
              </a:ext>
              <a:ext uri="{C183D7F6-B498-43B3-948B-1728B52AA6E4}">
                <adec:decorative xmlns:adec="http://schemas.microsoft.com/office/drawing/2017/decorative" val="1"/>
              </a:ext>
            </a:extLst>
          </p:cNvPr>
          <p:cNvPicPr>
            <a:picLocks noGrp="1" noChangeAspect="1"/>
          </p:cNvPicPr>
          <p:nvPr>
            <p:ph idx="23"/>
          </p:nvPr>
        </p:nvPicPr>
        <p:blipFill>
          <a:blip r:embed="rId6"/>
          <a:stretch>
            <a:fillRect/>
          </a:stretch>
        </p:blipFill>
        <p:spPr>
          <a:xfrm>
            <a:off x="3427556" y="3028950"/>
            <a:ext cx="2331751" cy="1557338"/>
          </a:xfrm>
        </p:spPr>
      </p:pic>
      <p:pic>
        <p:nvPicPr>
          <p:cNvPr id="17" name="Content Placeholder 106">
            <a:extLst>
              <a:ext uri="{FF2B5EF4-FFF2-40B4-BE49-F238E27FC236}">
                <a16:creationId xmlns:a16="http://schemas.microsoft.com/office/drawing/2014/main" id="{E418D720-B0A0-FF0A-1BC0-6916C9508487}"/>
              </a:ext>
              <a:ext uri="{C183D7F6-B498-43B3-948B-1728B52AA6E4}">
                <adec:decorative xmlns:adec="http://schemas.microsoft.com/office/drawing/2017/decorative" val="1"/>
              </a:ext>
            </a:extLst>
          </p:cNvPr>
          <p:cNvPicPr>
            <a:picLocks noGrp="1" noChangeAspect="1"/>
          </p:cNvPicPr>
          <p:nvPr>
            <p:ph idx="25"/>
          </p:nvPr>
        </p:nvPicPr>
        <p:blipFill>
          <a:blip r:embed="rId7"/>
          <a:stretch>
            <a:fillRect/>
          </a:stretch>
        </p:blipFill>
        <p:spPr>
          <a:xfrm>
            <a:off x="6392207" y="3028950"/>
            <a:ext cx="2326998" cy="1554163"/>
          </a:xfrm>
        </p:spPr>
      </p:pic>
    </p:spTree>
    <p:extLst>
      <p:ext uri="{BB962C8B-B14F-4D97-AF65-F5344CB8AC3E}">
        <p14:creationId xmlns:p14="http://schemas.microsoft.com/office/powerpoint/2010/main" val="36351259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93E3D5E2-9B97-1B96-945A-9808F3EFC9B6}"/>
              </a:ext>
            </a:extLst>
          </p:cNvPr>
          <p:cNvSpPr>
            <a:spLocks noGrp="1"/>
          </p:cNvSpPr>
          <p:nvPr>
            <p:ph type="title"/>
          </p:nvPr>
        </p:nvSpPr>
        <p:spPr>
          <a:xfrm>
            <a:off x="149313" y="53975"/>
            <a:ext cx="8858161" cy="857250"/>
          </a:xfrm>
        </p:spPr>
        <p:txBody>
          <a:bodyPr/>
          <a:lstStyle/>
          <a:p>
            <a:r>
              <a:rPr lang="en-US"/>
              <a:t>Aquaculture</a:t>
            </a:r>
          </a:p>
        </p:txBody>
      </p:sp>
      <p:sp>
        <p:nvSpPr>
          <p:cNvPr id="36" name="Content Placeholder 35">
            <a:extLst>
              <a:ext uri="{FF2B5EF4-FFF2-40B4-BE49-F238E27FC236}">
                <a16:creationId xmlns:a16="http://schemas.microsoft.com/office/drawing/2014/main" id="{3C853703-6945-4F36-D08E-D72F0707829D}"/>
              </a:ext>
            </a:extLst>
          </p:cNvPr>
          <p:cNvSpPr>
            <a:spLocks noGrp="1"/>
          </p:cNvSpPr>
          <p:nvPr>
            <p:ph idx="23"/>
          </p:nvPr>
        </p:nvSpPr>
        <p:spPr>
          <a:xfrm>
            <a:off x="149817" y="1200151"/>
            <a:ext cx="2136686" cy="3401479"/>
          </a:xfrm>
        </p:spPr>
        <p:txBody>
          <a:bodyPr/>
          <a:lstStyle/>
          <a:p>
            <a:r>
              <a:rPr lang="en-US"/>
              <a:t>Diverse in size, scale, methods </a:t>
            </a:r>
          </a:p>
          <a:p>
            <a:r>
              <a:rPr lang="en-US"/>
              <a:t>Produces 52% of all seafood available for consumption </a:t>
            </a:r>
          </a:p>
          <a:p>
            <a:r>
              <a:rPr lang="en-US"/>
              <a:t>Predicted to rise to 62% by 2030</a:t>
            </a:r>
          </a:p>
        </p:txBody>
      </p:sp>
      <p:pic>
        <p:nvPicPr>
          <p:cNvPr id="45" name="Content Placeholder 44">
            <a:extLst>
              <a:ext uri="{FF2B5EF4-FFF2-40B4-BE49-F238E27FC236}">
                <a16:creationId xmlns:a16="http://schemas.microsoft.com/office/drawing/2014/main" id="{60445ED6-D587-4014-45C7-855F484B2D81}"/>
              </a:ext>
              <a:ext uri="{C183D7F6-B498-43B3-948B-1728B52AA6E4}">
                <adec:decorative xmlns:adec="http://schemas.microsoft.com/office/drawing/2017/decorative" val="1"/>
              </a:ext>
            </a:extLst>
          </p:cNvPr>
          <p:cNvPicPr>
            <a:picLocks noGrp="1" noChangeAspect="1"/>
          </p:cNvPicPr>
          <p:nvPr>
            <p:ph idx="20"/>
          </p:nvPr>
        </p:nvPicPr>
        <p:blipFill rotWithShape="1">
          <a:blip r:embed="rId3">
            <a:extLst>
              <a:ext uri="{28A0092B-C50C-407E-A947-70E740481C1C}">
                <a14:useLocalDpi xmlns:a14="http://schemas.microsoft.com/office/drawing/2010/main"/>
              </a:ext>
            </a:extLst>
          </a:blip>
          <a:srcRect/>
          <a:stretch/>
        </p:blipFill>
        <p:spPr>
          <a:xfrm>
            <a:off x="2378075" y="1238826"/>
            <a:ext cx="2138363" cy="3321486"/>
          </a:xfrm>
        </p:spPr>
      </p:pic>
      <p:pic>
        <p:nvPicPr>
          <p:cNvPr id="46" name="Content Placeholder 45">
            <a:extLst>
              <a:ext uri="{FF2B5EF4-FFF2-40B4-BE49-F238E27FC236}">
                <a16:creationId xmlns:a16="http://schemas.microsoft.com/office/drawing/2014/main" id="{1B618CAC-2C17-1AA3-5607-FCACFE6781B9}"/>
              </a:ext>
              <a:ext uri="{C183D7F6-B498-43B3-948B-1728B52AA6E4}">
                <adec:decorative xmlns:adec="http://schemas.microsoft.com/office/drawing/2017/decorative" val="1"/>
              </a:ext>
            </a:extLst>
          </p:cNvPr>
          <p:cNvPicPr>
            <a:picLocks noGrp="1" noChangeAspect="1"/>
          </p:cNvPicPr>
          <p:nvPr>
            <p:ph idx="22"/>
          </p:nvPr>
        </p:nvPicPr>
        <p:blipFill>
          <a:blip r:embed="rId4">
            <a:extLst>
              <a:ext uri="{28A0092B-C50C-407E-A947-70E740481C1C}">
                <a14:useLocalDpi xmlns:a14="http://schemas.microsoft.com/office/drawing/2010/main"/>
              </a:ext>
            </a:extLst>
          </a:blip>
          <a:srcRect r="-2"/>
          <a:stretch>
            <a:fillRect/>
          </a:stretch>
        </p:blipFill>
        <p:spPr>
          <a:xfrm>
            <a:off x="4627564" y="1238826"/>
            <a:ext cx="2173418" cy="3321486"/>
          </a:xfrm>
        </p:spPr>
      </p:pic>
      <p:pic>
        <p:nvPicPr>
          <p:cNvPr id="39" name="Content Placeholder 9">
            <a:extLst>
              <a:ext uri="{FF2B5EF4-FFF2-40B4-BE49-F238E27FC236}">
                <a16:creationId xmlns:a16="http://schemas.microsoft.com/office/drawing/2014/main" id="{F9FC9237-0381-8DF2-D1FE-03114D13A9A9}"/>
              </a:ext>
              <a:ext uri="{C183D7F6-B498-43B3-948B-1728B52AA6E4}">
                <adec:decorative xmlns:adec="http://schemas.microsoft.com/office/drawing/2017/decorative" val="1"/>
              </a:ext>
            </a:extLst>
          </p:cNvPr>
          <p:cNvPicPr>
            <a:picLocks noGrp="1" noChangeAspect="1"/>
          </p:cNvPicPr>
          <p:nvPr>
            <p:ph idx="12"/>
          </p:nvPr>
        </p:nvPicPr>
        <p:blipFill>
          <a:blip r:embed="rId5">
            <a:extLst>
              <a:ext uri="{28A0092B-C50C-407E-A947-70E740481C1C}">
                <a14:useLocalDpi xmlns:a14="http://schemas.microsoft.com/office/drawing/2010/main"/>
              </a:ext>
            </a:extLst>
          </a:blip>
          <a:srcRect/>
          <a:stretch>
            <a:fillRect/>
          </a:stretch>
        </p:blipFill>
        <p:spPr>
          <a:xfrm>
            <a:off x="6982836" y="1238826"/>
            <a:ext cx="1969194" cy="3321486"/>
          </a:xfrm>
        </p:spPr>
      </p:pic>
      <p:sp>
        <p:nvSpPr>
          <p:cNvPr id="17" name="Content Placeholder 16">
            <a:extLst>
              <a:ext uri="{FF2B5EF4-FFF2-40B4-BE49-F238E27FC236}">
                <a16:creationId xmlns:a16="http://schemas.microsoft.com/office/drawing/2014/main" id="{B1DF804F-66AC-ADC0-1ADC-E0897C4EC7FB}"/>
              </a:ext>
            </a:extLst>
          </p:cNvPr>
          <p:cNvSpPr>
            <a:spLocks noGrp="1"/>
          </p:cNvSpPr>
          <p:nvPr>
            <p:ph idx="25"/>
          </p:nvPr>
        </p:nvSpPr>
        <p:spPr/>
        <p:txBody>
          <a:bodyPr/>
          <a:lstStyle/>
          <a:p>
            <a:r>
              <a:rPr lang="en-US"/>
              <a:t>Image sources: Left, courtesy of Dave Love, Johns Hopkins Bloomberg School of Public Health; Center and right, Shutterstock.</a:t>
            </a:r>
          </a:p>
        </p:txBody>
      </p:sp>
      <p:sp>
        <p:nvSpPr>
          <p:cNvPr id="13" name="Slide Number Placeholder 12">
            <a:extLst>
              <a:ext uri="{FF2B5EF4-FFF2-40B4-BE49-F238E27FC236}">
                <a16:creationId xmlns:a16="http://schemas.microsoft.com/office/drawing/2014/main" id="{63629E99-D7C8-771F-ED4B-580EC9B498DF}"/>
              </a:ext>
            </a:extLst>
          </p:cNvPr>
          <p:cNvSpPr>
            <a:spLocks noGrp="1"/>
          </p:cNvSpPr>
          <p:nvPr>
            <p:ph type="sldNum" sz="quarter" idx="24"/>
          </p:nvPr>
        </p:nvSpPr>
        <p:spPr>
          <a:xfrm>
            <a:off x="8342334" y="4809744"/>
            <a:ext cx="649266" cy="274637"/>
          </a:xfrm>
        </p:spPr>
        <p:txBody>
          <a:bodyPr/>
          <a:lstStyle/>
          <a:p>
            <a:fld id="{8ABDC324-684B-9C44-A484-D2B69E2467CF}" type="slidenum">
              <a:rPr lang="en-US" smtClean="0"/>
              <a:pPr/>
              <a:t>17</a:t>
            </a:fld>
            <a:endParaRPr lang="en-US"/>
          </a:p>
        </p:txBody>
      </p:sp>
    </p:spTree>
    <p:extLst>
      <p:ext uri="{BB962C8B-B14F-4D97-AF65-F5344CB8AC3E}">
        <p14:creationId xmlns:p14="http://schemas.microsoft.com/office/powerpoint/2010/main" val="10610503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736A1BC-7D7B-4B9F-F408-EDAC6C514D6A}"/>
              </a:ext>
            </a:extLst>
          </p:cNvPr>
          <p:cNvSpPr>
            <a:spLocks noGrp="1"/>
          </p:cNvSpPr>
          <p:nvPr>
            <p:ph type="title"/>
          </p:nvPr>
        </p:nvSpPr>
        <p:spPr/>
        <p:txBody>
          <a:bodyPr/>
          <a:lstStyle/>
          <a:p>
            <a:r>
              <a:rPr lang="en-US"/>
              <a:t>Aquaculture Production by Country, 2022</a:t>
            </a:r>
          </a:p>
        </p:txBody>
      </p:sp>
      <p:sp>
        <p:nvSpPr>
          <p:cNvPr id="14" name="Text Placeholder 13">
            <a:extLst>
              <a:ext uri="{FF2B5EF4-FFF2-40B4-BE49-F238E27FC236}">
                <a16:creationId xmlns:a16="http://schemas.microsoft.com/office/drawing/2014/main" id="{6D99012A-4CF3-EE2A-33A6-C1945BB450A0}"/>
              </a:ext>
            </a:extLst>
          </p:cNvPr>
          <p:cNvSpPr>
            <a:spLocks noGrp="1"/>
          </p:cNvSpPr>
          <p:nvPr>
            <p:ph type="body" sz="quarter" idx="14"/>
          </p:nvPr>
        </p:nvSpPr>
        <p:spPr/>
        <p:txBody>
          <a:bodyPr/>
          <a:lstStyle/>
          <a:p>
            <a:endParaRPr lang="en-US"/>
          </a:p>
        </p:txBody>
      </p:sp>
      <p:pic>
        <p:nvPicPr>
          <p:cNvPr id="17" name="Content Placeholder 16" descr="World map, Aquaculture production, 2022. Aquaculture is the farming of aquatic organisms including fish, molluscs, crustaceans and aquatic plants. Aquaculture production specifically refers to output from aquaculture activities, which are designated for final harvest for consumption. Key points are discussed by presenter.">
            <a:extLst>
              <a:ext uri="{FF2B5EF4-FFF2-40B4-BE49-F238E27FC236}">
                <a16:creationId xmlns:a16="http://schemas.microsoft.com/office/drawing/2014/main" id="{94172BEE-18A6-847E-29CB-F2529946EE6B}"/>
              </a:ext>
            </a:extLst>
          </p:cNvPr>
          <p:cNvPicPr>
            <a:picLocks noGrp="1" noChangeAspect="1"/>
          </p:cNvPicPr>
          <p:nvPr>
            <p:ph idx="19"/>
          </p:nvPr>
        </p:nvPicPr>
        <p:blipFill>
          <a:blip r:embed="rId3"/>
          <a:stretch>
            <a:fillRect/>
          </a:stretch>
        </p:blipFill>
        <p:spPr>
          <a:xfrm>
            <a:off x="3157538" y="300738"/>
            <a:ext cx="5834062" cy="4118161"/>
          </a:xfrm>
        </p:spPr>
      </p:pic>
      <p:sp>
        <p:nvSpPr>
          <p:cNvPr id="13" name="Content Placeholder 12">
            <a:extLst>
              <a:ext uri="{FF2B5EF4-FFF2-40B4-BE49-F238E27FC236}">
                <a16:creationId xmlns:a16="http://schemas.microsoft.com/office/drawing/2014/main" id="{B31C1171-465C-7281-42AB-3F813BB3393E}"/>
              </a:ext>
            </a:extLst>
          </p:cNvPr>
          <p:cNvSpPr>
            <a:spLocks noGrp="1"/>
          </p:cNvSpPr>
          <p:nvPr>
            <p:ph idx="12"/>
          </p:nvPr>
        </p:nvSpPr>
        <p:spPr/>
        <p:txBody>
          <a:bodyPr/>
          <a:lstStyle/>
          <a:p>
            <a:r>
              <a:rPr lang="en-US"/>
              <a:t>Image source: Our World in Data. (2025). </a:t>
            </a:r>
            <a:r>
              <a:rPr lang="en-US" i="1"/>
              <a:t>Aquaculture production</a:t>
            </a:r>
            <a:r>
              <a:rPr lang="en-US"/>
              <a:t>. </a:t>
            </a:r>
            <a:r>
              <a:rPr lang="en-US">
                <a:hlinkClick r:id="rId4"/>
              </a:rPr>
              <a:t>https://ourworldindata.org/grapher/aquaculture-farmed-fish-production?tab=map</a:t>
            </a:r>
            <a:endParaRPr lang="en-US"/>
          </a:p>
        </p:txBody>
      </p:sp>
      <p:sp>
        <p:nvSpPr>
          <p:cNvPr id="8" name="Slide Number Placeholder 7">
            <a:extLst>
              <a:ext uri="{FF2B5EF4-FFF2-40B4-BE49-F238E27FC236}">
                <a16:creationId xmlns:a16="http://schemas.microsoft.com/office/drawing/2014/main" id="{58ED646F-2C01-7874-D2E2-9162CF137C45}"/>
              </a:ext>
            </a:extLst>
          </p:cNvPr>
          <p:cNvSpPr>
            <a:spLocks noGrp="1"/>
          </p:cNvSpPr>
          <p:nvPr>
            <p:ph type="sldNum" sz="quarter" idx="10"/>
          </p:nvPr>
        </p:nvSpPr>
        <p:spPr/>
        <p:txBody>
          <a:bodyPr/>
          <a:lstStyle/>
          <a:p>
            <a:fld id="{8ABDC324-684B-9C44-A484-D2B69E2467CF}" type="slidenum">
              <a:rPr lang="en-US" smtClean="0"/>
              <a:pPr/>
              <a:t>18</a:t>
            </a:fld>
            <a:endParaRPr lang="en-US"/>
          </a:p>
        </p:txBody>
      </p:sp>
    </p:spTree>
    <p:extLst>
      <p:ext uri="{BB962C8B-B14F-4D97-AF65-F5344CB8AC3E}">
        <p14:creationId xmlns:p14="http://schemas.microsoft.com/office/powerpoint/2010/main" val="12131275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AC32B-3D79-69B0-7908-BE3FFD112ADB}"/>
              </a:ext>
            </a:extLst>
          </p:cNvPr>
          <p:cNvSpPr>
            <a:spLocks noGrp="1"/>
          </p:cNvSpPr>
          <p:nvPr>
            <p:ph type="title"/>
          </p:nvPr>
        </p:nvSpPr>
        <p:spPr>
          <a:xfrm>
            <a:off x="149313" y="53975"/>
            <a:ext cx="8842248" cy="857250"/>
          </a:xfrm>
        </p:spPr>
        <p:txBody>
          <a:bodyPr/>
          <a:lstStyle/>
          <a:p>
            <a:r>
              <a:rPr lang="en-US"/>
              <a:t>Aquaculture in the United States</a:t>
            </a:r>
          </a:p>
        </p:txBody>
      </p:sp>
      <p:sp>
        <p:nvSpPr>
          <p:cNvPr id="9" name="Content Placeholder 8">
            <a:extLst>
              <a:ext uri="{FF2B5EF4-FFF2-40B4-BE49-F238E27FC236}">
                <a16:creationId xmlns:a16="http://schemas.microsoft.com/office/drawing/2014/main" id="{1190B517-82A7-4D78-D9AC-D2CFE2A54FF6}"/>
              </a:ext>
            </a:extLst>
          </p:cNvPr>
          <p:cNvSpPr>
            <a:spLocks noGrp="1"/>
          </p:cNvSpPr>
          <p:nvPr>
            <p:ph idx="13"/>
          </p:nvPr>
        </p:nvSpPr>
        <p:spPr>
          <a:xfrm>
            <a:off x="149225" y="1200150"/>
            <a:ext cx="4046855" cy="3392488"/>
          </a:xfrm>
        </p:spPr>
        <p:txBody>
          <a:bodyPr/>
          <a:lstStyle/>
          <a:p>
            <a:r>
              <a:rPr lang="en-US"/>
              <a:t>Small compared to Asia but  growing rapidly</a:t>
            </a:r>
          </a:p>
          <a:p>
            <a:r>
              <a:rPr lang="en-US"/>
              <a:t>Valued at almost $2 billion (2023)</a:t>
            </a:r>
          </a:p>
          <a:p>
            <a:r>
              <a:rPr lang="en-US"/>
              <a:t>Top production: Mississippi, Washington, Louisiana, Florida, Alabama</a:t>
            </a:r>
          </a:p>
          <a:p>
            <a:r>
              <a:rPr lang="en-US"/>
              <a:t>Species include catfish, oysters, trout, tilapia, clams, Atlantic salmon, kelp</a:t>
            </a:r>
          </a:p>
        </p:txBody>
      </p:sp>
      <p:sp>
        <p:nvSpPr>
          <p:cNvPr id="15" name="Content Placeholder 14">
            <a:extLst>
              <a:ext uri="{FF2B5EF4-FFF2-40B4-BE49-F238E27FC236}">
                <a16:creationId xmlns:a16="http://schemas.microsoft.com/office/drawing/2014/main" id="{19AA4CBC-90C4-F153-EF9F-05BCD66567D3}"/>
              </a:ext>
            </a:extLst>
          </p:cNvPr>
          <p:cNvSpPr>
            <a:spLocks noGrp="1"/>
          </p:cNvSpPr>
          <p:nvPr>
            <p:ph idx="17"/>
          </p:nvPr>
        </p:nvSpPr>
        <p:spPr>
          <a:xfrm>
            <a:off x="149312" y="4792204"/>
            <a:ext cx="8100607" cy="274638"/>
          </a:xfrm>
        </p:spPr>
        <p:txBody>
          <a:bodyPr>
            <a:normAutofit fontScale="92500" lnSpcReduction="20000"/>
          </a:bodyPr>
          <a:lstStyle/>
          <a:p>
            <a:r>
              <a:rPr lang="en-US"/>
              <a:t>Sources: USDA National Agriculture Statistics Service. (2024). 2023 Census of aquaculture. </a:t>
            </a:r>
            <a:r>
              <a:rPr lang="en-US">
                <a:hlinkClick r:id="rId3"/>
              </a:rPr>
              <a:t>https://www.nass.usda.gov/Publications/AgCensus/2022/Online_Resources/Aquaculture/index.php</a:t>
            </a:r>
            <a:r>
              <a:rPr lang="en-US"/>
              <a:t>; USDA National Agriculture Statistics Service. (2024). USDA releases the 2023 census of aquaculture results. </a:t>
            </a:r>
            <a:r>
              <a:rPr lang="en-US">
                <a:hlinkClick r:id="rId4"/>
              </a:rPr>
              <a:t>https://www.nass.usda.gov/Newsroom/2024/12-16-2024.php</a:t>
            </a:r>
            <a:r>
              <a:rPr lang="en-US"/>
              <a:t>; </a:t>
            </a:r>
            <a:br>
              <a:rPr lang="en-US"/>
            </a:br>
            <a:r>
              <a:rPr lang="en-US"/>
              <a:t>Image is from NOAA Fisheries/Jordan Hollarsmith.</a:t>
            </a:r>
          </a:p>
        </p:txBody>
      </p:sp>
      <p:sp>
        <p:nvSpPr>
          <p:cNvPr id="5" name="Slide Number Placeholder 4">
            <a:extLst>
              <a:ext uri="{FF2B5EF4-FFF2-40B4-BE49-F238E27FC236}">
                <a16:creationId xmlns:a16="http://schemas.microsoft.com/office/drawing/2014/main" id="{A4E8B433-4C1C-E87C-A909-DCAAAB469F80}"/>
              </a:ext>
            </a:extLst>
          </p:cNvPr>
          <p:cNvSpPr>
            <a:spLocks noGrp="1"/>
          </p:cNvSpPr>
          <p:nvPr>
            <p:ph type="sldNum" sz="quarter" idx="16"/>
          </p:nvPr>
        </p:nvSpPr>
        <p:spPr>
          <a:xfrm>
            <a:off x="8342334" y="4809744"/>
            <a:ext cx="649266" cy="274637"/>
          </a:xfrm>
        </p:spPr>
        <p:txBody>
          <a:bodyPr/>
          <a:lstStyle/>
          <a:p>
            <a:fld id="{8ABDC324-684B-9C44-A484-D2B69E2467CF}" type="slidenum">
              <a:rPr lang="en-US" smtClean="0"/>
              <a:pPr/>
              <a:t>19</a:t>
            </a:fld>
            <a:endParaRPr lang="en-US"/>
          </a:p>
        </p:txBody>
      </p:sp>
      <p:pic>
        <p:nvPicPr>
          <p:cNvPr id="16" name="Picture 2">
            <a:extLst>
              <a:ext uri="{FF2B5EF4-FFF2-40B4-BE49-F238E27FC236}">
                <a16:creationId xmlns:a16="http://schemas.microsoft.com/office/drawing/2014/main" id="{3760A15E-B900-1075-83E6-F20F591505C9}"/>
              </a:ext>
              <a:ext uri="{C183D7F6-B498-43B3-948B-1728B52AA6E4}">
                <adec:decorative xmlns:adec="http://schemas.microsoft.com/office/drawing/2017/decorative" val="1"/>
              </a:ext>
            </a:extLst>
          </p:cNvPr>
          <p:cNvPicPr>
            <a:picLocks noGrp="1" noChangeAspect="1" noChangeArrowheads="1"/>
          </p:cNvPicPr>
          <p:nvPr>
            <p:ph idx="12"/>
          </p:nvPr>
        </p:nvPicPr>
        <p:blipFill rotWithShape="1">
          <a:blip r:embed="rId5">
            <a:extLst>
              <a:ext uri="{28A0092B-C50C-407E-A947-70E740481C1C}">
                <a14:useLocalDpi xmlns:a14="http://schemas.microsoft.com/office/drawing/2010/main"/>
              </a:ext>
            </a:extLst>
          </a:blip>
          <a:srcRect/>
          <a:stretch/>
        </p:blipFill>
        <p:spPr bwMode="auto">
          <a:xfrm>
            <a:off x="4353987" y="1200150"/>
            <a:ext cx="4637613" cy="3392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91403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C027A45-0047-7B68-3A57-8D975B45CA1B}"/>
              </a:ext>
            </a:extLst>
          </p:cNvPr>
          <p:cNvSpPr>
            <a:spLocks noGrp="1"/>
          </p:cNvSpPr>
          <p:nvPr>
            <p:ph type="title"/>
          </p:nvPr>
        </p:nvSpPr>
        <p:spPr>
          <a:xfrm>
            <a:off x="3708399" y="250934"/>
            <a:ext cx="5283201" cy="1294894"/>
          </a:xfrm>
        </p:spPr>
        <p:txBody>
          <a:bodyPr/>
          <a:lstStyle/>
          <a:p>
            <a:r>
              <a:rPr lang="en-US"/>
              <a:t>Aquatic Foods, Nutrition, </a:t>
            </a:r>
            <a:br>
              <a:rPr lang="en-US"/>
            </a:br>
            <a:r>
              <a:rPr lang="en-US"/>
              <a:t>and Sustainability</a:t>
            </a:r>
          </a:p>
        </p:txBody>
      </p:sp>
      <p:sp>
        <p:nvSpPr>
          <p:cNvPr id="7" name="Text Placeholder 6">
            <a:extLst>
              <a:ext uri="{FF2B5EF4-FFF2-40B4-BE49-F238E27FC236}">
                <a16:creationId xmlns:a16="http://schemas.microsoft.com/office/drawing/2014/main" id="{D6681DF6-4898-BB57-5D92-06956B367C18}"/>
              </a:ext>
            </a:extLst>
          </p:cNvPr>
          <p:cNvSpPr>
            <a:spLocks noGrp="1"/>
          </p:cNvSpPr>
          <p:nvPr>
            <p:ph type="body" sz="quarter" idx="11"/>
          </p:nvPr>
        </p:nvSpPr>
        <p:spPr>
          <a:xfrm>
            <a:off x="3708399" y="1782152"/>
            <a:ext cx="5283201" cy="966788"/>
          </a:xfrm>
        </p:spPr>
        <p:txBody>
          <a:bodyPr/>
          <a:lstStyle/>
          <a:p>
            <a:r>
              <a:rPr lang="en-US"/>
              <a:t>Module 4</a:t>
            </a:r>
          </a:p>
        </p:txBody>
      </p:sp>
      <p:sp>
        <p:nvSpPr>
          <p:cNvPr id="8" name="Text Placeholder 7">
            <a:extLst>
              <a:ext uri="{FF2B5EF4-FFF2-40B4-BE49-F238E27FC236}">
                <a16:creationId xmlns:a16="http://schemas.microsoft.com/office/drawing/2014/main" id="{03A0594F-B569-BB04-8967-003628AB2860}"/>
              </a:ext>
            </a:extLst>
          </p:cNvPr>
          <p:cNvSpPr>
            <a:spLocks noGrp="1"/>
          </p:cNvSpPr>
          <p:nvPr>
            <p:ph type="body" sz="quarter" idx="12"/>
          </p:nvPr>
        </p:nvSpPr>
        <p:spPr>
          <a:xfrm>
            <a:off x="5462016" y="3597674"/>
            <a:ext cx="3529584" cy="966788"/>
          </a:xfrm>
        </p:spPr>
        <p:txBody>
          <a:bodyPr/>
          <a:lstStyle/>
          <a:p>
            <a:r>
              <a:rPr lang="en-US"/>
              <a:t>Presented by:</a:t>
            </a:r>
          </a:p>
          <a:p>
            <a:r>
              <a:rPr lang="en-US"/>
              <a:t>Johns Hopkins Center for a Livable Future</a:t>
            </a:r>
          </a:p>
          <a:p>
            <a:r>
              <a:rPr lang="en-US"/>
              <a:t>Food + Planet</a:t>
            </a:r>
          </a:p>
        </p:txBody>
      </p:sp>
      <p:sp>
        <p:nvSpPr>
          <p:cNvPr id="10" name="Text Placeholder 9">
            <a:extLst>
              <a:ext uri="{FF2B5EF4-FFF2-40B4-BE49-F238E27FC236}">
                <a16:creationId xmlns:a16="http://schemas.microsoft.com/office/drawing/2014/main" id="{A049FF58-9664-18EC-8F88-307F88DF786A}"/>
              </a:ext>
            </a:extLst>
          </p:cNvPr>
          <p:cNvSpPr>
            <a:spLocks noGrp="1"/>
          </p:cNvSpPr>
          <p:nvPr>
            <p:ph type="body" sz="quarter" idx="14"/>
          </p:nvPr>
        </p:nvSpPr>
        <p:spPr/>
        <p:txBody>
          <a:bodyPr/>
          <a:lstStyle/>
          <a:p>
            <a:endParaRPr lang="en-US"/>
          </a:p>
        </p:txBody>
      </p:sp>
      <p:sp>
        <p:nvSpPr>
          <p:cNvPr id="5" name="Slide Number Placeholder 4">
            <a:extLst>
              <a:ext uri="{FF2B5EF4-FFF2-40B4-BE49-F238E27FC236}">
                <a16:creationId xmlns:a16="http://schemas.microsoft.com/office/drawing/2014/main" id="{F8AA9DD8-32CC-46BE-4EF2-A43FD80DE995}"/>
              </a:ext>
            </a:extLst>
          </p:cNvPr>
          <p:cNvSpPr>
            <a:spLocks noGrp="1"/>
          </p:cNvSpPr>
          <p:nvPr>
            <p:ph type="sldNum" sz="quarter" idx="10"/>
          </p:nvPr>
        </p:nvSpPr>
        <p:spPr>
          <a:xfrm>
            <a:off x="8342334" y="4810518"/>
            <a:ext cx="649266" cy="274637"/>
          </a:xfrm>
        </p:spPr>
        <p:txBody>
          <a:bodyPr/>
          <a:lstStyle/>
          <a:p>
            <a:fld id="{8ABDC324-684B-9C44-A484-D2B69E2467CF}" type="slidenum">
              <a:rPr lang="en-US" smtClean="0"/>
              <a:pPr/>
              <a:t>2</a:t>
            </a:fld>
            <a:endParaRPr lang="en-US"/>
          </a:p>
        </p:txBody>
      </p:sp>
    </p:spTree>
    <p:extLst>
      <p:ext uri="{BB962C8B-B14F-4D97-AF65-F5344CB8AC3E}">
        <p14:creationId xmlns:p14="http://schemas.microsoft.com/office/powerpoint/2010/main" val="30223120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80529D41-ED99-9C9E-64F4-3398912AE126}"/>
              </a:ext>
            </a:extLst>
          </p:cNvPr>
          <p:cNvSpPr>
            <a:spLocks noGrp="1"/>
          </p:cNvSpPr>
          <p:nvPr>
            <p:ph type="title"/>
          </p:nvPr>
        </p:nvSpPr>
        <p:spPr>
          <a:xfrm>
            <a:off x="146304" y="66526"/>
            <a:ext cx="2739771" cy="1243172"/>
          </a:xfrm>
        </p:spPr>
        <p:txBody>
          <a:bodyPr/>
          <a:lstStyle/>
          <a:p>
            <a:r>
              <a:rPr lang="en-US"/>
              <a:t>Cell-Based Seafood Production</a:t>
            </a:r>
          </a:p>
        </p:txBody>
      </p:sp>
      <p:sp>
        <p:nvSpPr>
          <p:cNvPr id="27" name="Text Placeholder 26">
            <a:extLst>
              <a:ext uri="{FF2B5EF4-FFF2-40B4-BE49-F238E27FC236}">
                <a16:creationId xmlns:a16="http://schemas.microsoft.com/office/drawing/2014/main" id="{0FE10629-A1B7-3F37-8141-5831DF689DC5}"/>
              </a:ext>
            </a:extLst>
          </p:cNvPr>
          <p:cNvSpPr>
            <a:spLocks noGrp="1"/>
          </p:cNvSpPr>
          <p:nvPr>
            <p:ph type="body" sz="quarter" idx="14"/>
          </p:nvPr>
        </p:nvSpPr>
        <p:spPr/>
        <p:txBody>
          <a:bodyPr/>
          <a:lstStyle/>
          <a:p>
            <a:endParaRPr lang="en-US"/>
          </a:p>
        </p:txBody>
      </p:sp>
      <p:sp>
        <p:nvSpPr>
          <p:cNvPr id="26" name="Content Placeholder 25">
            <a:extLst>
              <a:ext uri="{FF2B5EF4-FFF2-40B4-BE49-F238E27FC236}">
                <a16:creationId xmlns:a16="http://schemas.microsoft.com/office/drawing/2014/main" id="{5BFAE73C-E230-27B5-88F3-2D5EC13351ED}"/>
              </a:ext>
            </a:extLst>
          </p:cNvPr>
          <p:cNvSpPr>
            <a:spLocks noGrp="1"/>
          </p:cNvSpPr>
          <p:nvPr>
            <p:ph idx="12"/>
          </p:nvPr>
        </p:nvSpPr>
        <p:spPr>
          <a:xfrm>
            <a:off x="3158067" y="4792204"/>
            <a:ext cx="5184246" cy="274637"/>
          </a:xfrm>
        </p:spPr>
        <p:txBody>
          <a:bodyPr>
            <a:normAutofit fontScale="62500" lnSpcReduction="20000"/>
          </a:bodyPr>
          <a:lstStyle/>
          <a:p>
            <a:r>
              <a:rPr lang="en-US"/>
              <a:t>Sources: Food and Agriculture Organization of the United Nations. (2022). </a:t>
            </a:r>
            <a:r>
              <a:rPr lang="en-US" i="1"/>
              <a:t>The pros and cons of cell-cultured seafood</a:t>
            </a:r>
            <a:r>
              <a:rPr lang="en-US"/>
              <a:t>. </a:t>
            </a:r>
            <a:r>
              <a:rPr lang="en-US">
                <a:hlinkClick r:id="rId3"/>
              </a:rPr>
              <a:t>https://openknowledge.fao.org/server/api/core/bitstreams/a6a1fedf-f368-479c-b143-58cbcdd095e7/content</a:t>
            </a:r>
            <a:endParaRPr lang="en-US"/>
          </a:p>
          <a:p>
            <a:endParaRPr lang="en-US"/>
          </a:p>
          <a:p>
            <a:r>
              <a:rPr lang="en-US"/>
              <a:t>Image source: Johns Hopkins Center for a Livable Future.</a:t>
            </a:r>
          </a:p>
        </p:txBody>
      </p:sp>
      <p:sp>
        <p:nvSpPr>
          <p:cNvPr id="6" name="Slide Number Placeholder 5">
            <a:extLst>
              <a:ext uri="{FF2B5EF4-FFF2-40B4-BE49-F238E27FC236}">
                <a16:creationId xmlns:a16="http://schemas.microsoft.com/office/drawing/2014/main" id="{98470E7B-71FC-AEDD-F4B7-3569CCDDB76E}"/>
              </a:ext>
            </a:extLst>
          </p:cNvPr>
          <p:cNvSpPr>
            <a:spLocks noGrp="1"/>
          </p:cNvSpPr>
          <p:nvPr>
            <p:ph type="sldNum" sz="quarter" idx="10"/>
          </p:nvPr>
        </p:nvSpPr>
        <p:spPr>
          <a:xfrm>
            <a:off x="8342334" y="4809744"/>
            <a:ext cx="649266" cy="274637"/>
          </a:xfrm>
        </p:spPr>
        <p:txBody>
          <a:bodyPr/>
          <a:lstStyle/>
          <a:p>
            <a:fld id="{8ABDC324-684B-9C44-A484-D2B69E2467CF}" type="slidenum">
              <a:rPr lang="en-US" smtClean="0"/>
              <a:pPr/>
              <a:t>20</a:t>
            </a:fld>
            <a:endParaRPr lang="en-US"/>
          </a:p>
        </p:txBody>
      </p:sp>
      <p:pic>
        <p:nvPicPr>
          <p:cNvPr id="30" name="Content Placeholder 21" descr="Seafood production process from bioreactor to multiply cells, grow cells, exercise cells, added muscle fibers, vitamins, flavor, and minerals—ending in final food product for marketing and consumption.">
            <a:extLst>
              <a:ext uri="{FF2B5EF4-FFF2-40B4-BE49-F238E27FC236}">
                <a16:creationId xmlns:a16="http://schemas.microsoft.com/office/drawing/2014/main" id="{45C99728-D8ED-CA19-BE70-A0328917E449}"/>
              </a:ext>
            </a:extLst>
          </p:cNvPr>
          <p:cNvPicPr>
            <a:picLocks noGrp="1" noChangeAspect="1"/>
          </p:cNvPicPr>
          <p:nvPr>
            <p:ph idx="19"/>
          </p:nvPr>
        </p:nvPicPr>
        <p:blipFill rotWithShape="1">
          <a:blip r:embed="rId4">
            <a:extLst>
              <a:ext uri="{28A0092B-C50C-407E-A947-70E740481C1C}">
                <a14:useLocalDpi xmlns:a14="http://schemas.microsoft.com/office/drawing/2010/main"/>
              </a:ext>
            </a:extLst>
          </a:blip>
          <a:srcRect/>
          <a:stretch>
            <a:fillRect/>
          </a:stretch>
        </p:blipFill>
        <p:spPr>
          <a:xfrm>
            <a:off x="3157538" y="633077"/>
            <a:ext cx="5834062" cy="3453484"/>
          </a:xfrm>
        </p:spPr>
      </p:pic>
    </p:spTree>
    <p:extLst>
      <p:ext uri="{BB962C8B-B14F-4D97-AF65-F5344CB8AC3E}">
        <p14:creationId xmlns:p14="http://schemas.microsoft.com/office/powerpoint/2010/main" val="9333498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586C0A8-9A60-45B3-A60F-B4E04DDA30E8}"/>
              </a:ext>
            </a:extLst>
          </p:cNvPr>
          <p:cNvSpPr>
            <a:spLocks noGrp="1"/>
          </p:cNvSpPr>
          <p:nvPr>
            <p:ph type="title"/>
          </p:nvPr>
        </p:nvSpPr>
        <p:spPr/>
        <p:txBody>
          <a:bodyPr/>
          <a:lstStyle/>
          <a:p>
            <a:r>
              <a:rPr lang="en-US"/>
              <a:t>Section B: Sustainability Challenges </a:t>
            </a:r>
            <a:br>
              <a:rPr lang="en-US"/>
            </a:br>
            <a:r>
              <a:rPr lang="en-US"/>
              <a:t>in the Seafood Sector</a:t>
            </a:r>
          </a:p>
        </p:txBody>
      </p:sp>
      <p:sp>
        <p:nvSpPr>
          <p:cNvPr id="6" name="Slide Number Placeholder 5">
            <a:extLst>
              <a:ext uri="{FF2B5EF4-FFF2-40B4-BE49-F238E27FC236}">
                <a16:creationId xmlns:a16="http://schemas.microsoft.com/office/drawing/2014/main" id="{13135164-9CE4-2F8D-4589-DEF48B7C2351}"/>
              </a:ext>
            </a:extLst>
          </p:cNvPr>
          <p:cNvSpPr>
            <a:spLocks noGrp="1"/>
          </p:cNvSpPr>
          <p:nvPr>
            <p:ph type="sldNum" sz="quarter" idx="10"/>
          </p:nvPr>
        </p:nvSpPr>
        <p:spPr/>
        <p:txBody>
          <a:bodyPr/>
          <a:lstStyle/>
          <a:p>
            <a:fld id="{8ABDC324-684B-9C44-A484-D2B69E2467CF}" type="slidenum">
              <a:rPr lang="en-US" smtClean="0"/>
              <a:pPr/>
              <a:t>21</a:t>
            </a:fld>
            <a:endParaRPr lang="en-US"/>
          </a:p>
        </p:txBody>
      </p:sp>
    </p:spTree>
    <p:extLst>
      <p:ext uri="{BB962C8B-B14F-4D97-AF65-F5344CB8AC3E}">
        <p14:creationId xmlns:p14="http://schemas.microsoft.com/office/powerpoint/2010/main" val="8371312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831EEE9-9A13-0A4E-1070-F19439A6F9B3}"/>
              </a:ext>
            </a:extLst>
          </p:cNvPr>
          <p:cNvSpPr>
            <a:spLocks noGrp="1"/>
          </p:cNvSpPr>
          <p:nvPr>
            <p:ph type="title"/>
          </p:nvPr>
        </p:nvSpPr>
        <p:spPr/>
        <p:txBody>
          <a:bodyPr/>
          <a:lstStyle/>
          <a:p>
            <a:r>
              <a:rPr lang="en-US"/>
              <a:t>Sustainability Challenges in the Seafood Sector</a:t>
            </a:r>
          </a:p>
        </p:txBody>
      </p:sp>
      <p:sp>
        <p:nvSpPr>
          <p:cNvPr id="12" name="Content Placeholder 11">
            <a:extLst>
              <a:ext uri="{FF2B5EF4-FFF2-40B4-BE49-F238E27FC236}">
                <a16:creationId xmlns:a16="http://schemas.microsoft.com/office/drawing/2014/main" id="{6066647B-F235-69CA-A712-C2D7114DEB2E}"/>
              </a:ext>
            </a:extLst>
          </p:cNvPr>
          <p:cNvSpPr>
            <a:spLocks noGrp="1"/>
          </p:cNvSpPr>
          <p:nvPr>
            <p:ph idx="23"/>
          </p:nvPr>
        </p:nvSpPr>
        <p:spPr>
          <a:xfrm>
            <a:off x="149816" y="1200151"/>
            <a:ext cx="2943903" cy="3401479"/>
          </a:xfrm>
        </p:spPr>
        <p:txBody>
          <a:bodyPr/>
          <a:lstStyle/>
          <a:p>
            <a:pPr marL="396875" indent="-385763"/>
            <a:r>
              <a:rPr lang="en-US"/>
              <a:t>Governance of vast oceans	</a:t>
            </a:r>
            <a:endParaRPr lang="en-US">
              <a:cs typeface="Calibri"/>
            </a:endParaRPr>
          </a:p>
          <a:p>
            <a:pPr marL="396875" indent="-385763"/>
            <a:r>
              <a:rPr lang="en-US"/>
              <a:t>Globalization and trade </a:t>
            </a:r>
            <a:endParaRPr lang="en-US">
              <a:cs typeface="Calibri"/>
            </a:endParaRPr>
          </a:p>
          <a:p>
            <a:pPr marL="396875" indent="-385763"/>
            <a:r>
              <a:rPr lang="en-US">
                <a:cs typeface="Calibri"/>
              </a:rPr>
              <a:t>Mislabeling, fraud, food safety</a:t>
            </a:r>
          </a:p>
          <a:p>
            <a:pPr marL="396875" indent="-385763"/>
            <a:r>
              <a:rPr lang="en-US">
                <a:cs typeface="Calibri"/>
              </a:rPr>
              <a:t>Illegal fishing, bycatch/discards</a:t>
            </a:r>
          </a:p>
        </p:txBody>
      </p:sp>
      <p:sp>
        <p:nvSpPr>
          <p:cNvPr id="10" name="Content Placeholder 9">
            <a:extLst>
              <a:ext uri="{FF2B5EF4-FFF2-40B4-BE49-F238E27FC236}">
                <a16:creationId xmlns:a16="http://schemas.microsoft.com/office/drawing/2014/main" id="{9C1B23FF-88D6-2E82-5A32-2F0088EEDED7}"/>
              </a:ext>
            </a:extLst>
          </p:cNvPr>
          <p:cNvSpPr>
            <a:spLocks noGrp="1"/>
          </p:cNvSpPr>
          <p:nvPr>
            <p:ph idx="20"/>
          </p:nvPr>
        </p:nvSpPr>
        <p:spPr>
          <a:xfrm>
            <a:off x="3512819" y="1200150"/>
            <a:ext cx="2529840" cy="3401479"/>
          </a:xfrm>
        </p:spPr>
        <p:txBody>
          <a:bodyPr/>
          <a:lstStyle/>
          <a:p>
            <a:pPr marL="396875" indent="-385763"/>
            <a:r>
              <a:rPr lang="en-US"/>
              <a:t>Occupational health and human trafficking </a:t>
            </a:r>
          </a:p>
          <a:p>
            <a:pPr marL="396875" indent="-385763"/>
            <a:r>
              <a:rPr lang="en-US">
                <a:cs typeface="Calibri"/>
              </a:rPr>
              <a:t>Aquaculture challenges</a:t>
            </a:r>
          </a:p>
          <a:p>
            <a:pPr marL="396875" indent="-385763"/>
            <a:r>
              <a:rPr lang="en-US">
                <a:cs typeface="Calibri"/>
              </a:rPr>
              <a:t>Climate and Water Impacts</a:t>
            </a:r>
          </a:p>
          <a:p>
            <a:pPr marL="396875" indent="-385763"/>
            <a:r>
              <a:rPr lang="en-US">
                <a:cs typeface="Calibri"/>
              </a:rPr>
              <a:t>Microplastic pollution</a:t>
            </a:r>
          </a:p>
        </p:txBody>
      </p:sp>
      <p:pic>
        <p:nvPicPr>
          <p:cNvPr id="14" name="Content Placeholder 19" descr="A person standing in a small fishing boat with a net in the water.&#10;&#10;">
            <a:extLst>
              <a:ext uri="{FF2B5EF4-FFF2-40B4-BE49-F238E27FC236}">
                <a16:creationId xmlns:a16="http://schemas.microsoft.com/office/drawing/2014/main" id="{3964DD8F-813D-671C-1231-886345EAB635}"/>
              </a:ext>
            </a:extLst>
          </p:cNvPr>
          <p:cNvPicPr>
            <a:picLocks noGrp="1" noChangeAspect="1"/>
          </p:cNvPicPr>
          <p:nvPr>
            <p:ph idx="22"/>
          </p:nvPr>
        </p:nvPicPr>
        <p:blipFill>
          <a:blip r:embed="rId3">
            <a:extLst>
              <a:ext uri="{28A0092B-C50C-407E-A947-70E740481C1C}">
                <a14:useLocalDpi xmlns:a14="http://schemas.microsoft.com/office/drawing/2010/main"/>
              </a:ext>
            </a:extLst>
          </a:blip>
          <a:stretch>
            <a:fillRect/>
          </a:stretch>
        </p:blipFill>
        <p:spPr>
          <a:xfrm>
            <a:off x="6461760" y="1198879"/>
            <a:ext cx="2529841" cy="1682492"/>
          </a:xfrm>
          <a:prstGeom prst="rect">
            <a:avLst/>
          </a:prstGeom>
        </p:spPr>
      </p:pic>
      <p:pic>
        <p:nvPicPr>
          <p:cNvPr id="15" name="Content Placeholder 20" descr="A group of fishermen working on a boat.&#10;">
            <a:extLst>
              <a:ext uri="{FF2B5EF4-FFF2-40B4-BE49-F238E27FC236}">
                <a16:creationId xmlns:a16="http://schemas.microsoft.com/office/drawing/2014/main" id="{9E9BCD60-3EC4-7ED0-E1D4-C69633F0A5C8}"/>
              </a:ext>
            </a:extLst>
          </p:cNvPr>
          <p:cNvPicPr>
            <a:picLocks noGrp="1" noChangeAspect="1"/>
          </p:cNvPicPr>
          <p:nvPr>
            <p:ph idx="12"/>
          </p:nvPr>
        </p:nvPicPr>
        <p:blipFill>
          <a:blip r:embed="rId4"/>
          <a:stretch>
            <a:fillRect/>
          </a:stretch>
        </p:blipFill>
        <p:spPr>
          <a:xfrm>
            <a:off x="6461760" y="2944934"/>
            <a:ext cx="2529841" cy="1655424"/>
          </a:xfrm>
          <a:prstGeom prst="rect">
            <a:avLst/>
          </a:prstGeom>
          <a:ln w="76200">
            <a:noFill/>
          </a:ln>
        </p:spPr>
      </p:pic>
      <p:sp>
        <p:nvSpPr>
          <p:cNvPr id="13" name="Content Placeholder 12">
            <a:extLst>
              <a:ext uri="{FF2B5EF4-FFF2-40B4-BE49-F238E27FC236}">
                <a16:creationId xmlns:a16="http://schemas.microsoft.com/office/drawing/2014/main" id="{C5612733-7E25-1164-B34A-0AB3BBB35EDD}"/>
              </a:ext>
            </a:extLst>
          </p:cNvPr>
          <p:cNvSpPr>
            <a:spLocks noGrp="1"/>
          </p:cNvSpPr>
          <p:nvPr>
            <p:ph idx="25"/>
          </p:nvPr>
        </p:nvSpPr>
        <p:spPr/>
        <p:txBody>
          <a:bodyPr/>
          <a:lstStyle/>
          <a:p>
            <a:r>
              <a:rPr lang="en-US"/>
              <a:t>Image sources: Top, Shutterstock. Bottom, NOAA/Allen M. Shimada.</a:t>
            </a:r>
          </a:p>
        </p:txBody>
      </p:sp>
      <p:sp>
        <p:nvSpPr>
          <p:cNvPr id="7" name="Slide Number Placeholder 6">
            <a:extLst>
              <a:ext uri="{FF2B5EF4-FFF2-40B4-BE49-F238E27FC236}">
                <a16:creationId xmlns:a16="http://schemas.microsoft.com/office/drawing/2014/main" id="{BEBF4D64-14E6-266A-EDB7-7CAFA81E20B3}"/>
              </a:ext>
            </a:extLst>
          </p:cNvPr>
          <p:cNvSpPr>
            <a:spLocks noGrp="1"/>
          </p:cNvSpPr>
          <p:nvPr>
            <p:ph type="sldNum" sz="quarter" idx="24"/>
          </p:nvPr>
        </p:nvSpPr>
        <p:spPr/>
        <p:txBody>
          <a:bodyPr/>
          <a:lstStyle/>
          <a:p>
            <a:fld id="{8ABDC324-684B-9C44-A484-D2B69E2467CF}" type="slidenum">
              <a:rPr lang="en-US" smtClean="0"/>
              <a:pPr/>
              <a:t>22</a:t>
            </a:fld>
            <a:endParaRPr lang="en-US"/>
          </a:p>
        </p:txBody>
      </p:sp>
    </p:spTree>
    <p:extLst>
      <p:ext uri="{BB962C8B-B14F-4D97-AF65-F5344CB8AC3E}">
        <p14:creationId xmlns:p14="http://schemas.microsoft.com/office/powerpoint/2010/main" val="17763147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39095-3A5E-322A-F74D-45F124ED67AC}"/>
              </a:ext>
            </a:extLst>
          </p:cNvPr>
          <p:cNvSpPr>
            <a:spLocks noGrp="1"/>
          </p:cNvSpPr>
          <p:nvPr>
            <p:ph type="title"/>
          </p:nvPr>
        </p:nvSpPr>
        <p:spPr>
          <a:xfrm>
            <a:off x="149313" y="53975"/>
            <a:ext cx="8842287" cy="857250"/>
          </a:xfrm>
        </p:spPr>
        <p:txBody>
          <a:bodyPr/>
          <a:lstStyle/>
          <a:p>
            <a:r>
              <a:rPr lang="en-US"/>
              <a:t>Why Aquatic Resource Governance Is Complex</a:t>
            </a:r>
          </a:p>
        </p:txBody>
      </p:sp>
      <p:sp>
        <p:nvSpPr>
          <p:cNvPr id="9" name="Content Placeholder 8">
            <a:extLst>
              <a:ext uri="{FF2B5EF4-FFF2-40B4-BE49-F238E27FC236}">
                <a16:creationId xmlns:a16="http://schemas.microsoft.com/office/drawing/2014/main" id="{8A17E87F-855E-4AC2-8A01-C59F844BF1E1}"/>
              </a:ext>
            </a:extLst>
          </p:cNvPr>
          <p:cNvSpPr>
            <a:spLocks noGrp="1"/>
          </p:cNvSpPr>
          <p:nvPr>
            <p:ph idx="1"/>
          </p:nvPr>
        </p:nvSpPr>
        <p:spPr>
          <a:xfrm>
            <a:off x="149313" y="1200151"/>
            <a:ext cx="8842287" cy="3390899"/>
          </a:xfrm>
        </p:spPr>
        <p:txBody>
          <a:bodyPr/>
          <a:lstStyle/>
          <a:p>
            <a:r>
              <a:rPr lang="en-US"/>
              <a:t>Oceans are interconnected and cover 70% of the planet</a:t>
            </a:r>
          </a:p>
          <a:p>
            <a:r>
              <a:rPr lang="en-US"/>
              <a:t>Beyond 200 nautical miles from a nation’s coastline, the ocean and its resources are owned by everyone (and no one)</a:t>
            </a:r>
          </a:p>
          <a:p>
            <a:r>
              <a:rPr lang="en-US"/>
              <a:t>Fish stocks migrate and some have higher rates of overfishing or illegal fishing, making management difficult</a:t>
            </a:r>
          </a:p>
          <a:p>
            <a:r>
              <a:rPr lang="en-US"/>
              <a:t>Inland and marine aquaculture can involve many resource users and pose resource conflict challenges</a:t>
            </a:r>
          </a:p>
        </p:txBody>
      </p:sp>
      <p:sp>
        <p:nvSpPr>
          <p:cNvPr id="18" name="Content Placeholder 17">
            <a:extLst>
              <a:ext uri="{FF2B5EF4-FFF2-40B4-BE49-F238E27FC236}">
                <a16:creationId xmlns:a16="http://schemas.microsoft.com/office/drawing/2014/main" id="{4240517A-515C-814C-D95C-AE9F83B9B3E6}"/>
              </a:ext>
            </a:extLst>
          </p:cNvPr>
          <p:cNvSpPr>
            <a:spLocks noGrp="1"/>
          </p:cNvSpPr>
          <p:nvPr>
            <p:ph idx="12"/>
          </p:nvPr>
        </p:nvSpPr>
        <p:spPr/>
        <p:txBody>
          <a:bodyPr/>
          <a:lstStyle/>
          <a:p>
            <a:pPr lvl="0">
              <a:lnSpc>
                <a:spcPct val="107000"/>
              </a:lnSpc>
              <a:buClrTx/>
              <a:buSzTx/>
              <a:defRPr/>
            </a:pPr>
            <a:r>
              <a:rPr lang="en-US"/>
              <a:t>Source: NOAA Fisheries. (2012). </a:t>
            </a:r>
            <a:r>
              <a:rPr lang="en-US" i="1"/>
              <a:t>Fish stock assessment 101 series: Part 1—Data required for assessing U.S. fish stocks</a:t>
            </a:r>
            <a:r>
              <a:rPr lang="en-US"/>
              <a:t> (National). </a:t>
            </a:r>
            <a:br>
              <a:rPr lang="en-US"/>
            </a:br>
            <a:r>
              <a:rPr lang="en-US">
                <a:hlinkClick r:id="rId3"/>
              </a:rPr>
              <a:t>https://www.fisheries.noaa.gov/feature-story/fish-stock-assessment-101-series-part-1-data-required-assessing-us-fish-stocks</a:t>
            </a:r>
            <a:endParaRPr lang="en-US"/>
          </a:p>
        </p:txBody>
      </p:sp>
      <p:sp>
        <p:nvSpPr>
          <p:cNvPr id="8" name="Slide Number Placeholder 7">
            <a:extLst>
              <a:ext uri="{FF2B5EF4-FFF2-40B4-BE49-F238E27FC236}">
                <a16:creationId xmlns:a16="http://schemas.microsoft.com/office/drawing/2014/main" id="{694CD361-CB0B-0051-8AD1-4892A032CEED}"/>
              </a:ext>
            </a:extLst>
          </p:cNvPr>
          <p:cNvSpPr>
            <a:spLocks noGrp="1"/>
          </p:cNvSpPr>
          <p:nvPr>
            <p:ph type="sldNum" sz="quarter" idx="13"/>
          </p:nvPr>
        </p:nvSpPr>
        <p:spPr>
          <a:xfrm>
            <a:off x="8342334" y="4809744"/>
            <a:ext cx="649266" cy="274637"/>
          </a:xfrm>
        </p:spPr>
        <p:txBody>
          <a:bodyPr/>
          <a:lstStyle/>
          <a:p>
            <a:fld id="{8ABDC324-684B-9C44-A484-D2B69E2467CF}" type="slidenum">
              <a:rPr lang="en-US" smtClean="0"/>
              <a:pPr/>
              <a:t>23</a:t>
            </a:fld>
            <a:endParaRPr lang="en-US"/>
          </a:p>
        </p:txBody>
      </p:sp>
    </p:spTree>
    <p:extLst>
      <p:ext uri="{BB962C8B-B14F-4D97-AF65-F5344CB8AC3E}">
        <p14:creationId xmlns:p14="http://schemas.microsoft.com/office/powerpoint/2010/main" val="18820959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D7CFD-79F1-4E2A-A2B6-7A0DFD9CBA8C}"/>
              </a:ext>
            </a:extLst>
          </p:cNvPr>
          <p:cNvSpPr>
            <a:spLocks noGrp="1"/>
          </p:cNvSpPr>
          <p:nvPr>
            <p:ph type="title"/>
          </p:nvPr>
        </p:nvSpPr>
        <p:spPr/>
        <p:txBody>
          <a:bodyPr/>
          <a:lstStyle/>
          <a:p>
            <a:r>
              <a:rPr lang="en-US"/>
              <a:t>Global Seafood Trade</a:t>
            </a:r>
          </a:p>
        </p:txBody>
      </p:sp>
      <p:sp>
        <p:nvSpPr>
          <p:cNvPr id="3" name="Text Placeholder 2">
            <a:extLst>
              <a:ext uri="{FF2B5EF4-FFF2-40B4-BE49-F238E27FC236}">
                <a16:creationId xmlns:a16="http://schemas.microsoft.com/office/drawing/2014/main" id="{46BDD46A-CC71-1939-805D-967DC5AF2330}"/>
              </a:ext>
            </a:extLst>
          </p:cNvPr>
          <p:cNvSpPr>
            <a:spLocks noGrp="1"/>
          </p:cNvSpPr>
          <p:nvPr>
            <p:ph type="body" sz="quarter" idx="14"/>
          </p:nvPr>
        </p:nvSpPr>
        <p:spPr/>
        <p:txBody>
          <a:bodyPr/>
          <a:lstStyle/>
          <a:p>
            <a:endParaRPr lang="en-US"/>
          </a:p>
        </p:txBody>
      </p:sp>
      <p:pic>
        <p:nvPicPr>
          <p:cNvPr id="10" name="Content Placeholder 9" descr="World map, Global seafood trade value rebounds to USD 164 billion. Arrows show global seafood trade and numbers showing the value of trade. Key points are highlighted by presenter.">
            <a:extLst>
              <a:ext uri="{FF2B5EF4-FFF2-40B4-BE49-F238E27FC236}">
                <a16:creationId xmlns:a16="http://schemas.microsoft.com/office/drawing/2014/main" id="{8D0CFD0D-E71B-F404-AC24-F7598061E5B0}"/>
              </a:ext>
            </a:extLst>
          </p:cNvPr>
          <p:cNvPicPr>
            <a:picLocks noGrp="1" noChangeAspect="1"/>
          </p:cNvPicPr>
          <p:nvPr>
            <p:ph idx="19"/>
          </p:nvPr>
        </p:nvPicPr>
        <p:blipFill>
          <a:blip r:embed="rId3"/>
          <a:stretch>
            <a:fillRect/>
          </a:stretch>
        </p:blipFill>
        <p:spPr>
          <a:xfrm>
            <a:off x="3157538" y="441687"/>
            <a:ext cx="5834062" cy="3836263"/>
          </a:xfrm>
        </p:spPr>
      </p:pic>
      <p:sp>
        <p:nvSpPr>
          <p:cNvPr id="14" name="Content Placeholder 13">
            <a:extLst>
              <a:ext uri="{FF2B5EF4-FFF2-40B4-BE49-F238E27FC236}">
                <a16:creationId xmlns:a16="http://schemas.microsoft.com/office/drawing/2014/main" id="{9F9EAB6E-A279-D911-A4BE-CCD9BFA80A54}"/>
              </a:ext>
            </a:extLst>
          </p:cNvPr>
          <p:cNvSpPr>
            <a:spLocks noGrp="1"/>
          </p:cNvSpPr>
          <p:nvPr>
            <p:ph idx="12"/>
          </p:nvPr>
        </p:nvSpPr>
        <p:spPr>
          <a:xfrm>
            <a:off x="3158067" y="4792204"/>
            <a:ext cx="5462150" cy="274637"/>
          </a:xfrm>
        </p:spPr>
        <p:txBody>
          <a:bodyPr>
            <a:normAutofit fontScale="55000" lnSpcReduction="20000"/>
          </a:bodyPr>
          <a:lstStyle/>
          <a:p>
            <a:r>
              <a:rPr lang="en-US"/>
              <a:t>Source: Holland, J. (May 23, 2022.) </a:t>
            </a:r>
            <a:r>
              <a:rPr lang="en-US" i="1"/>
              <a:t>Rabobank: Global seafood trade value rebounds to USD 164 billion. </a:t>
            </a:r>
            <a:r>
              <a:rPr lang="en-US">
                <a:hlinkClick r:id="rId4"/>
              </a:rPr>
              <a:t>https://www.seafoodsource.com/news/supply-trade/rabobank-global-seafood-trade-value-rebounds-to-usd-164-billion</a:t>
            </a:r>
            <a:endParaRPr lang="en-US"/>
          </a:p>
          <a:p>
            <a:endParaRPr lang="en-US"/>
          </a:p>
          <a:p>
            <a:r>
              <a:rPr lang="en-US"/>
              <a:t>Image source: CFSI Staff. (2022). </a:t>
            </a:r>
            <a:r>
              <a:rPr lang="en-US" i="1"/>
              <a:t>Global seafood trade value rebounds to USD 164 billion</a:t>
            </a:r>
            <a:r>
              <a:rPr lang="en-US"/>
              <a:t>. California Fisheries and Seafood Institute. </a:t>
            </a:r>
            <a:r>
              <a:rPr lang="en-US">
                <a:hlinkClick r:id="rId5"/>
              </a:rPr>
              <a:t>https://calseafood.net/2022/05/23/global-seafood-trade-value-rebounds-to-usd-164-billion</a:t>
            </a:r>
            <a:endParaRPr lang="en-US"/>
          </a:p>
        </p:txBody>
      </p:sp>
      <p:sp>
        <p:nvSpPr>
          <p:cNvPr id="6" name="Slide Number Placeholder 5">
            <a:extLst>
              <a:ext uri="{FF2B5EF4-FFF2-40B4-BE49-F238E27FC236}">
                <a16:creationId xmlns:a16="http://schemas.microsoft.com/office/drawing/2014/main" id="{EFCF1DA3-886F-38E7-577E-E958C4EF8DC0}"/>
              </a:ext>
            </a:extLst>
          </p:cNvPr>
          <p:cNvSpPr>
            <a:spLocks noGrp="1"/>
          </p:cNvSpPr>
          <p:nvPr>
            <p:ph type="sldNum" sz="quarter" idx="10"/>
          </p:nvPr>
        </p:nvSpPr>
        <p:spPr/>
        <p:txBody>
          <a:bodyPr/>
          <a:lstStyle/>
          <a:p>
            <a:fld id="{8ABDC324-684B-9C44-A484-D2B69E2467CF}" type="slidenum">
              <a:rPr lang="en-US" smtClean="0"/>
              <a:pPr/>
              <a:t>24</a:t>
            </a:fld>
            <a:endParaRPr lang="en-US"/>
          </a:p>
        </p:txBody>
      </p:sp>
    </p:spTree>
    <p:extLst>
      <p:ext uri="{BB962C8B-B14F-4D97-AF65-F5344CB8AC3E}">
        <p14:creationId xmlns:p14="http://schemas.microsoft.com/office/powerpoint/2010/main" val="8713682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87FFD-8378-DA63-01CB-5269E66AF15A}"/>
              </a:ext>
            </a:extLst>
          </p:cNvPr>
          <p:cNvSpPr>
            <a:spLocks noGrp="1"/>
          </p:cNvSpPr>
          <p:nvPr>
            <p:ph type="title"/>
          </p:nvPr>
        </p:nvSpPr>
        <p:spPr>
          <a:xfrm>
            <a:off x="146304" y="66526"/>
            <a:ext cx="2739771" cy="1243172"/>
          </a:xfrm>
        </p:spPr>
        <p:txBody>
          <a:bodyPr/>
          <a:lstStyle/>
          <a:p>
            <a:r>
              <a:rPr lang="en-US"/>
              <a:t>Food Safety</a:t>
            </a:r>
          </a:p>
        </p:txBody>
      </p:sp>
      <p:sp>
        <p:nvSpPr>
          <p:cNvPr id="10" name="Text Placeholder 9">
            <a:extLst>
              <a:ext uri="{FF2B5EF4-FFF2-40B4-BE49-F238E27FC236}">
                <a16:creationId xmlns:a16="http://schemas.microsoft.com/office/drawing/2014/main" id="{07774E58-FC38-7EB1-C267-15E2C4F22DD5}"/>
              </a:ext>
            </a:extLst>
          </p:cNvPr>
          <p:cNvSpPr>
            <a:spLocks noGrp="1"/>
          </p:cNvSpPr>
          <p:nvPr>
            <p:ph type="body" sz="quarter" idx="14"/>
          </p:nvPr>
        </p:nvSpPr>
        <p:spPr/>
        <p:txBody>
          <a:bodyPr/>
          <a:lstStyle/>
          <a:p>
            <a:endParaRPr lang="en-US"/>
          </a:p>
        </p:txBody>
      </p:sp>
      <p:sp>
        <p:nvSpPr>
          <p:cNvPr id="9" name="Content Placeholder 8">
            <a:extLst>
              <a:ext uri="{FF2B5EF4-FFF2-40B4-BE49-F238E27FC236}">
                <a16:creationId xmlns:a16="http://schemas.microsoft.com/office/drawing/2014/main" id="{61637AEB-59EB-7212-0231-BBA1A90C1509}"/>
              </a:ext>
            </a:extLst>
          </p:cNvPr>
          <p:cNvSpPr>
            <a:spLocks noGrp="1"/>
          </p:cNvSpPr>
          <p:nvPr>
            <p:ph idx="12"/>
          </p:nvPr>
        </p:nvSpPr>
        <p:spPr>
          <a:xfrm>
            <a:off x="3158066" y="4792204"/>
            <a:ext cx="5488783" cy="274637"/>
          </a:xfrm>
        </p:spPr>
        <p:txBody>
          <a:bodyPr/>
          <a:lstStyle/>
          <a:p>
            <a:r>
              <a:rPr lang="en-US"/>
              <a:t>Image source: David C. Love, D. &amp; Nussbaumer, E. (2021). </a:t>
            </a:r>
            <a:r>
              <a:rPr lang="en-US" i="1"/>
              <a:t>Fig. 6. IFSAC species groups and reason for U.S. seafood recalls </a:t>
            </a:r>
            <a:r>
              <a:rPr lang="en-US"/>
              <a:t>[Chart]. Risks shift along seafood supply chains. </a:t>
            </a:r>
            <a:r>
              <a:rPr lang="en-US" i="1"/>
              <a:t>Global Food Security 28</a:t>
            </a:r>
            <a:r>
              <a:rPr lang="en-US"/>
              <a:t>(3):100476. </a:t>
            </a:r>
            <a:r>
              <a:rPr lang="en-US">
                <a:hlinkClick r:id="rId3"/>
              </a:rPr>
              <a:t>https://doi.org/10.1016/j.gfs.2020.100476</a:t>
            </a:r>
            <a:endParaRPr lang="en-US"/>
          </a:p>
        </p:txBody>
      </p:sp>
      <p:sp>
        <p:nvSpPr>
          <p:cNvPr id="6" name="Slide Number Placeholder 5">
            <a:extLst>
              <a:ext uri="{FF2B5EF4-FFF2-40B4-BE49-F238E27FC236}">
                <a16:creationId xmlns:a16="http://schemas.microsoft.com/office/drawing/2014/main" id="{6B971CBC-764E-DADB-F1C0-78592D78680E}"/>
              </a:ext>
            </a:extLst>
          </p:cNvPr>
          <p:cNvSpPr>
            <a:spLocks noGrp="1"/>
          </p:cNvSpPr>
          <p:nvPr>
            <p:ph type="sldNum" sz="quarter" idx="10"/>
          </p:nvPr>
        </p:nvSpPr>
        <p:spPr>
          <a:xfrm>
            <a:off x="8342334" y="4809744"/>
            <a:ext cx="649266" cy="274637"/>
          </a:xfrm>
        </p:spPr>
        <p:txBody>
          <a:bodyPr/>
          <a:lstStyle/>
          <a:p>
            <a:fld id="{8ABDC324-684B-9C44-A484-D2B69E2467CF}" type="slidenum">
              <a:rPr lang="en-US" smtClean="0"/>
              <a:pPr/>
              <a:t>25</a:t>
            </a:fld>
            <a:endParaRPr lang="en-US"/>
          </a:p>
        </p:txBody>
      </p:sp>
      <p:pic>
        <p:nvPicPr>
          <p:cNvPr id="12" name="Picture 7" descr="Fig. 6b, IFSAC species groups and reason for U.S. seafood recalls (total, 2003–2019).">
            <a:extLst>
              <a:ext uri="{FF2B5EF4-FFF2-40B4-BE49-F238E27FC236}">
                <a16:creationId xmlns:a16="http://schemas.microsoft.com/office/drawing/2014/main" id="{D746BD82-FA94-EC8E-D58C-95E4C5C0635C}"/>
              </a:ext>
            </a:extLst>
          </p:cNvPr>
          <p:cNvPicPr>
            <a:picLocks noGrp="1" noChangeAspect="1"/>
          </p:cNvPicPr>
          <p:nvPr>
            <p:ph idx="19"/>
          </p:nvPr>
        </p:nvPicPr>
        <p:blipFill>
          <a:blip r:embed="rId4"/>
          <a:stretch>
            <a:fillRect/>
          </a:stretch>
        </p:blipFill>
        <p:spPr>
          <a:xfrm>
            <a:off x="3225781" y="193729"/>
            <a:ext cx="5697576" cy="4332180"/>
          </a:xfrm>
        </p:spPr>
      </p:pic>
    </p:spTree>
    <p:extLst>
      <p:ext uri="{BB962C8B-B14F-4D97-AF65-F5344CB8AC3E}">
        <p14:creationId xmlns:p14="http://schemas.microsoft.com/office/powerpoint/2010/main" val="17751274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70F0D-E2B9-7B91-7C65-AB57B2EA1E7D}"/>
              </a:ext>
            </a:extLst>
          </p:cNvPr>
          <p:cNvSpPr>
            <a:spLocks noGrp="1"/>
          </p:cNvSpPr>
          <p:nvPr>
            <p:ph type="title"/>
          </p:nvPr>
        </p:nvSpPr>
        <p:spPr/>
        <p:txBody>
          <a:bodyPr/>
          <a:lstStyle/>
          <a:p>
            <a:r>
              <a:rPr lang="en-US"/>
              <a:t>Mislabeling, Fraud, and Traceability</a:t>
            </a:r>
          </a:p>
        </p:txBody>
      </p:sp>
      <p:sp>
        <p:nvSpPr>
          <p:cNvPr id="3" name="Text Placeholder 2">
            <a:extLst>
              <a:ext uri="{FF2B5EF4-FFF2-40B4-BE49-F238E27FC236}">
                <a16:creationId xmlns:a16="http://schemas.microsoft.com/office/drawing/2014/main" id="{26A2071D-D623-7345-EF77-D452228705D8}"/>
              </a:ext>
            </a:extLst>
          </p:cNvPr>
          <p:cNvSpPr>
            <a:spLocks noGrp="1"/>
          </p:cNvSpPr>
          <p:nvPr>
            <p:ph type="body" sz="quarter" idx="14"/>
          </p:nvPr>
        </p:nvSpPr>
        <p:spPr/>
        <p:txBody>
          <a:bodyPr/>
          <a:lstStyle/>
          <a:p>
            <a:endParaRPr lang="en-US"/>
          </a:p>
        </p:txBody>
      </p:sp>
      <p:pic>
        <p:nvPicPr>
          <p:cNvPr id="10" name="Content Placeholder 9" descr="Fig. 1. Mislabeling and apparent consumption for the US seafood supply. (A) Estimated mislabeling rates and mislabeled apparent consumption for pairs of seafood products where the expected product has been tested for mislabeling in the United States. The horizontal axis is the mode mislabeling rate for each pair, while the vertical axis is the resulting apparent mislabeled consumption. Products with high rates have low consumption and vice versa. The majority of pairs have relatively low rates and low consumption. Pairs with high mislabeled apparent consumption are labeled to show the expected and substitute products (expected →substitute). Colored points represent pairs that contribute to the substitute products that have the highest total mislabeled consumption in B. (B) Of the substitute products that have been identified in the United States, the top 10 make up 55% of the total estimated mislabeled consumption. The total mislabeled consumption for each substitute product is calculated by grouping the pairs by substitute product and summing the mislabeled apparent consumption. The expected products Pacific salmon*, Cod*, and Tuna* represent more than one species. Common names follow Fishbase (18) and Sealifebase (19).">
            <a:extLst>
              <a:ext uri="{FF2B5EF4-FFF2-40B4-BE49-F238E27FC236}">
                <a16:creationId xmlns:a16="http://schemas.microsoft.com/office/drawing/2014/main" id="{95FED78F-C00A-ABA8-855F-F27284952056}"/>
              </a:ext>
            </a:extLst>
          </p:cNvPr>
          <p:cNvPicPr>
            <a:picLocks noGrp="1" noChangeAspect="1"/>
          </p:cNvPicPr>
          <p:nvPr>
            <p:ph idx="19"/>
          </p:nvPr>
        </p:nvPicPr>
        <p:blipFill>
          <a:blip r:embed="rId3"/>
          <a:stretch>
            <a:fillRect/>
          </a:stretch>
        </p:blipFill>
        <p:spPr>
          <a:xfrm>
            <a:off x="3157538" y="468359"/>
            <a:ext cx="5834062" cy="3782919"/>
          </a:xfrm>
        </p:spPr>
      </p:pic>
      <p:sp>
        <p:nvSpPr>
          <p:cNvPr id="5" name="Content Placeholder 4">
            <a:extLst>
              <a:ext uri="{FF2B5EF4-FFF2-40B4-BE49-F238E27FC236}">
                <a16:creationId xmlns:a16="http://schemas.microsoft.com/office/drawing/2014/main" id="{F599B068-6BEB-BFF7-3803-2BEA240BB231}"/>
              </a:ext>
            </a:extLst>
          </p:cNvPr>
          <p:cNvSpPr>
            <a:spLocks noGrp="1"/>
          </p:cNvSpPr>
          <p:nvPr>
            <p:ph idx="12"/>
          </p:nvPr>
        </p:nvSpPr>
        <p:spPr>
          <a:xfrm>
            <a:off x="3158066" y="4792204"/>
            <a:ext cx="5405641" cy="274637"/>
          </a:xfrm>
        </p:spPr>
        <p:txBody>
          <a:bodyPr>
            <a:normAutofit fontScale="77500" lnSpcReduction="20000"/>
          </a:bodyPr>
          <a:lstStyle/>
          <a:p>
            <a:r>
              <a:rPr lang="en-US"/>
              <a:t>Image source: Kroetz, K., Luque, G. M., Gephart, J. A., Jardine, S. L., Lee, P., Chicojay Moore, K., Cole, C., Steinkruger, A., &amp; Donlan, C. J. (2020). </a:t>
            </a:r>
            <a:r>
              <a:rPr lang="en-US" i="1"/>
              <a:t>Figure 1. Mislabeling and apparent consumption for the US seafood supply </a:t>
            </a:r>
            <a:r>
              <a:rPr lang="en-US"/>
              <a:t>[Chart]. Consequences of seafood mislabeling for marine populations and fisheries management. </a:t>
            </a:r>
            <a:r>
              <a:rPr lang="en-US" i="1"/>
              <a:t>Proceedings of the National Academy of Sciences of the United States of America</a:t>
            </a:r>
            <a:r>
              <a:rPr lang="en-US"/>
              <a:t>, </a:t>
            </a:r>
            <a:r>
              <a:rPr lang="en-US" i="1"/>
              <a:t>117</a:t>
            </a:r>
            <a:r>
              <a:rPr lang="en-US"/>
              <a:t>(48), 30318–30323. </a:t>
            </a:r>
            <a:r>
              <a:rPr lang="en-US">
                <a:hlinkClick r:id="rId4"/>
              </a:rPr>
              <a:t>https://doi.org/10.1073/pnas.2003741117</a:t>
            </a:r>
            <a:endParaRPr lang="en-US"/>
          </a:p>
        </p:txBody>
      </p:sp>
      <p:sp>
        <p:nvSpPr>
          <p:cNvPr id="6" name="Slide Number Placeholder 5">
            <a:extLst>
              <a:ext uri="{FF2B5EF4-FFF2-40B4-BE49-F238E27FC236}">
                <a16:creationId xmlns:a16="http://schemas.microsoft.com/office/drawing/2014/main" id="{DD19AFE7-1042-3C55-2559-4494433D4CA9}"/>
              </a:ext>
            </a:extLst>
          </p:cNvPr>
          <p:cNvSpPr>
            <a:spLocks noGrp="1"/>
          </p:cNvSpPr>
          <p:nvPr>
            <p:ph type="sldNum" sz="quarter" idx="10"/>
          </p:nvPr>
        </p:nvSpPr>
        <p:spPr/>
        <p:txBody>
          <a:bodyPr/>
          <a:lstStyle/>
          <a:p>
            <a:fld id="{8ABDC324-684B-9C44-A484-D2B69E2467CF}" type="slidenum">
              <a:rPr lang="en-US" smtClean="0"/>
              <a:pPr/>
              <a:t>26</a:t>
            </a:fld>
            <a:endParaRPr lang="en-US"/>
          </a:p>
        </p:txBody>
      </p:sp>
    </p:spTree>
    <p:extLst>
      <p:ext uri="{BB962C8B-B14F-4D97-AF65-F5344CB8AC3E}">
        <p14:creationId xmlns:p14="http://schemas.microsoft.com/office/powerpoint/2010/main" val="15376748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D44FB-E2A8-6BC9-0533-7B04236EEF6D}"/>
              </a:ext>
            </a:extLst>
          </p:cNvPr>
          <p:cNvSpPr>
            <a:spLocks noGrp="1"/>
          </p:cNvSpPr>
          <p:nvPr>
            <p:ph type="title"/>
          </p:nvPr>
        </p:nvSpPr>
        <p:spPr/>
        <p:txBody>
          <a:bodyPr/>
          <a:lstStyle/>
          <a:p>
            <a:r>
              <a:rPr lang="en-US"/>
              <a:t>State of the World’s Fisheries</a:t>
            </a:r>
          </a:p>
        </p:txBody>
      </p:sp>
      <p:sp>
        <p:nvSpPr>
          <p:cNvPr id="3" name="Text Placeholder 2">
            <a:extLst>
              <a:ext uri="{FF2B5EF4-FFF2-40B4-BE49-F238E27FC236}">
                <a16:creationId xmlns:a16="http://schemas.microsoft.com/office/drawing/2014/main" id="{09E27DA2-3B52-A55D-0ABB-AC1AEDF90A52}"/>
              </a:ext>
            </a:extLst>
          </p:cNvPr>
          <p:cNvSpPr>
            <a:spLocks noGrp="1"/>
          </p:cNvSpPr>
          <p:nvPr>
            <p:ph type="body" sz="quarter" idx="14"/>
          </p:nvPr>
        </p:nvSpPr>
        <p:spPr/>
        <p:txBody>
          <a:bodyPr/>
          <a:lstStyle/>
          <a:p>
            <a:r>
              <a:rPr lang="en-US"/>
              <a:t>Global Trends in the State of the World’s Marine Fishery Stocks, 1974–2021</a:t>
            </a:r>
          </a:p>
        </p:txBody>
      </p:sp>
      <p:pic>
        <p:nvPicPr>
          <p:cNvPr id="8" name="Content Placeholder 7" descr="Horizontal line chart, Global trends in the state of the world’s marine fishery stocks, 1974–2021. Key points are discussed by presenter.">
            <a:extLst>
              <a:ext uri="{FF2B5EF4-FFF2-40B4-BE49-F238E27FC236}">
                <a16:creationId xmlns:a16="http://schemas.microsoft.com/office/drawing/2014/main" id="{23BAF0BD-57CB-E77D-68FC-499888B6235E}"/>
              </a:ext>
            </a:extLst>
          </p:cNvPr>
          <p:cNvPicPr>
            <a:picLocks noGrp="1" noChangeAspect="1"/>
          </p:cNvPicPr>
          <p:nvPr>
            <p:ph idx="19"/>
          </p:nvPr>
        </p:nvPicPr>
        <p:blipFill>
          <a:blip r:embed="rId3"/>
          <a:stretch>
            <a:fillRect/>
          </a:stretch>
        </p:blipFill>
        <p:spPr>
          <a:xfrm>
            <a:off x="3157538" y="284545"/>
            <a:ext cx="5834062" cy="4328102"/>
          </a:xfrm>
        </p:spPr>
      </p:pic>
      <p:sp>
        <p:nvSpPr>
          <p:cNvPr id="5" name="Content Placeholder 4">
            <a:extLst>
              <a:ext uri="{FF2B5EF4-FFF2-40B4-BE49-F238E27FC236}">
                <a16:creationId xmlns:a16="http://schemas.microsoft.com/office/drawing/2014/main" id="{43C34C0E-B190-EAC4-958D-03840177412C}"/>
              </a:ext>
            </a:extLst>
          </p:cNvPr>
          <p:cNvSpPr>
            <a:spLocks noGrp="1"/>
          </p:cNvSpPr>
          <p:nvPr>
            <p:ph idx="12"/>
          </p:nvPr>
        </p:nvSpPr>
        <p:spPr>
          <a:xfrm>
            <a:off x="3158066" y="4792204"/>
            <a:ext cx="5256171" cy="274637"/>
          </a:xfrm>
        </p:spPr>
        <p:txBody>
          <a:bodyPr/>
          <a:lstStyle/>
          <a:p>
            <a:r>
              <a:rPr lang="en-US"/>
              <a:t>Image source: FAO. (2024). </a:t>
            </a:r>
            <a:r>
              <a:rPr lang="en-US" i="1"/>
              <a:t>Figure 18. Global trends in the state of the world’s marine fishery stocks, 1974–2021 </a:t>
            </a:r>
            <a:r>
              <a:rPr lang="en-US"/>
              <a:t>[Chart]. </a:t>
            </a:r>
            <a:r>
              <a:rPr lang="en-US" i="1"/>
              <a:t>Blue transformation in action</a:t>
            </a:r>
            <a:r>
              <a:rPr lang="en-US"/>
              <a:t>. Food and Agriculture Organization of the United Nations. </a:t>
            </a:r>
            <a:r>
              <a:rPr lang="en-US">
                <a:hlinkClick r:id="rId4"/>
              </a:rPr>
              <a:t>https://doi.org/10.4060/cd0683en</a:t>
            </a:r>
            <a:endParaRPr lang="en-US"/>
          </a:p>
        </p:txBody>
      </p:sp>
      <p:sp>
        <p:nvSpPr>
          <p:cNvPr id="6" name="Slide Number Placeholder 5">
            <a:extLst>
              <a:ext uri="{FF2B5EF4-FFF2-40B4-BE49-F238E27FC236}">
                <a16:creationId xmlns:a16="http://schemas.microsoft.com/office/drawing/2014/main" id="{FC5A6463-4733-632C-F00E-5132293BF233}"/>
              </a:ext>
            </a:extLst>
          </p:cNvPr>
          <p:cNvSpPr>
            <a:spLocks noGrp="1"/>
          </p:cNvSpPr>
          <p:nvPr>
            <p:ph type="sldNum" sz="quarter" idx="10"/>
          </p:nvPr>
        </p:nvSpPr>
        <p:spPr/>
        <p:txBody>
          <a:bodyPr/>
          <a:lstStyle/>
          <a:p>
            <a:fld id="{8ABDC324-684B-9C44-A484-D2B69E2467CF}" type="slidenum">
              <a:rPr lang="en-US" smtClean="0"/>
              <a:pPr/>
              <a:t>27</a:t>
            </a:fld>
            <a:endParaRPr lang="en-US"/>
          </a:p>
        </p:txBody>
      </p:sp>
    </p:spTree>
    <p:extLst>
      <p:ext uri="{BB962C8B-B14F-4D97-AF65-F5344CB8AC3E}">
        <p14:creationId xmlns:p14="http://schemas.microsoft.com/office/powerpoint/2010/main" val="17279973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5B20ACB-BE44-0814-2AE2-271ADF5B928D}"/>
              </a:ext>
            </a:extLst>
          </p:cNvPr>
          <p:cNvSpPr>
            <a:spLocks noGrp="1"/>
          </p:cNvSpPr>
          <p:nvPr>
            <p:ph type="title"/>
          </p:nvPr>
        </p:nvSpPr>
        <p:spPr/>
        <p:txBody>
          <a:bodyPr/>
          <a:lstStyle/>
          <a:p>
            <a:r>
              <a:rPr lang="en-US"/>
              <a:t>Discards and Unreported Catch in Marine Fisheries: </a:t>
            </a:r>
            <a:br>
              <a:rPr lang="en-US"/>
            </a:br>
            <a:r>
              <a:rPr lang="en-US"/>
              <a:t>Illegal, Unreported, Unregulated (IUU)</a:t>
            </a:r>
          </a:p>
        </p:txBody>
      </p:sp>
      <p:pic>
        <p:nvPicPr>
          <p:cNvPr id="3" name="Content Placeholder 2" descr="Total global reconstructed catches (Pauly &amp; Zeller, 2016a,c), separated into reported landings (data reported by FAO on behalf of member countries), unreported landings and estimated discards (both as estimated by individual country-specific catch reconstructions). Here, all data have been updated to 2014. Note that, in line with Zeller et al. (2016), these data exclude marine mammals, reptiles and plant material, as well as all freshwater catches. Key points discussed by presenter.">
            <a:extLst>
              <a:ext uri="{FF2B5EF4-FFF2-40B4-BE49-F238E27FC236}">
                <a16:creationId xmlns:a16="http://schemas.microsoft.com/office/drawing/2014/main" id="{0DFB44FF-27EF-716A-6062-84E250127848}"/>
              </a:ext>
            </a:extLst>
          </p:cNvPr>
          <p:cNvPicPr>
            <a:picLocks noGrp="1" noChangeAspect="1"/>
          </p:cNvPicPr>
          <p:nvPr>
            <p:ph idx="1"/>
          </p:nvPr>
        </p:nvPicPr>
        <p:blipFill>
          <a:blip r:embed="rId3"/>
          <a:stretch>
            <a:fillRect/>
          </a:stretch>
        </p:blipFill>
        <p:spPr>
          <a:xfrm>
            <a:off x="149225" y="1246786"/>
            <a:ext cx="8842375" cy="3297628"/>
          </a:xfrm>
        </p:spPr>
      </p:pic>
      <p:sp>
        <p:nvSpPr>
          <p:cNvPr id="9" name="Content Placeholder 8">
            <a:extLst>
              <a:ext uri="{FF2B5EF4-FFF2-40B4-BE49-F238E27FC236}">
                <a16:creationId xmlns:a16="http://schemas.microsoft.com/office/drawing/2014/main" id="{CD120171-4FDF-CD13-2ADD-67770556400F}"/>
              </a:ext>
            </a:extLst>
          </p:cNvPr>
          <p:cNvSpPr>
            <a:spLocks noGrp="1"/>
          </p:cNvSpPr>
          <p:nvPr>
            <p:ph idx="12"/>
          </p:nvPr>
        </p:nvSpPr>
        <p:spPr/>
        <p:txBody>
          <a:bodyPr/>
          <a:lstStyle/>
          <a:p>
            <a:r>
              <a:rPr lang="en-US"/>
              <a:t>Image source: Zeller, D., Cashion, T., Palomares, M., &amp; Pauly, D. (2017). </a:t>
            </a:r>
            <a:r>
              <a:rPr lang="en-US" i="1"/>
              <a:t>Figure 2. Total global reconstructed catches separated into reported landings, unreported landings and estimated discards </a:t>
            </a:r>
            <a:r>
              <a:rPr lang="en-US"/>
              <a:t>[Chart]. Global marine fisheries discards: A synthesis of reconstructed data. </a:t>
            </a:r>
            <a:r>
              <a:rPr lang="en-US" i="1"/>
              <a:t>Fish and Fisheries</a:t>
            </a:r>
            <a:r>
              <a:rPr lang="en-US"/>
              <a:t>, </a:t>
            </a:r>
            <a:r>
              <a:rPr lang="en-US" i="1"/>
              <a:t>9</a:t>
            </a:r>
            <a:r>
              <a:rPr lang="en-US"/>
              <a:t>(2), 30–39. </a:t>
            </a:r>
            <a:r>
              <a:rPr lang="en-US">
                <a:hlinkClick r:id="rId4"/>
              </a:rPr>
              <a:t>https://doi.org/10.1111/faf.12233</a:t>
            </a:r>
            <a:endParaRPr lang="en-US"/>
          </a:p>
        </p:txBody>
      </p:sp>
      <p:sp>
        <p:nvSpPr>
          <p:cNvPr id="6" name="Slide Number Placeholder 5">
            <a:extLst>
              <a:ext uri="{FF2B5EF4-FFF2-40B4-BE49-F238E27FC236}">
                <a16:creationId xmlns:a16="http://schemas.microsoft.com/office/drawing/2014/main" id="{5B940A19-96AF-2F89-92FC-480BC1F106EC}"/>
              </a:ext>
            </a:extLst>
          </p:cNvPr>
          <p:cNvSpPr>
            <a:spLocks noGrp="1"/>
          </p:cNvSpPr>
          <p:nvPr>
            <p:ph type="sldNum" sz="quarter" idx="13"/>
          </p:nvPr>
        </p:nvSpPr>
        <p:spPr/>
        <p:txBody>
          <a:bodyPr/>
          <a:lstStyle/>
          <a:p>
            <a:fld id="{8ABDC324-684B-9C44-A484-D2B69E2467CF}" type="slidenum">
              <a:rPr lang="en-US" smtClean="0"/>
              <a:pPr/>
              <a:t>28</a:t>
            </a:fld>
            <a:endParaRPr lang="en-US"/>
          </a:p>
        </p:txBody>
      </p:sp>
    </p:spTree>
    <p:extLst>
      <p:ext uri="{BB962C8B-B14F-4D97-AF65-F5344CB8AC3E}">
        <p14:creationId xmlns:p14="http://schemas.microsoft.com/office/powerpoint/2010/main" val="35531556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94ABD-D013-FD7B-98AE-5ADF869BDFD3}"/>
              </a:ext>
            </a:extLst>
          </p:cNvPr>
          <p:cNvSpPr>
            <a:spLocks noGrp="1"/>
          </p:cNvSpPr>
          <p:nvPr>
            <p:ph type="title"/>
          </p:nvPr>
        </p:nvSpPr>
        <p:spPr/>
        <p:txBody>
          <a:bodyPr/>
          <a:lstStyle/>
          <a:p>
            <a:r>
              <a:rPr lang="en-US"/>
              <a:t>Discarded Seafood: Bycatch</a:t>
            </a:r>
          </a:p>
        </p:txBody>
      </p:sp>
      <p:pic>
        <p:nvPicPr>
          <p:cNvPr id="9" name="Content Placeholder 8" descr="A fish in a net&#10;&#10;Dead shark tangled in fishing net.">
            <a:extLst>
              <a:ext uri="{FF2B5EF4-FFF2-40B4-BE49-F238E27FC236}">
                <a16:creationId xmlns:a16="http://schemas.microsoft.com/office/drawing/2014/main" id="{1F40E678-FE17-E223-CAEF-2C86ECF24589}"/>
              </a:ext>
            </a:extLst>
          </p:cNvPr>
          <p:cNvPicPr>
            <a:picLocks noGrp="1" noChangeAspect="1"/>
          </p:cNvPicPr>
          <p:nvPr>
            <p:ph idx="13"/>
          </p:nvPr>
        </p:nvPicPr>
        <p:blipFill>
          <a:blip r:embed="rId3">
            <a:extLst>
              <a:ext uri="{28A0092B-C50C-407E-A947-70E740481C1C}">
                <a14:useLocalDpi xmlns:a14="http://schemas.microsoft.com/office/drawing/2010/main"/>
              </a:ext>
            </a:extLst>
          </a:blip>
          <a:stretch>
            <a:fillRect/>
          </a:stretch>
        </p:blipFill>
        <p:spPr>
          <a:xfrm>
            <a:off x="149225" y="1436423"/>
            <a:ext cx="4379913" cy="2919942"/>
          </a:xfrm>
          <a:prstGeom prst="rect">
            <a:avLst/>
          </a:prstGeom>
        </p:spPr>
      </p:pic>
      <p:pic>
        <p:nvPicPr>
          <p:cNvPr id="10" name="Content Placeholder 9" descr="Turtle on deck of a fishing trawler, who had been caught as bycatch.">
            <a:extLst>
              <a:ext uri="{FF2B5EF4-FFF2-40B4-BE49-F238E27FC236}">
                <a16:creationId xmlns:a16="http://schemas.microsoft.com/office/drawing/2014/main" id="{533FA599-F4A1-8D9D-BE72-1DC2C7953AA9}"/>
              </a:ext>
            </a:extLst>
          </p:cNvPr>
          <p:cNvPicPr>
            <a:picLocks noGrp="1" noChangeAspect="1"/>
          </p:cNvPicPr>
          <p:nvPr>
            <p:ph idx="12"/>
          </p:nvPr>
        </p:nvPicPr>
        <p:blipFill>
          <a:blip r:embed="rId4">
            <a:extLst>
              <a:ext uri="{28A0092B-C50C-407E-A947-70E740481C1C}">
                <a14:useLocalDpi xmlns:a14="http://schemas.microsoft.com/office/drawing/2010/main"/>
              </a:ext>
            </a:extLst>
          </a:blip>
          <a:stretch>
            <a:fillRect/>
          </a:stretch>
        </p:blipFill>
        <p:spPr>
          <a:xfrm>
            <a:off x="4614863" y="1437670"/>
            <a:ext cx="4376737" cy="2919036"/>
          </a:xfrm>
          <a:prstGeom prst="rect">
            <a:avLst/>
          </a:prstGeom>
        </p:spPr>
      </p:pic>
      <p:sp>
        <p:nvSpPr>
          <p:cNvPr id="8" name="Content Placeholder 7">
            <a:extLst>
              <a:ext uri="{FF2B5EF4-FFF2-40B4-BE49-F238E27FC236}">
                <a16:creationId xmlns:a16="http://schemas.microsoft.com/office/drawing/2014/main" id="{C7B2F3C6-9B86-95CC-5EB8-2549C82A4294}"/>
              </a:ext>
            </a:extLst>
          </p:cNvPr>
          <p:cNvSpPr>
            <a:spLocks noGrp="1"/>
          </p:cNvSpPr>
          <p:nvPr>
            <p:ph idx="17"/>
          </p:nvPr>
        </p:nvSpPr>
        <p:spPr/>
        <p:txBody>
          <a:bodyPr/>
          <a:lstStyle/>
          <a:p>
            <a:r>
              <a:rPr lang="en-US"/>
              <a:t>Images source: Shutterstock.</a:t>
            </a:r>
          </a:p>
        </p:txBody>
      </p:sp>
      <p:sp>
        <p:nvSpPr>
          <p:cNvPr id="5" name="Slide Number Placeholder 4">
            <a:extLst>
              <a:ext uri="{FF2B5EF4-FFF2-40B4-BE49-F238E27FC236}">
                <a16:creationId xmlns:a16="http://schemas.microsoft.com/office/drawing/2014/main" id="{C10DBF24-4B4A-1918-D23D-E6068C5DBF5A}"/>
              </a:ext>
            </a:extLst>
          </p:cNvPr>
          <p:cNvSpPr>
            <a:spLocks noGrp="1"/>
          </p:cNvSpPr>
          <p:nvPr>
            <p:ph type="sldNum" sz="quarter" idx="16"/>
          </p:nvPr>
        </p:nvSpPr>
        <p:spPr/>
        <p:txBody>
          <a:bodyPr/>
          <a:lstStyle/>
          <a:p>
            <a:fld id="{8ABDC324-684B-9C44-A484-D2B69E2467CF}" type="slidenum">
              <a:rPr lang="en-US" smtClean="0"/>
              <a:pPr/>
              <a:t>29</a:t>
            </a:fld>
            <a:endParaRPr lang="en-US"/>
          </a:p>
        </p:txBody>
      </p:sp>
    </p:spTree>
    <p:extLst>
      <p:ext uri="{BB962C8B-B14F-4D97-AF65-F5344CB8AC3E}">
        <p14:creationId xmlns:p14="http://schemas.microsoft.com/office/powerpoint/2010/main" val="40401390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1BA17-FA18-5B1B-6435-E9B48A433141}"/>
              </a:ext>
            </a:extLst>
          </p:cNvPr>
          <p:cNvSpPr>
            <a:spLocks noGrp="1"/>
          </p:cNvSpPr>
          <p:nvPr>
            <p:ph type="title"/>
          </p:nvPr>
        </p:nvSpPr>
        <p:spPr>
          <a:xfrm>
            <a:off x="149313" y="53975"/>
            <a:ext cx="8858161" cy="857250"/>
          </a:xfrm>
        </p:spPr>
        <p:txBody>
          <a:bodyPr/>
          <a:lstStyle/>
          <a:p>
            <a:r>
              <a:rPr lang="en-US"/>
              <a:t>Four Modules</a:t>
            </a:r>
          </a:p>
        </p:txBody>
      </p:sp>
      <p:sp>
        <p:nvSpPr>
          <p:cNvPr id="7" name="Text Placeholder 6">
            <a:extLst>
              <a:ext uri="{FF2B5EF4-FFF2-40B4-BE49-F238E27FC236}">
                <a16:creationId xmlns:a16="http://schemas.microsoft.com/office/drawing/2014/main" id="{39CAFCDC-214D-9307-7DEB-FD39D04D177D}"/>
              </a:ext>
            </a:extLst>
          </p:cNvPr>
          <p:cNvSpPr>
            <a:spLocks noGrp="1"/>
          </p:cNvSpPr>
          <p:nvPr>
            <p:ph type="body" sz="quarter" idx="15"/>
          </p:nvPr>
        </p:nvSpPr>
        <p:spPr>
          <a:xfrm>
            <a:off x="149313" y="1407955"/>
            <a:ext cx="1969263" cy="1266333"/>
          </a:xfrm>
          <a:ln w="9525">
            <a:solidFill>
              <a:schemeClr val="bg1">
                <a:lumMod val="65000"/>
              </a:schemeClr>
            </a:solidFill>
          </a:ln>
        </p:spPr>
        <p:txBody>
          <a:bodyPr anchor="ctr"/>
          <a:lstStyle/>
          <a:p>
            <a:r>
              <a:rPr lang="en-US" sz="2000" b="1">
                <a:solidFill>
                  <a:schemeClr val="bg1">
                    <a:lumMod val="65000"/>
                  </a:schemeClr>
                </a:solidFill>
              </a:rPr>
              <a:t>Module 1 </a:t>
            </a:r>
            <a:br>
              <a:rPr lang="en-US" b="1">
                <a:solidFill>
                  <a:schemeClr val="bg1">
                    <a:lumMod val="65000"/>
                  </a:schemeClr>
                </a:solidFill>
              </a:rPr>
            </a:br>
            <a:br>
              <a:rPr lang="en-US" b="1">
                <a:solidFill>
                  <a:schemeClr val="bg1">
                    <a:lumMod val="65000"/>
                  </a:schemeClr>
                </a:solidFill>
              </a:rPr>
            </a:br>
            <a:r>
              <a:rPr lang="en-US">
                <a:solidFill>
                  <a:schemeClr val="bg1">
                    <a:lumMod val="65000"/>
                  </a:schemeClr>
                </a:solidFill>
              </a:rPr>
              <a:t>Introduction to Sustainable Food Systems</a:t>
            </a:r>
          </a:p>
        </p:txBody>
      </p:sp>
      <p:sp>
        <p:nvSpPr>
          <p:cNvPr id="12" name="Text Placeholder 11">
            <a:extLst>
              <a:ext uri="{FF2B5EF4-FFF2-40B4-BE49-F238E27FC236}">
                <a16:creationId xmlns:a16="http://schemas.microsoft.com/office/drawing/2014/main" id="{2FA443B5-F1F2-F495-4A0B-3BD4DB50FC8A}"/>
              </a:ext>
            </a:extLst>
          </p:cNvPr>
          <p:cNvSpPr>
            <a:spLocks noGrp="1"/>
          </p:cNvSpPr>
          <p:nvPr>
            <p:ph type="body" sz="quarter" idx="26"/>
          </p:nvPr>
        </p:nvSpPr>
        <p:spPr>
          <a:xfrm>
            <a:off x="2441781" y="1407954"/>
            <a:ext cx="1967803" cy="1266333"/>
          </a:xfrm>
          <a:ln w="9525">
            <a:solidFill>
              <a:schemeClr val="bg1">
                <a:lumMod val="65000"/>
              </a:schemeClr>
            </a:solidFill>
          </a:ln>
        </p:spPr>
        <p:txBody>
          <a:bodyPr anchor="ctr"/>
          <a:lstStyle/>
          <a:p>
            <a:r>
              <a:rPr lang="en-US" sz="2000" b="1">
                <a:solidFill>
                  <a:schemeClr val="bg1">
                    <a:lumMod val="65000"/>
                  </a:schemeClr>
                </a:solidFill>
              </a:rPr>
              <a:t>Module 2</a:t>
            </a:r>
            <a:br>
              <a:rPr lang="en-US" b="1">
                <a:solidFill>
                  <a:schemeClr val="bg1">
                    <a:lumMod val="65000"/>
                  </a:schemeClr>
                </a:solidFill>
              </a:rPr>
            </a:br>
            <a:br>
              <a:rPr lang="en-US" b="1">
                <a:solidFill>
                  <a:schemeClr val="bg1">
                    <a:lumMod val="65000"/>
                  </a:schemeClr>
                </a:solidFill>
              </a:rPr>
            </a:br>
            <a:r>
              <a:rPr lang="en-US" b="1">
                <a:solidFill>
                  <a:schemeClr val="bg1">
                    <a:lumMod val="65000"/>
                  </a:schemeClr>
                </a:solidFill>
              </a:rPr>
              <a:t>Food Systems </a:t>
            </a:r>
            <a:br>
              <a:rPr lang="en-US" b="1">
                <a:solidFill>
                  <a:schemeClr val="bg1">
                    <a:lumMod val="65000"/>
                  </a:schemeClr>
                </a:solidFill>
              </a:rPr>
            </a:br>
            <a:r>
              <a:rPr lang="en-US" b="1">
                <a:solidFill>
                  <a:schemeClr val="bg1">
                    <a:lumMod val="65000"/>
                  </a:schemeClr>
                </a:solidFill>
              </a:rPr>
              <a:t>for All</a:t>
            </a:r>
          </a:p>
        </p:txBody>
      </p:sp>
      <p:sp>
        <p:nvSpPr>
          <p:cNvPr id="13" name="Text Placeholder 12">
            <a:extLst>
              <a:ext uri="{FF2B5EF4-FFF2-40B4-BE49-F238E27FC236}">
                <a16:creationId xmlns:a16="http://schemas.microsoft.com/office/drawing/2014/main" id="{5AB07C82-2F9D-F5B0-14FA-905CE984B6D8}"/>
              </a:ext>
            </a:extLst>
          </p:cNvPr>
          <p:cNvSpPr>
            <a:spLocks noGrp="1"/>
          </p:cNvSpPr>
          <p:nvPr>
            <p:ph type="body" sz="quarter" idx="27"/>
          </p:nvPr>
        </p:nvSpPr>
        <p:spPr>
          <a:xfrm>
            <a:off x="4732789" y="1408246"/>
            <a:ext cx="1967803" cy="1266333"/>
          </a:xfrm>
          <a:ln w="9525">
            <a:solidFill>
              <a:schemeClr val="bg1">
                <a:lumMod val="65000"/>
              </a:schemeClr>
            </a:solidFill>
          </a:ln>
        </p:spPr>
        <p:txBody>
          <a:bodyPr anchor="ctr"/>
          <a:lstStyle/>
          <a:p>
            <a:r>
              <a:rPr lang="en-US" sz="2000" b="1">
                <a:solidFill>
                  <a:schemeClr val="bg1">
                    <a:lumMod val="65000"/>
                  </a:schemeClr>
                </a:solidFill>
              </a:rPr>
              <a:t>Module 3 </a:t>
            </a:r>
            <a:br>
              <a:rPr lang="en-US" b="1">
                <a:solidFill>
                  <a:schemeClr val="bg1">
                    <a:lumMod val="65000"/>
                  </a:schemeClr>
                </a:solidFill>
              </a:rPr>
            </a:br>
            <a:br>
              <a:rPr lang="en-US" b="1">
                <a:solidFill>
                  <a:schemeClr val="bg1">
                    <a:lumMod val="65000"/>
                  </a:schemeClr>
                </a:solidFill>
              </a:rPr>
            </a:br>
            <a:r>
              <a:rPr lang="en-US" b="1">
                <a:solidFill>
                  <a:schemeClr val="bg1">
                    <a:lumMod val="65000"/>
                  </a:schemeClr>
                </a:solidFill>
              </a:rPr>
              <a:t>Food and </a:t>
            </a:r>
            <a:br>
              <a:rPr lang="en-US" b="1">
                <a:solidFill>
                  <a:schemeClr val="bg1">
                    <a:lumMod val="65000"/>
                  </a:schemeClr>
                </a:solidFill>
              </a:rPr>
            </a:br>
            <a:r>
              <a:rPr lang="en-US" b="1">
                <a:solidFill>
                  <a:schemeClr val="bg1">
                    <a:lumMod val="65000"/>
                  </a:schemeClr>
                </a:solidFill>
              </a:rPr>
              <a:t>our Climate</a:t>
            </a:r>
          </a:p>
        </p:txBody>
      </p:sp>
      <p:sp>
        <p:nvSpPr>
          <p:cNvPr id="14" name="Text Placeholder 13">
            <a:extLst>
              <a:ext uri="{FF2B5EF4-FFF2-40B4-BE49-F238E27FC236}">
                <a16:creationId xmlns:a16="http://schemas.microsoft.com/office/drawing/2014/main" id="{A50301F9-B4D4-45D4-DE5C-7DBD3A553247}"/>
              </a:ext>
            </a:extLst>
          </p:cNvPr>
          <p:cNvSpPr>
            <a:spLocks noGrp="1"/>
          </p:cNvSpPr>
          <p:nvPr>
            <p:ph type="body" sz="quarter" idx="28"/>
          </p:nvPr>
        </p:nvSpPr>
        <p:spPr>
          <a:xfrm>
            <a:off x="7023798" y="1407953"/>
            <a:ext cx="1967802" cy="1266333"/>
          </a:xfrm>
          <a:ln w="28575">
            <a:solidFill>
              <a:schemeClr val="accent3"/>
            </a:solidFill>
          </a:ln>
        </p:spPr>
        <p:txBody>
          <a:bodyPr anchor="ctr"/>
          <a:lstStyle/>
          <a:p>
            <a:r>
              <a:rPr lang="en-US" sz="2000" b="1"/>
              <a:t>Module 4</a:t>
            </a:r>
            <a:br>
              <a:rPr lang="en-US" b="1"/>
            </a:br>
            <a:br>
              <a:rPr lang="en-US" b="1"/>
            </a:br>
            <a:r>
              <a:rPr lang="en-US"/>
              <a:t>Aquatic Foods, Nutrition, and Sustainability</a:t>
            </a:r>
          </a:p>
        </p:txBody>
      </p:sp>
      <p:sp>
        <p:nvSpPr>
          <p:cNvPr id="36" name="Content Placeholder 35">
            <a:extLst>
              <a:ext uri="{FF2B5EF4-FFF2-40B4-BE49-F238E27FC236}">
                <a16:creationId xmlns:a16="http://schemas.microsoft.com/office/drawing/2014/main" id="{52D4A810-0C8B-6B13-02B8-FDBD3995B70A}"/>
              </a:ext>
            </a:extLst>
          </p:cNvPr>
          <p:cNvSpPr>
            <a:spLocks noGrp="1"/>
          </p:cNvSpPr>
          <p:nvPr>
            <p:ph idx="25"/>
          </p:nvPr>
        </p:nvSpPr>
        <p:spPr/>
        <p:txBody>
          <a:bodyPr/>
          <a:lstStyle/>
          <a:p>
            <a:endParaRPr lang="en-US"/>
          </a:p>
        </p:txBody>
      </p:sp>
      <p:sp>
        <p:nvSpPr>
          <p:cNvPr id="5" name="Slide Number Placeholder 4">
            <a:extLst>
              <a:ext uri="{FF2B5EF4-FFF2-40B4-BE49-F238E27FC236}">
                <a16:creationId xmlns:a16="http://schemas.microsoft.com/office/drawing/2014/main" id="{CFAF0FC1-8EDA-485E-CC78-C4D744D08C74}"/>
              </a:ext>
            </a:extLst>
          </p:cNvPr>
          <p:cNvSpPr>
            <a:spLocks noGrp="1"/>
          </p:cNvSpPr>
          <p:nvPr>
            <p:ph type="sldNum" sz="quarter" idx="24"/>
          </p:nvPr>
        </p:nvSpPr>
        <p:spPr>
          <a:xfrm>
            <a:off x="8342334" y="4809744"/>
            <a:ext cx="649266" cy="274637"/>
          </a:xfrm>
        </p:spPr>
        <p:txBody>
          <a:bodyPr/>
          <a:lstStyle/>
          <a:p>
            <a:fld id="{8ABDC324-684B-9C44-A484-D2B69E2467CF}" type="slidenum">
              <a:rPr lang="en-US" smtClean="0"/>
              <a:pPr/>
              <a:t>3</a:t>
            </a:fld>
            <a:endParaRPr lang="en-US"/>
          </a:p>
        </p:txBody>
      </p:sp>
    </p:spTree>
    <p:extLst>
      <p:ext uri="{BB962C8B-B14F-4D97-AF65-F5344CB8AC3E}">
        <p14:creationId xmlns:p14="http://schemas.microsoft.com/office/powerpoint/2010/main" val="2111287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98C4AA6-4E9C-6CE4-E57F-25A96A226AD0}"/>
              </a:ext>
            </a:extLst>
          </p:cNvPr>
          <p:cNvSpPr>
            <a:spLocks noGrp="1"/>
          </p:cNvSpPr>
          <p:nvPr>
            <p:ph type="title"/>
          </p:nvPr>
        </p:nvSpPr>
        <p:spPr>
          <a:xfrm>
            <a:off x="146304" y="66526"/>
            <a:ext cx="2739771" cy="1243172"/>
          </a:xfrm>
        </p:spPr>
        <p:txBody>
          <a:bodyPr/>
          <a:lstStyle/>
          <a:p>
            <a:r>
              <a:rPr lang="en-US"/>
              <a:t>Human Rights Abuses: Closely Tied to Illegal, Unreported, and Unregulated Fishing</a:t>
            </a:r>
          </a:p>
        </p:txBody>
      </p:sp>
      <p:sp>
        <p:nvSpPr>
          <p:cNvPr id="19" name="Text Placeholder 18">
            <a:extLst>
              <a:ext uri="{FF2B5EF4-FFF2-40B4-BE49-F238E27FC236}">
                <a16:creationId xmlns:a16="http://schemas.microsoft.com/office/drawing/2014/main" id="{D22C1616-33CA-0A82-6254-9BF6B800C6EA}"/>
              </a:ext>
            </a:extLst>
          </p:cNvPr>
          <p:cNvSpPr>
            <a:spLocks noGrp="1"/>
          </p:cNvSpPr>
          <p:nvPr>
            <p:ph type="body" sz="quarter" idx="14"/>
          </p:nvPr>
        </p:nvSpPr>
        <p:spPr/>
        <p:txBody>
          <a:bodyPr/>
          <a:lstStyle/>
          <a:p>
            <a:endParaRPr lang="en-US"/>
          </a:p>
        </p:txBody>
      </p:sp>
      <p:sp>
        <p:nvSpPr>
          <p:cNvPr id="18" name="Content Placeholder 17">
            <a:extLst>
              <a:ext uri="{FF2B5EF4-FFF2-40B4-BE49-F238E27FC236}">
                <a16:creationId xmlns:a16="http://schemas.microsoft.com/office/drawing/2014/main" id="{55FE79D4-3BE1-9881-C8EF-80A1DDE82062}"/>
              </a:ext>
            </a:extLst>
          </p:cNvPr>
          <p:cNvSpPr>
            <a:spLocks noGrp="1"/>
          </p:cNvSpPr>
          <p:nvPr>
            <p:ph idx="12"/>
          </p:nvPr>
        </p:nvSpPr>
        <p:spPr>
          <a:xfrm>
            <a:off x="3158067" y="4792204"/>
            <a:ext cx="5270316" cy="274637"/>
          </a:xfrm>
        </p:spPr>
        <p:txBody>
          <a:bodyPr/>
          <a:lstStyle/>
          <a:p>
            <a:r>
              <a:rPr lang="en-US"/>
              <a:t>Image source: Screenshot of Mendoza, M., McDowell, R., Htusan, E., &amp; Mason, M. (2015). </a:t>
            </a:r>
            <a:r>
              <a:rPr lang="en-US" i="1"/>
              <a:t>AP Investigation: Are slaves catching the fish you buy?</a:t>
            </a:r>
            <a:r>
              <a:rPr lang="en-US"/>
              <a:t> The Associated Press. </a:t>
            </a:r>
            <a:r>
              <a:rPr lang="en-US">
                <a:hlinkClick r:id="rId3"/>
              </a:rPr>
              <a:t>https://apnews.com/general-news-b9e0fc7155014ba78e07f1a022d90389</a:t>
            </a:r>
            <a:endParaRPr lang="en-US"/>
          </a:p>
        </p:txBody>
      </p:sp>
      <p:sp>
        <p:nvSpPr>
          <p:cNvPr id="6" name="Slide Number Placeholder 5">
            <a:extLst>
              <a:ext uri="{FF2B5EF4-FFF2-40B4-BE49-F238E27FC236}">
                <a16:creationId xmlns:a16="http://schemas.microsoft.com/office/drawing/2014/main" id="{EA7884CF-75A5-1502-F899-D5EE189DDE2C}"/>
              </a:ext>
            </a:extLst>
          </p:cNvPr>
          <p:cNvSpPr>
            <a:spLocks noGrp="1"/>
          </p:cNvSpPr>
          <p:nvPr>
            <p:ph type="sldNum" sz="quarter" idx="10"/>
          </p:nvPr>
        </p:nvSpPr>
        <p:spPr>
          <a:xfrm>
            <a:off x="8342334" y="4809744"/>
            <a:ext cx="649266" cy="274637"/>
          </a:xfrm>
        </p:spPr>
        <p:txBody>
          <a:bodyPr/>
          <a:lstStyle/>
          <a:p>
            <a:fld id="{8ABDC324-684B-9C44-A484-D2B69E2467CF}" type="slidenum">
              <a:rPr lang="en-US" smtClean="0"/>
              <a:pPr/>
              <a:t>30</a:t>
            </a:fld>
            <a:endParaRPr lang="en-US"/>
          </a:p>
        </p:txBody>
      </p:sp>
      <p:pic>
        <p:nvPicPr>
          <p:cNvPr id="21" name="Content Placeholder 12" descr="Screenshot of Associated Press article titled An AP investigation helps free slaves in the 21st century.">
            <a:extLst>
              <a:ext uri="{FF2B5EF4-FFF2-40B4-BE49-F238E27FC236}">
                <a16:creationId xmlns:a16="http://schemas.microsoft.com/office/drawing/2014/main" id="{01D2A2B0-5973-0C64-AFCC-47FD11842C6A}"/>
              </a:ext>
            </a:extLst>
          </p:cNvPr>
          <p:cNvPicPr>
            <a:picLocks noGrp="1" noChangeAspect="1"/>
          </p:cNvPicPr>
          <p:nvPr>
            <p:ph idx="19"/>
          </p:nvPr>
        </p:nvPicPr>
        <p:blipFill>
          <a:blip r:embed="rId4"/>
          <a:stretch>
            <a:fillRect/>
          </a:stretch>
        </p:blipFill>
        <p:spPr>
          <a:xfrm>
            <a:off x="3215580" y="133350"/>
            <a:ext cx="5717977" cy="4452938"/>
          </a:xfrm>
        </p:spPr>
      </p:pic>
    </p:spTree>
    <p:extLst>
      <p:ext uri="{BB962C8B-B14F-4D97-AF65-F5344CB8AC3E}">
        <p14:creationId xmlns:p14="http://schemas.microsoft.com/office/powerpoint/2010/main" val="15628811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0E50490-B21B-1946-D62F-90FF265B62C5}"/>
              </a:ext>
            </a:extLst>
          </p:cNvPr>
          <p:cNvSpPr>
            <a:spLocks noGrp="1"/>
          </p:cNvSpPr>
          <p:nvPr>
            <p:ph type="title"/>
          </p:nvPr>
        </p:nvSpPr>
        <p:spPr>
          <a:xfrm>
            <a:off x="149313" y="53975"/>
            <a:ext cx="8842248" cy="857250"/>
          </a:xfrm>
        </p:spPr>
        <p:txBody>
          <a:bodyPr/>
          <a:lstStyle/>
          <a:p>
            <a:r>
              <a:rPr lang="en-US"/>
              <a:t>Occupational Health and Safety</a:t>
            </a:r>
          </a:p>
        </p:txBody>
      </p:sp>
      <p:sp>
        <p:nvSpPr>
          <p:cNvPr id="11" name="Content Placeholder 10">
            <a:extLst>
              <a:ext uri="{FF2B5EF4-FFF2-40B4-BE49-F238E27FC236}">
                <a16:creationId xmlns:a16="http://schemas.microsoft.com/office/drawing/2014/main" id="{5A4EE646-4843-09DB-0CE0-95AB030830D5}"/>
              </a:ext>
            </a:extLst>
          </p:cNvPr>
          <p:cNvSpPr>
            <a:spLocks noGrp="1"/>
          </p:cNvSpPr>
          <p:nvPr>
            <p:ph idx="13"/>
          </p:nvPr>
        </p:nvSpPr>
        <p:spPr>
          <a:xfrm>
            <a:off x="149226" y="1200150"/>
            <a:ext cx="3675352" cy="3392488"/>
          </a:xfrm>
        </p:spPr>
        <p:txBody>
          <a:bodyPr/>
          <a:lstStyle/>
          <a:p>
            <a:pPr lvl="0"/>
            <a:r>
              <a:rPr lang="en-US"/>
              <a:t>Estimated 61 million people employed in aquatic foods sector </a:t>
            </a:r>
          </a:p>
          <a:p>
            <a:pPr lvl="1"/>
            <a:r>
              <a:rPr lang="en-US"/>
              <a:t>65% capture fisheries</a:t>
            </a:r>
          </a:p>
          <a:p>
            <a:pPr lvl="1"/>
            <a:r>
              <a:rPr lang="en-US"/>
              <a:t>35% aquaculture</a:t>
            </a:r>
          </a:p>
          <a:p>
            <a:pPr lvl="0"/>
            <a:r>
              <a:rPr lang="en-US"/>
              <a:t>Capture fisheries: among highest occupational fatality rates</a:t>
            </a:r>
          </a:p>
          <a:p>
            <a:pPr lvl="0"/>
            <a:r>
              <a:rPr lang="en-US"/>
              <a:t>Noise and ergonomic risks (repetitive motion injuries)</a:t>
            </a:r>
          </a:p>
          <a:p>
            <a:pPr lvl="0"/>
            <a:r>
              <a:rPr lang="en-US"/>
              <a:t>Exposure to chemicals and allergens</a:t>
            </a:r>
          </a:p>
        </p:txBody>
      </p:sp>
      <p:pic>
        <p:nvPicPr>
          <p:cNvPr id="13" name="Content Placeholder 12" descr="A group of people in a fishery&#10;&#10;Cutting the salmon on the production line in the fish processing plant.">
            <a:extLst>
              <a:ext uri="{FF2B5EF4-FFF2-40B4-BE49-F238E27FC236}">
                <a16:creationId xmlns:a16="http://schemas.microsoft.com/office/drawing/2014/main" id="{506E782B-91A1-353E-A989-D6AD625421CF}"/>
              </a:ext>
            </a:extLst>
          </p:cNvPr>
          <p:cNvPicPr>
            <a:picLocks noGrp="1" noChangeAspect="1"/>
          </p:cNvPicPr>
          <p:nvPr>
            <p:ph idx="12"/>
          </p:nvPr>
        </p:nvPicPr>
        <p:blipFill>
          <a:blip r:embed="rId3"/>
          <a:stretch>
            <a:fillRect/>
          </a:stretch>
        </p:blipFill>
        <p:spPr>
          <a:xfrm>
            <a:off x="3898721" y="1200150"/>
            <a:ext cx="5092880" cy="3392488"/>
          </a:xfrm>
        </p:spPr>
      </p:pic>
      <p:sp>
        <p:nvSpPr>
          <p:cNvPr id="18" name="Content Placeholder 17">
            <a:extLst>
              <a:ext uri="{FF2B5EF4-FFF2-40B4-BE49-F238E27FC236}">
                <a16:creationId xmlns:a16="http://schemas.microsoft.com/office/drawing/2014/main" id="{97B1FD32-0356-3F41-38D0-86AE8DD3B7E5}"/>
              </a:ext>
            </a:extLst>
          </p:cNvPr>
          <p:cNvSpPr>
            <a:spLocks noGrp="1"/>
          </p:cNvSpPr>
          <p:nvPr>
            <p:ph idx="17"/>
          </p:nvPr>
        </p:nvSpPr>
        <p:spPr/>
        <p:txBody>
          <a:bodyPr/>
          <a:lstStyle/>
          <a:p>
            <a:r>
              <a:rPr lang="en-US">
                <a:cs typeface="Calibri"/>
              </a:rPr>
              <a:t>Source: </a:t>
            </a:r>
            <a:r>
              <a:rPr lang="en-US"/>
              <a:t>FAO. (2024). </a:t>
            </a:r>
            <a:r>
              <a:rPr lang="en-US" i="1"/>
              <a:t>Blue transformation in action</a:t>
            </a:r>
            <a:r>
              <a:rPr lang="en-US"/>
              <a:t>. Food and Agriculture Organization of the United Nations. </a:t>
            </a:r>
            <a:r>
              <a:rPr lang="en-US">
                <a:hlinkClick r:id="rId4"/>
              </a:rPr>
              <a:t>https://doi.org/10.4060/cd0683en</a:t>
            </a:r>
            <a:endParaRPr lang="en-US"/>
          </a:p>
          <a:p>
            <a:r>
              <a:rPr lang="en-US"/>
              <a:t>Image source: Shutterstock.</a:t>
            </a:r>
          </a:p>
        </p:txBody>
      </p:sp>
      <p:sp>
        <p:nvSpPr>
          <p:cNvPr id="6" name="Slide Number Placeholder 5">
            <a:extLst>
              <a:ext uri="{FF2B5EF4-FFF2-40B4-BE49-F238E27FC236}">
                <a16:creationId xmlns:a16="http://schemas.microsoft.com/office/drawing/2014/main" id="{F49061B8-1352-B7E5-F441-DDAFE90AFD0E}"/>
              </a:ext>
            </a:extLst>
          </p:cNvPr>
          <p:cNvSpPr>
            <a:spLocks noGrp="1"/>
          </p:cNvSpPr>
          <p:nvPr>
            <p:ph type="sldNum" sz="quarter" idx="16"/>
          </p:nvPr>
        </p:nvSpPr>
        <p:spPr>
          <a:xfrm>
            <a:off x="8342334" y="4809744"/>
            <a:ext cx="649266" cy="274637"/>
          </a:xfrm>
        </p:spPr>
        <p:txBody>
          <a:bodyPr/>
          <a:lstStyle/>
          <a:p>
            <a:fld id="{8ABDC324-684B-9C44-A484-D2B69E2467CF}" type="slidenum">
              <a:rPr lang="en-US" smtClean="0"/>
              <a:pPr/>
              <a:t>31</a:t>
            </a:fld>
            <a:endParaRPr lang="en-US"/>
          </a:p>
        </p:txBody>
      </p:sp>
    </p:spTree>
    <p:extLst>
      <p:ext uri="{BB962C8B-B14F-4D97-AF65-F5344CB8AC3E}">
        <p14:creationId xmlns:p14="http://schemas.microsoft.com/office/powerpoint/2010/main" val="7512407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AD497-D040-4DD2-00A8-88F277ED136A}"/>
              </a:ext>
            </a:extLst>
          </p:cNvPr>
          <p:cNvSpPr>
            <a:spLocks noGrp="1"/>
          </p:cNvSpPr>
          <p:nvPr>
            <p:ph type="title"/>
          </p:nvPr>
        </p:nvSpPr>
        <p:spPr>
          <a:xfrm>
            <a:off x="149313" y="53975"/>
            <a:ext cx="8842248" cy="857250"/>
          </a:xfrm>
        </p:spPr>
        <p:txBody>
          <a:bodyPr/>
          <a:lstStyle/>
          <a:p>
            <a:r>
              <a:rPr lang="en-US"/>
              <a:t>Challenges Specific to Aquaculture</a:t>
            </a:r>
          </a:p>
        </p:txBody>
      </p:sp>
      <p:sp>
        <p:nvSpPr>
          <p:cNvPr id="3" name="Content Placeholder 2">
            <a:extLst>
              <a:ext uri="{FF2B5EF4-FFF2-40B4-BE49-F238E27FC236}">
                <a16:creationId xmlns:a16="http://schemas.microsoft.com/office/drawing/2014/main" id="{D5DE607F-935F-ED64-6BCA-B8621374F316}"/>
              </a:ext>
            </a:extLst>
          </p:cNvPr>
          <p:cNvSpPr>
            <a:spLocks noGrp="1"/>
          </p:cNvSpPr>
          <p:nvPr>
            <p:ph idx="13"/>
          </p:nvPr>
        </p:nvSpPr>
        <p:spPr>
          <a:xfrm>
            <a:off x="149225" y="1200150"/>
            <a:ext cx="4192187" cy="3392488"/>
          </a:xfrm>
        </p:spPr>
        <p:txBody>
          <a:bodyPr/>
          <a:lstStyle/>
          <a:p>
            <a:r>
              <a:rPr lang="en-US"/>
              <a:t>Sourcing of fish feed</a:t>
            </a:r>
          </a:p>
          <a:p>
            <a:r>
              <a:rPr lang="en-US"/>
              <a:t>Antimicrobial use and risk of resistance</a:t>
            </a:r>
          </a:p>
          <a:p>
            <a:r>
              <a:rPr lang="en-US"/>
              <a:t>Escapes</a:t>
            </a:r>
          </a:p>
          <a:p>
            <a:r>
              <a:rPr lang="en-US"/>
              <a:t>Sea lice</a:t>
            </a:r>
          </a:p>
          <a:p>
            <a:r>
              <a:rPr lang="en-US"/>
              <a:t>Nutrient contamination and water quality</a:t>
            </a:r>
          </a:p>
        </p:txBody>
      </p:sp>
      <p:pic>
        <p:nvPicPr>
          <p:cNvPr id="7" name="Content Placeholder 6" descr="A close-up of a fish with many sea lice on it&#10;&#10;Fish lice.">
            <a:extLst>
              <a:ext uri="{FF2B5EF4-FFF2-40B4-BE49-F238E27FC236}">
                <a16:creationId xmlns:a16="http://schemas.microsoft.com/office/drawing/2014/main" id="{7F365E61-4A70-406F-C055-55CC92C55DAF}"/>
              </a:ext>
            </a:extLst>
          </p:cNvPr>
          <p:cNvPicPr>
            <a:picLocks noGrp="1" noChangeAspect="1"/>
          </p:cNvPicPr>
          <p:nvPr>
            <p:ph idx="12"/>
          </p:nvPr>
        </p:nvPicPr>
        <p:blipFill>
          <a:blip r:embed="rId3"/>
          <a:stretch>
            <a:fillRect/>
          </a:stretch>
        </p:blipFill>
        <p:spPr>
          <a:xfrm>
            <a:off x="4463365" y="1200150"/>
            <a:ext cx="4528235" cy="3392488"/>
          </a:xfrm>
        </p:spPr>
      </p:pic>
      <p:sp>
        <p:nvSpPr>
          <p:cNvPr id="12" name="Content Placeholder 11">
            <a:extLst>
              <a:ext uri="{FF2B5EF4-FFF2-40B4-BE49-F238E27FC236}">
                <a16:creationId xmlns:a16="http://schemas.microsoft.com/office/drawing/2014/main" id="{8B995846-28CE-4C5D-999D-D39A920DD353}"/>
              </a:ext>
            </a:extLst>
          </p:cNvPr>
          <p:cNvSpPr>
            <a:spLocks noGrp="1"/>
          </p:cNvSpPr>
          <p:nvPr>
            <p:ph idx="17"/>
          </p:nvPr>
        </p:nvSpPr>
        <p:spPr/>
        <p:txBody>
          <a:bodyPr/>
          <a:lstStyle/>
          <a:p>
            <a:r>
              <a:rPr lang="en-US"/>
              <a:t>Image source: Shutterstock.</a:t>
            </a:r>
          </a:p>
        </p:txBody>
      </p:sp>
      <p:sp>
        <p:nvSpPr>
          <p:cNvPr id="6" name="Slide Number Placeholder 5">
            <a:extLst>
              <a:ext uri="{FF2B5EF4-FFF2-40B4-BE49-F238E27FC236}">
                <a16:creationId xmlns:a16="http://schemas.microsoft.com/office/drawing/2014/main" id="{DFCEE4FB-72D6-0DC7-E9CB-9408DF8E7F04}"/>
              </a:ext>
            </a:extLst>
          </p:cNvPr>
          <p:cNvSpPr>
            <a:spLocks noGrp="1"/>
          </p:cNvSpPr>
          <p:nvPr>
            <p:ph type="sldNum" sz="quarter" idx="16"/>
          </p:nvPr>
        </p:nvSpPr>
        <p:spPr>
          <a:xfrm>
            <a:off x="8342334" y="4809744"/>
            <a:ext cx="649266" cy="274637"/>
          </a:xfrm>
        </p:spPr>
        <p:txBody>
          <a:bodyPr/>
          <a:lstStyle/>
          <a:p>
            <a:fld id="{8ABDC324-684B-9C44-A484-D2B69E2467CF}" type="slidenum">
              <a:rPr lang="en-US" smtClean="0"/>
              <a:pPr/>
              <a:t>32</a:t>
            </a:fld>
            <a:endParaRPr lang="en-US"/>
          </a:p>
        </p:txBody>
      </p:sp>
    </p:spTree>
    <p:extLst>
      <p:ext uri="{BB962C8B-B14F-4D97-AF65-F5344CB8AC3E}">
        <p14:creationId xmlns:p14="http://schemas.microsoft.com/office/powerpoint/2010/main" val="18409391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3CC03-D87E-B097-30C4-A0A12E32F2A3}"/>
              </a:ext>
            </a:extLst>
          </p:cNvPr>
          <p:cNvSpPr>
            <a:spLocks noGrp="1"/>
          </p:cNvSpPr>
          <p:nvPr>
            <p:ph type="title"/>
          </p:nvPr>
        </p:nvSpPr>
        <p:spPr/>
        <p:txBody>
          <a:bodyPr/>
          <a:lstStyle/>
          <a:p>
            <a:r>
              <a:rPr lang="en-US"/>
              <a:t>Sourcing of Fish Feed</a:t>
            </a:r>
          </a:p>
        </p:txBody>
      </p:sp>
      <p:pic>
        <p:nvPicPr>
          <p:cNvPr id="9" name="Content Placeholder 8" descr="A diagram of the challenging cycle of feeding farmed fish: soy, soybean meail and oil to pelletized fish feed then forage fish to fish meal and oil&#10;&#10;Pelletized fish feed is made from soy (soybean meal and oil) and forage fish (fish meal and oil).">
            <a:extLst>
              <a:ext uri="{FF2B5EF4-FFF2-40B4-BE49-F238E27FC236}">
                <a16:creationId xmlns:a16="http://schemas.microsoft.com/office/drawing/2014/main" id="{655B2CB9-EAAC-BF42-7F17-2E9B99056F77}"/>
              </a:ext>
            </a:extLst>
          </p:cNvPr>
          <p:cNvPicPr>
            <a:picLocks noGrp="1" noChangeAspect="1"/>
          </p:cNvPicPr>
          <p:nvPr>
            <p:ph idx="1"/>
          </p:nvPr>
        </p:nvPicPr>
        <p:blipFill rotWithShape="1">
          <a:blip r:embed="rId3">
            <a:extLst>
              <a:ext uri="{28A0092B-C50C-407E-A947-70E740481C1C}">
                <a14:useLocalDpi xmlns:a14="http://schemas.microsoft.com/office/drawing/2010/main"/>
              </a:ext>
            </a:extLst>
          </a:blip>
          <a:srcRect r="2396"/>
          <a:stretch/>
        </p:blipFill>
        <p:spPr>
          <a:xfrm>
            <a:off x="1628498" y="1200150"/>
            <a:ext cx="5883829" cy="3390900"/>
          </a:xfrm>
          <a:prstGeom prst="rect">
            <a:avLst/>
          </a:prstGeom>
        </p:spPr>
      </p:pic>
      <p:sp>
        <p:nvSpPr>
          <p:cNvPr id="8" name="Content Placeholder 7">
            <a:extLst>
              <a:ext uri="{FF2B5EF4-FFF2-40B4-BE49-F238E27FC236}">
                <a16:creationId xmlns:a16="http://schemas.microsoft.com/office/drawing/2014/main" id="{16AF694A-220D-6A06-37B5-FDAB87D372BF}"/>
              </a:ext>
            </a:extLst>
          </p:cNvPr>
          <p:cNvSpPr>
            <a:spLocks noGrp="1"/>
          </p:cNvSpPr>
          <p:nvPr>
            <p:ph idx="12"/>
          </p:nvPr>
        </p:nvSpPr>
        <p:spPr/>
        <p:txBody>
          <a:bodyPr/>
          <a:lstStyle/>
          <a:p>
            <a:r>
              <a:rPr lang="en-US"/>
              <a:t>Image source: Johns Hopkins Center for a Livable Future.</a:t>
            </a:r>
          </a:p>
        </p:txBody>
      </p:sp>
      <p:sp>
        <p:nvSpPr>
          <p:cNvPr id="6" name="Slide Number Placeholder 5">
            <a:extLst>
              <a:ext uri="{FF2B5EF4-FFF2-40B4-BE49-F238E27FC236}">
                <a16:creationId xmlns:a16="http://schemas.microsoft.com/office/drawing/2014/main" id="{BCDF38FF-1CD8-0523-D02B-1E984CB5D006}"/>
              </a:ext>
            </a:extLst>
          </p:cNvPr>
          <p:cNvSpPr>
            <a:spLocks noGrp="1"/>
          </p:cNvSpPr>
          <p:nvPr>
            <p:ph type="sldNum" sz="quarter" idx="13"/>
          </p:nvPr>
        </p:nvSpPr>
        <p:spPr/>
        <p:txBody>
          <a:bodyPr/>
          <a:lstStyle/>
          <a:p>
            <a:fld id="{8ABDC324-684B-9C44-A484-D2B69E2467CF}" type="slidenum">
              <a:rPr lang="en-US" smtClean="0"/>
              <a:pPr/>
              <a:t>33</a:t>
            </a:fld>
            <a:endParaRPr lang="en-US"/>
          </a:p>
        </p:txBody>
      </p:sp>
    </p:spTree>
    <p:extLst>
      <p:ext uri="{BB962C8B-B14F-4D97-AF65-F5344CB8AC3E}">
        <p14:creationId xmlns:p14="http://schemas.microsoft.com/office/powerpoint/2010/main" val="27668459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B108296-009A-1135-BBD7-B5BDA5A247A8}"/>
              </a:ext>
            </a:extLst>
          </p:cNvPr>
          <p:cNvSpPr>
            <a:spLocks noGrp="1"/>
          </p:cNvSpPr>
          <p:nvPr>
            <p:ph type="title"/>
          </p:nvPr>
        </p:nvSpPr>
        <p:spPr/>
        <p:txBody>
          <a:bodyPr/>
          <a:lstStyle/>
          <a:p>
            <a:r>
              <a:rPr lang="en-US"/>
              <a:t>Antimicrobial Use in Aquaculture</a:t>
            </a:r>
          </a:p>
        </p:txBody>
      </p:sp>
      <p:sp>
        <p:nvSpPr>
          <p:cNvPr id="8" name="Text Placeholder 7">
            <a:extLst>
              <a:ext uri="{FF2B5EF4-FFF2-40B4-BE49-F238E27FC236}">
                <a16:creationId xmlns:a16="http://schemas.microsoft.com/office/drawing/2014/main" id="{B568390B-4B34-2878-0EA7-3E3C9739306A}"/>
              </a:ext>
            </a:extLst>
          </p:cNvPr>
          <p:cNvSpPr>
            <a:spLocks noGrp="1"/>
          </p:cNvSpPr>
          <p:nvPr>
            <p:ph type="body" sz="quarter" idx="14"/>
          </p:nvPr>
        </p:nvSpPr>
        <p:spPr/>
        <p:txBody>
          <a:bodyPr/>
          <a:lstStyle/>
          <a:p>
            <a:endParaRPr lang="en-US"/>
          </a:p>
        </p:txBody>
      </p:sp>
      <p:pic>
        <p:nvPicPr>
          <p:cNvPr id="18" name="Content Placeholder 17" descr="Figure 1. Baltic Sea fish farms use an open-cage system which allows free transfer of water from the farms to the surrounding water and eventually to the sediments (adapted and modified from Ocean Conservancy: Aquaculture).">
            <a:extLst>
              <a:ext uri="{FF2B5EF4-FFF2-40B4-BE49-F238E27FC236}">
                <a16:creationId xmlns:a16="http://schemas.microsoft.com/office/drawing/2014/main" id="{A1334D7C-A0E8-2F66-46AF-953596D1F01F}"/>
              </a:ext>
            </a:extLst>
          </p:cNvPr>
          <p:cNvPicPr>
            <a:picLocks noGrp="1" noChangeAspect="1"/>
          </p:cNvPicPr>
          <p:nvPr>
            <p:ph idx="19"/>
          </p:nvPr>
        </p:nvPicPr>
        <p:blipFill>
          <a:blip r:embed="rId3"/>
          <a:stretch>
            <a:fillRect/>
          </a:stretch>
        </p:blipFill>
        <p:spPr>
          <a:xfrm>
            <a:off x="4413959" y="133350"/>
            <a:ext cx="3321220" cy="4452938"/>
          </a:xfrm>
        </p:spPr>
      </p:pic>
      <p:sp>
        <p:nvSpPr>
          <p:cNvPr id="16" name="Content Placeholder 15">
            <a:extLst>
              <a:ext uri="{FF2B5EF4-FFF2-40B4-BE49-F238E27FC236}">
                <a16:creationId xmlns:a16="http://schemas.microsoft.com/office/drawing/2014/main" id="{07EE538E-4F3B-FBD5-63FF-FBE8458800BD}"/>
              </a:ext>
            </a:extLst>
          </p:cNvPr>
          <p:cNvSpPr>
            <a:spLocks noGrp="1"/>
          </p:cNvSpPr>
          <p:nvPr>
            <p:ph idx="12"/>
          </p:nvPr>
        </p:nvSpPr>
        <p:spPr>
          <a:xfrm>
            <a:off x="3158067" y="4792204"/>
            <a:ext cx="5604270" cy="274637"/>
          </a:xfrm>
        </p:spPr>
        <p:txBody>
          <a:bodyPr>
            <a:normAutofit fontScale="92500" lnSpcReduction="20000"/>
          </a:bodyPr>
          <a:lstStyle/>
          <a:p>
            <a:r>
              <a:rPr lang="en-US"/>
              <a:t>Image source: Muziasari, W. (2016). </a:t>
            </a:r>
            <a:r>
              <a:rPr lang="en-US" i="1"/>
              <a:t>Figure 1. Baltic Sea fish farms use an open-cage system </a:t>
            </a:r>
            <a:r>
              <a:rPr lang="en-US"/>
              <a:t>[Chart]. In: </a:t>
            </a:r>
            <a:r>
              <a:rPr lang="en-US" i="1"/>
              <a:t>Impact of fish farming on antibiotic resistome and mobile elements in Baltic Sea sediment</a:t>
            </a:r>
            <a:r>
              <a:rPr lang="en-US"/>
              <a:t> [Academic Dissertation]. University of Helsinki Division of Microbiology and Biotechnology. </a:t>
            </a:r>
            <a:r>
              <a:rPr lang="en-US">
                <a:hlinkClick r:id="rId4"/>
              </a:rPr>
              <a:t>https://helda.helsinki.fi/server/api/core/bitstreams/616b50f8-718a-437d-85c4-c0d27439e98e/content</a:t>
            </a:r>
            <a:endParaRPr lang="en-US"/>
          </a:p>
        </p:txBody>
      </p:sp>
      <p:sp>
        <p:nvSpPr>
          <p:cNvPr id="5" name="Slide Number Placeholder 4">
            <a:extLst>
              <a:ext uri="{FF2B5EF4-FFF2-40B4-BE49-F238E27FC236}">
                <a16:creationId xmlns:a16="http://schemas.microsoft.com/office/drawing/2014/main" id="{FBBBF60E-B2E6-CC68-0996-68CDC552C8E6}"/>
              </a:ext>
            </a:extLst>
          </p:cNvPr>
          <p:cNvSpPr>
            <a:spLocks noGrp="1"/>
          </p:cNvSpPr>
          <p:nvPr>
            <p:ph type="sldNum" sz="quarter" idx="10"/>
          </p:nvPr>
        </p:nvSpPr>
        <p:spPr/>
        <p:txBody>
          <a:bodyPr/>
          <a:lstStyle/>
          <a:p>
            <a:fld id="{8ABDC324-684B-9C44-A484-D2B69E2467CF}" type="slidenum">
              <a:rPr lang="en-US" smtClean="0"/>
              <a:pPr/>
              <a:t>34</a:t>
            </a:fld>
            <a:endParaRPr lang="en-US"/>
          </a:p>
        </p:txBody>
      </p:sp>
    </p:spTree>
    <p:extLst>
      <p:ext uri="{BB962C8B-B14F-4D97-AF65-F5344CB8AC3E}">
        <p14:creationId xmlns:p14="http://schemas.microsoft.com/office/powerpoint/2010/main" val="42290641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D84375-A500-5350-9A48-D1680202A2FA}"/>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6B7F9A78-048A-CDDD-D11A-5048098E517C}"/>
              </a:ext>
            </a:extLst>
          </p:cNvPr>
          <p:cNvSpPr>
            <a:spLocks noGrp="1"/>
          </p:cNvSpPr>
          <p:nvPr>
            <p:ph type="title"/>
          </p:nvPr>
        </p:nvSpPr>
        <p:spPr/>
        <p:txBody>
          <a:bodyPr/>
          <a:lstStyle/>
          <a:p>
            <a:r>
              <a:rPr lang="en-US"/>
              <a:t>Case Study 1</a:t>
            </a:r>
          </a:p>
        </p:txBody>
      </p:sp>
      <p:sp>
        <p:nvSpPr>
          <p:cNvPr id="6" name="Slide Number Placeholder 5">
            <a:extLst>
              <a:ext uri="{FF2B5EF4-FFF2-40B4-BE49-F238E27FC236}">
                <a16:creationId xmlns:a16="http://schemas.microsoft.com/office/drawing/2014/main" id="{DBA0EDA5-1231-BBED-8BD5-06B2E839EDD0}"/>
              </a:ext>
            </a:extLst>
          </p:cNvPr>
          <p:cNvSpPr>
            <a:spLocks noGrp="1"/>
          </p:cNvSpPr>
          <p:nvPr>
            <p:ph type="sldNum" sz="quarter" idx="10"/>
          </p:nvPr>
        </p:nvSpPr>
        <p:spPr/>
        <p:txBody>
          <a:bodyPr/>
          <a:lstStyle/>
          <a:p>
            <a:fld id="{8ABDC324-684B-9C44-A484-D2B69E2467CF}" type="slidenum">
              <a:rPr lang="en-US" smtClean="0"/>
              <a:pPr/>
              <a:t>35</a:t>
            </a:fld>
            <a:endParaRPr lang="en-US"/>
          </a:p>
        </p:txBody>
      </p:sp>
    </p:spTree>
    <p:extLst>
      <p:ext uri="{BB962C8B-B14F-4D97-AF65-F5344CB8AC3E}">
        <p14:creationId xmlns:p14="http://schemas.microsoft.com/office/powerpoint/2010/main" val="35394836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017608-BF48-0C60-73CA-D11B0BCFE5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B03DED-97E5-255D-BEA4-DCA3D4FDB71B}"/>
              </a:ext>
            </a:extLst>
          </p:cNvPr>
          <p:cNvSpPr>
            <a:spLocks noGrp="1"/>
          </p:cNvSpPr>
          <p:nvPr>
            <p:ph type="title"/>
          </p:nvPr>
        </p:nvSpPr>
        <p:spPr/>
        <p:txBody>
          <a:bodyPr/>
          <a:lstStyle/>
          <a:p>
            <a:r>
              <a:rPr lang="en-US"/>
              <a:t>Climate Change and Oceans</a:t>
            </a:r>
          </a:p>
        </p:txBody>
      </p:sp>
      <p:sp>
        <p:nvSpPr>
          <p:cNvPr id="8" name="Content Placeholder 7">
            <a:extLst>
              <a:ext uri="{FF2B5EF4-FFF2-40B4-BE49-F238E27FC236}">
                <a16:creationId xmlns:a16="http://schemas.microsoft.com/office/drawing/2014/main" id="{88A159B0-7EEA-6501-3430-6486216103F9}"/>
              </a:ext>
            </a:extLst>
          </p:cNvPr>
          <p:cNvSpPr>
            <a:spLocks noGrp="1"/>
          </p:cNvSpPr>
          <p:nvPr>
            <p:ph idx="12"/>
          </p:nvPr>
        </p:nvSpPr>
        <p:spPr/>
        <p:txBody>
          <a:bodyPr/>
          <a:lstStyle/>
          <a:p>
            <a:r>
              <a:rPr lang="en-US"/>
              <a:t>Image source: Ocean &amp; Climate Platform. (2021). </a:t>
            </a:r>
            <a:r>
              <a:rPr lang="en-US" i="1"/>
              <a:t>Our infographics</a:t>
            </a:r>
            <a:r>
              <a:rPr lang="en-US"/>
              <a:t>. </a:t>
            </a:r>
            <a:r>
              <a:rPr lang="en-US">
                <a:hlinkClick r:id="rId3"/>
              </a:rPr>
              <a:t>https://i0.wp.com/ocean-climate.org/wp-content/uploads/2021/01/ocean-climate-climate-change-6.png?ssl=1</a:t>
            </a:r>
            <a:r>
              <a:rPr lang="en-US"/>
              <a:t> </a:t>
            </a:r>
          </a:p>
        </p:txBody>
      </p:sp>
      <p:sp>
        <p:nvSpPr>
          <p:cNvPr id="6" name="Slide Number Placeholder 5">
            <a:extLst>
              <a:ext uri="{FF2B5EF4-FFF2-40B4-BE49-F238E27FC236}">
                <a16:creationId xmlns:a16="http://schemas.microsoft.com/office/drawing/2014/main" id="{BCDD12B7-B0B3-41FC-5CCB-482DAD38E1F9}"/>
              </a:ext>
            </a:extLst>
          </p:cNvPr>
          <p:cNvSpPr>
            <a:spLocks noGrp="1"/>
          </p:cNvSpPr>
          <p:nvPr>
            <p:ph type="sldNum" sz="quarter" idx="13"/>
          </p:nvPr>
        </p:nvSpPr>
        <p:spPr/>
        <p:txBody>
          <a:bodyPr/>
          <a:lstStyle/>
          <a:p>
            <a:fld id="{8ABDC324-684B-9C44-A484-D2B69E2467CF}" type="slidenum">
              <a:rPr lang="en-US" smtClean="0"/>
              <a:pPr/>
              <a:t>36</a:t>
            </a:fld>
            <a:endParaRPr lang="en-US"/>
          </a:p>
        </p:txBody>
      </p:sp>
      <p:pic>
        <p:nvPicPr>
          <p:cNvPr id="7" name="Content Placeholder 6" descr="Figure illustrates some effects of climate change on oceans, such as acidity &amp; disturbance of organisms with calcareous structures; and ocean temperature changes &amp; migration of certain species &amp; disturbances of coastal ecosystems.">
            <a:extLst>
              <a:ext uri="{FF2B5EF4-FFF2-40B4-BE49-F238E27FC236}">
                <a16:creationId xmlns:a16="http://schemas.microsoft.com/office/drawing/2014/main" id="{28CC665A-4127-4F64-46FD-E2FC66EDF3FF}"/>
              </a:ext>
            </a:extLst>
          </p:cNvPr>
          <p:cNvPicPr>
            <a:picLocks noGrp="1" noChangeAspect="1"/>
          </p:cNvPicPr>
          <p:nvPr>
            <p:ph idx="1"/>
          </p:nvPr>
        </p:nvPicPr>
        <p:blipFill>
          <a:blip r:embed="rId4"/>
          <a:stretch>
            <a:fillRect/>
          </a:stretch>
        </p:blipFill>
        <p:spPr>
          <a:xfrm>
            <a:off x="1517842" y="1200150"/>
            <a:ext cx="6105140" cy="3390900"/>
          </a:xfrm>
        </p:spPr>
      </p:pic>
    </p:spTree>
    <p:extLst>
      <p:ext uri="{BB962C8B-B14F-4D97-AF65-F5344CB8AC3E}">
        <p14:creationId xmlns:p14="http://schemas.microsoft.com/office/powerpoint/2010/main" val="6086781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4CFB0-0618-E80D-1A13-9588927FE005}"/>
              </a:ext>
            </a:extLst>
          </p:cNvPr>
          <p:cNvSpPr>
            <a:spLocks noGrp="1"/>
          </p:cNvSpPr>
          <p:nvPr>
            <p:ph type="title"/>
          </p:nvPr>
        </p:nvSpPr>
        <p:spPr/>
        <p:txBody>
          <a:bodyPr/>
          <a:lstStyle/>
          <a:p>
            <a:r>
              <a:rPr lang="en-US"/>
              <a:t>Greenhouse Gas Emissions per Kilogram of Seafood</a:t>
            </a:r>
          </a:p>
        </p:txBody>
      </p:sp>
      <p:sp>
        <p:nvSpPr>
          <p:cNvPr id="11" name="Text Placeholder 10">
            <a:extLst>
              <a:ext uri="{FF2B5EF4-FFF2-40B4-BE49-F238E27FC236}">
                <a16:creationId xmlns:a16="http://schemas.microsoft.com/office/drawing/2014/main" id="{A38EADFE-A5AB-7636-783F-CAE90A10BF85}"/>
              </a:ext>
            </a:extLst>
          </p:cNvPr>
          <p:cNvSpPr>
            <a:spLocks noGrp="1"/>
          </p:cNvSpPr>
          <p:nvPr>
            <p:ph type="body" sz="quarter" idx="14"/>
          </p:nvPr>
        </p:nvSpPr>
        <p:spPr/>
        <p:txBody>
          <a:bodyPr/>
          <a:lstStyle/>
          <a:p>
            <a:endParaRPr lang="en-US"/>
          </a:p>
        </p:txBody>
      </p:sp>
      <p:pic>
        <p:nvPicPr>
          <p:cNvPr id="14" name="Content Placeholder 13" descr="Horizontal bar chart, Greenhouse Gas Emissions per Kilogram of Seafood. Y axis lists food type. Percentage follows bar. Based on a meta-analysis of data from 1690 fish farms and 1000 unique fishery records. Impacts are given in kilograms of carbon dioxide-equivalents per kilogram of edible weight. Link in citation provides additional information.">
            <a:extLst>
              <a:ext uri="{FF2B5EF4-FFF2-40B4-BE49-F238E27FC236}">
                <a16:creationId xmlns:a16="http://schemas.microsoft.com/office/drawing/2014/main" id="{AF6C5B5D-D3B7-961C-6D24-78E6B920A924}"/>
              </a:ext>
            </a:extLst>
          </p:cNvPr>
          <p:cNvPicPr>
            <a:picLocks noGrp="1" noChangeAspect="1"/>
          </p:cNvPicPr>
          <p:nvPr>
            <p:ph idx="19"/>
          </p:nvPr>
        </p:nvPicPr>
        <p:blipFill>
          <a:blip r:embed="rId3"/>
          <a:stretch>
            <a:fillRect/>
          </a:stretch>
        </p:blipFill>
        <p:spPr>
          <a:xfrm>
            <a:off x="3157538" y="269684"/>
            <a:ext cx="5834062" cy="4180269"/>
          </a:xfrm>
        </p:spPr>
      </p:pic>
      <p:sp>
        <p:nvSpPr>
          <p:cNvPr id="10" name="Content Placeholder 9">
            <a:extLst>
              <a:ext uri="{FF2B5EF4-FFF2-40B4-BE49-F238E27FC236}">
                <a16:creationId xmlns:a16="http://schemas.microsoft.com/office/drawing/2014/main" id="{58BBD748-D39F-3BD1-0930-987547ABBE3E}"/>
              </a:ext>
            </a:extLst>
          </p:cNvPr>
          <p:cNvSpPr>
            <a:spLocks noGrp="1"/>
          </p:cNvSpPr>
          <p:nvPr>
            <p:ph idx="12"/>
          </p:nvPr>
        </p:nvSpPr>
        <p:spPr>
          <a:xfrm>
            <a:off x="3158067" y="4792204"/>
            <a:ext cx="5063582" cy="274637"/>
          </a:xfrm>
        </p:spPr>
        <p:txBody>
          <a:bodyPr/>
          <a:lstStyle/>
          <a:p>
            <a:r>
              <a:rPr lang="en-US"/>
              <a:t>Image source: Ritchie, H., &amp; Roser, M. (2021). </a:t>
            </a:r>
            <a:r>
              <a:rPr lang="en-US" i="1"/>
              <a:t>Greenhouse gas emissions per kilogram of seafood</a:t>
            </a:r>
            <a:r>
              <a:rPr lang="en-US"/>
              <a:t> [Chart]. In: </a:t>
            </a:r>
            <a:r>
              <a:rPr lang="en-US" i="1"/>
              <a:t>Fish and Overfishing</a:t>
            </a:r>
            <a:r>
              <a:rPr lang="en-US"/>
              <a:t>. Our World in Data. </a:t>
            </a:r>
            <a:r>
              <a:rPr lang="en-US">
                <a:hlinkClick r:id="rId4"/>
              </a:rPr>
              <a:t>https://ourworldindata.org/grapher/ghg-emissions-seafood</a:t>
            </a:r>
            <a:r>
              <a:rPr lang="en-US"/>
              <a:t> </a:t>
            </a:r>
          </a:p>
        </p:txBody>
      </p:sp>
      <p:sp>
        <p:nvSpPr>
          <p:cNvPr id="5" name="Slide Number Placeholder 4">
            <a:extLst>
              <a:ext uri="{FF2B5EF4-FFF2-40B4-BE49-F238E27FC236}">
                <a16:creationId xmlns:a16="http://schemas.microsoft.com/office/drawing/2014/main" id="{4B24AF4A-1908-4AF2-03D2-05656F4CB2CC}"/>
              </a:ext>
            </a:extLst>
          </p:cNvPr>
          <p:cNvSpPr>
            <a:spLocks noGrp="1"/>
          </p:cNvSpPr>
          <p:nvPr>
            <p:ph type="sldNum" sz="quarter" idx="10"/>
          </p:nvPr>
        </p:nvSpPr>
        <p:spPr/>
        <p:txBody>
          <a:bodyPr/>
          <a:lstStyle/>
          <a:p>
            <a:fld id="{8ABDC324-684B-9C44-A484-D2B69E2467CF}" type="slidenum">
              <a:rPr lang="en-US" smtClean="0"/>
              <a:pPr/>
              <a:t>37</a:t>
            </a:fld>
            <a:endParaRPr lang="en-US"/>
          </a:p>
        </p:txBody>
      </p:sp>
    </p:spTree>
    <p:extLst>
      <p:ext uri="{BB962C8B-B14F-4D97-AF65-F5344CB8AC3E}">
        <p14:creationId xmlns:p14="http://schemas.microsoft.com/office/powerpoint/2010/main" val="20484040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312663E-F740-6EDC-C109-AF90F9C30C9A}"/>
              </a:ext>
            </a:extLst>
          </p:cNvPr>
          <p:cNvSpPr>
            <a:spLocks noGrp="1"/>
          </p:cNvSpPr>
          <p:nvPr>
            <p:ph type="title"/>
          </p:nvPr>
        </p:nvSpPr>
        <p:spPr>
          <a:xfrm>
            <a:off x="149313" y="53975"/>
            <a:ext cx="8842248" cy="857250"/>
          </a:xfrm>
        </p:spPr>
        <p:txBody>
          <a:bodyPr/>
          <a:lstStyle/>
          <a:p>
            <a:r>
              <a:rPr lang="en-US"/>
              <a:t>Greenhouse Gas Emissions Footprint of Top 10 Seafood Species Consumed in the United States</a:t>
            </a:r>
          </a:p>
        </p:txBody>
      </p:sp>
      <p:sp>
        <p:nvSpPr>
          <p:cNvPr id="9" name="Content Placeholder 8">
            <a:extLst>
              <a:ext uri="{FF2B5EF4-FFF2-40B4-BE49-F238E27FC236}">
                <a16:creationId xmlns:a16="http://schemas.microsoft.com/office/drawing/2014/main" id="{8C96AEC8-D687-E013-EE09-D79806136E70}"/>
              </a:ext>
            </a:extLst>
          </p:cNvPr>
          <p:cNvSpPr>
            <a:spLocks noGrp="1"/>
          </p:cNvSpPr>
          <p:nvPr>
            <p:ph idx="13"/>
          </p:nvPr>
        </p:nvSpPr>
        <p:spPr>
          <a:xfrm>
            <a:off x="149225" y="1200150"/>
            <a:ext cx="2636505" cy="3392488"/>
          </a:xfrm>
        </p:spPr>
        <p:txBody>
          <a:bodyPr/>
          <a:lstStyle/>
          <a:p>
            <a:r>
              <a:rPr lang="en-US"/>
              <a:t>Lowest greenhouse gas emissions</a:t>
            </a:r>
          </a:p>
          <a:p>
            <a:pPr lvl="1"/>
            <a:r>
              <a:rPr lang="en-US"/>
              <a:t>Canned, fresh, and frozen sockeye salmon</a:t>
            </a:r>
          </a:p>
          <a:p>
            <a:pPr lvl="1"/>
            <a:r>
              <a:rPr lang="en-US"/>
              <a:t>Frozen pollock</a:t>
            </a:r>
          </a:p>
          <a:p>
            <a:pPr lvl="1"/>
            <a:r>
              <a:rPr lang="en-US"/>
              <a:t>Canned and frozen tuna</a:t>
            </a:r>
          </a:p>
          <a:p>
            <a:pPr lvl="1"/>
            <a:r>
              <a:rPr lang="en-US"/>
              <a:t>Frozen Atlantic salmon</a:t>
            </a:r>
          </a:p>
        </p:txBody>
      </p:sp>
      <p:sp>
        <p:nvSpPr>
          <p:cNvPr id="20" name="Content Placeholder 19">
            <a:extLst>
              <a:ext uri="{FF2B5EF4-FFF2-40B4-BE49-F238E27FC236}">
                <a16:creationId xmlns:a16="http://schemas.microsoft.com/office/drawing/2014/main" id="{A1DDAC07-C44F-821D-6A88-C6B725BA1B50}"/>
              </a:ext>
            </a:extLst>
          </p:cNvPr>
          <p:cNvSpPr>
            <a:spLocks noGrp="1"/>
          </p:cNvSpPr>
          <p:nvPr>
            <p:ph idx="17"/>
          </p:nvPr>
        </p:nvSpPr>
        <p:spPr/>
        <p:txBody>
          <a:bodyPr>
            <a:normAutofit fontScale="92500" lnSpcReduction="20000"/>
          </a:bodyPr>
          <a:lstStyle/>
          <a:p>
            <a:r>
              <a:rPr lang="en-US"/>
              <a:t>Image source: Love, D., Brown, M., Viglia, S., Asche, F., Fry, J., Garlock, T., Jenkins, L., Nguyen, L., Anderson, J., Nussbaumer, E., &amp; Neff, R. (2025). </a:t>
            </a:r>
            <a:r>
              <a:rPr lang="en-US" i="1"/>
              <a:t>Figure 1b, Environmental impacts of the top-10 aquatic food species in the United States by production method and product form</a:t>
            </a:r>
            <a:r>
              <a:rPr lang="en-US"/>
              <a:t> [Chart]. Environmental impacts and food loss and waste in the U.S. aquatic food system. </a:t>
            </a:r>
            <a:r>
              <a:rPr lang="en-US" i="1"/>
              <a:t>Global Environmental Change</a:t>
            </a:r>
            <a:r>
              <a:rPr lang="en-US"/>
              <a:t>, </a:t>
            </a:r>
            <a:r>
              <a:rPr lang="en-US" i="1"/>
              <a:t>90</a:t>
            </a:r>
            <a:r>
              <a:rPr lang="en-US"/>
              <a:t>. </a:t>
            </a:r>
            <a:r>
              <a:rPr lang="en-US">
                <a:hlinkClick r:id="rId3"/>
              </a:rPr>
              <a:t>https://www.sciencedirect.com/science/article/pii/S0959378025000019</a:t>
            </a:r>
            <a:endParaRPr lang="en-US"/>
          </a:p>
        </p:txBody>
      </p:sp>
      <p:sp>
        <p:nvSpPr>
          <p:cNvPr id="6" name="Slide Number Placeholder 5">
            <a:extLst>
              <a:ext uri="{FF2B5EF4-FFF2-40B4-BE49-F238E27FC236}">
                <a16:creationId xmlns:a16="http://schemas.microsoft.com/office/drawing/2014/main" id="{9C638DA5-F189-67ED-8302-74726B3C7B41}"/>
              </a:ext>
            </a:extLst>
          </p:cNvPr>
          <p:cNvSpPr>
            <a:spLocks noGrp="1"/>
          </p:cNvSpPr>
          <p:nvPr>
            <p:ph type="sldNum" sz="quarter" idx="16"/>
          </p:nvPr>
        </p:nvSpPr>
        <p:spPr>
          <a:xfrm>
            <a:off x="8342334" y="4809744"/>
            <a:ext cx="649266" cy="274637"/>
          </a:xfrm>
        </p:spPr>
        <p:txBody>
          <a:bodyPr/>
          <a:lstStyle/>
          <a:p>
            <a:fld id="{8ABDC324-684B-9C44-A484-D2B69E2467CF}" type="slidenum">
              <a:rPr lang="en-US" smtClean="0"/>
              <a:pPr/>
              <a:t>38</a:t>
            </a:fld>
            <a:endParaRPr lang="en-US"/>
          </a:p>
        </p:txBody>
      </p:sp>
      <p:pic>
        <p:nvPicPr>
          <p:cNvPr id="24" name="Content Placeholder 23" descr="Fig. 1. Environmental impacts of the top-10 aquatic food species in the United States by production method and product form. b) greenhouse gas emissions (kg CO2 eq/kg). The dashed lines are the weighted averages for capture fisheries and aquaculture, weighted by the share of consumption. Catfish includes pangasius. Estimates include food loss and waste. (For interpretation of the references to colour in this figure legend, the reader is referred to the web version of this article.) Key points are discussed by presenter.">
            <a:extLst>
              <a:ext uri="{FF2B5EF4-FFF2-40B4-BE49-F238E27FC236}">
                <a16:creationId xmlns:a16="http://schemas.microsoft.com/office/drawing/2014/main" id="{52A501E5-B857-5E70-E662-19882C643ACD}"/>
              </a:ext>
            </a:extLst>
          </p:cNvPr>
          <p:cNvPicPr>
            <a:picLocks noGrp="1" noChangeAspect="1"/>
          </p:cNvPicPr>
          <p:nvPr>
            <p:ph idx="12"/>
          </p:nvPr>
        </p:nvPicPr>
        <p:blipFill>
          <a:blip r:embed="rId4">
            <a:extLst>
              <a:ext uri="{28A0092B-C50C-407E-A947-70E740481C1C}">
                <a14:useLocalDpi xmlns:a14="http://schemas.microsoft.com/office/drawing/2010/main"/>
              </a:ext>
            </a:extLst>
          </a:blip>
          <a:srcRect b="-3554"/>
          <a:stretch>
            <a:fillRect/>
          </a:stretch>
        </p:blipFill>
        <p:spPr>
          <a:xfrm>
            <a:off x="2947148" y="1201738"/>
            <a:ext cx="6044452" cy="3390900"/>
          </a:xfrm>
        </p:spPr>
      </p:pic>
    </p:spTree>
    <p:extLst>
      <p:ext uri="{BB962C8B-B14F-4D97-AF65-F5344CB8AC3E}">
        <p14:creationId xmlns:p14="http://schemas.microsoft.com/office/powerpoint/2010/main" val="14351313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89A23-7C15-0D02-F2F3-DDAC2106E12F}"/>
              </a:ext>
            </a:extLst>
          </p:cNvPr>
          <p:cNvSpPr>
            <a:spLocks noGrp="1"/>
          </p:cNvSpPr>
          <p:nvPr>
            <p:ph type="title"/>
          </p:nvPr>
        </p:nvSpPr>
        <p:spPr>
          <a:xfrm>
            <a:off x="149313" y="53975"/>
            <a:ext cx="8842248" cy="857250"/>
          </a:xfrm>
        </p:spPr>
        <p:txBody>
          <a:bodyPr/>
          <a:lstStyle/>
          <a:p>
            <a:r>
              <a:rPr lang="en-US"/>
              <a:t>Water Footprint of Top 10 Seafood Species Consumed in the United States</a:t>
            </a:r>
          </a:p>
        </p:txBody>
      </p:sp>
      <p:sp>
        <p:nvSpPr>
          <p:cNvPr id="9" name="Content Placeholder 8">
            <a:extLst>
              <a:ext uri="{FF2B5EF4-FFF2-40B4-BE49-F238E27FC236}">
                <a16:creationId xmlns:a16="http://schemas.microsoft.com/office/drawing/2014/main" id="{3E1C6E76-87EE-BFD7-5D89-C30A2740D846}"/>
              </a:ext>
            </a:extLst>
          </p:cNvPr>
          <p:cNvSpPr>
            <a:spLocks noGrp="1"/>
          </p:cNvSpPr>
          <p:nvPr>
            <p:ph idx="12"/>
          </p:nvPr>
        </p:nvSpPr>
        <p:spPr>
          <a:xfrm>
            <a:off x="5894025" y="1201738"/>
            <a:ext cx="3097576" cy="3390900"/>
          </a:xfrm>
        </p:spPr>
        <p:txBody>
          <a:bodyPr/>
          <a:lstStyle/>
          <a:p>
            <a:r>
              <a:rPr lang="en-US"/>
              <a:t>All wild caught species had significantly lower blue water use impacts than farmed products</a:t>
            </a:r>
          </a:p>
        </p:txBody>
      </p:sp>
      <p:sp>
        <p:nvSpPr>
          <p:cNvPr id="22" name="Content Placeholder 21">
            <a:extLst>
              <a:ext uri="{FF2B5EF4-FFF2-40B4-BE49-F238E27FC236}">
                <a16:creationId xmlns:a16="http://schemas.microsoft.com/office/drawing/2014/main" id="{D945E8EB-D840-2485-605C-ACF4DE2DA121}"/>
              </a:ext>
            </a:extLst>
          </p:cNvPr>
          <p:cNvSpPr>
            <a:spLocks noGrp="1"/>
          </p:cNvSpPr>
          <p:nvPr>
            <p:ph idx="17"/>
          </p:nvPr>
        </p:nvSpPr>
        <p:spPr/>
        <p:txBody>
          <a:bodyPr>
            <a:normAutofit fontScale="92500" lnSpcReduction="20000"/>
          </a:bodyPr>
          <a:lstStyle/>
          <a:p>
            <a:r>
              <a:rPr lang="en-US"/>
              <a:t>Image source: Love, D., Brown, M., Viglia, S., Asche, F., Fry, J., Garlock, T., Jenkins, L., Nguyen, L., Anderson, J., Nussbaumer, E., &amp; Neff, R. (2025). </a:t>
            </a:r>
            <a:r>
              <a:rPr lang="en-US" i="1"/>
              <a:t>Figure 1c, Environmental impacts of the top-10 aquatic food species in the United States by production method and product form</a:t>
            </a:r>
            <a:r>
              <a:rPr lang="en-US"/>
              <a:t> [Chart]. Environmental impacts and food loss and waste in the U.S. aquatic food system. </a:t>
            </a:r>
            <a:r>
              <a:rPr lang="en-US" i="1"/>
              <a:t>Global Environmental Change</a:t>
            </a:r>
            <a:r>
              <a:rPr lang="en-US"/>
              <a:t>, </a:t>
            </a:r>
            <a:r>
              <a:rPr lang="en-US" i="1"/>
              <a:t>90</a:t>
            </a:r>
            <a:r>
              <a:rPr lang="en-US"/>
              <a:t>. </a:t>
            </a:r>
            <a:r>
              <a:rPr lang="en-US">
                <a:hlinkClick r:id="rId3"/>
              </a:rPr>
              <a:t>https://www.sciencedirect.com/science/article/pii/S0959378025000019</a:t>
            </a:r>
            <a:endParaRPr lang="en-US"/>
          </a:p>
        </p:txBody>
      </p:sp>
      <p:sp>
        <p:nvSpPr>
          <p:cNvPr id="6" name="Slide Number Placeholder 5">
            <a:extLst>
              <a:ext uri="{FF2B5EF4-FFF2-40B4-BE49-F238E27FC236}">
                <a16:creationId xmlns:a16="http://schemas.microsoft.com/office/drawing/2014/main" id="{B93D1A38-F1D4-9F72-53E6-86E4EAF99213}"/>
              </a:ext>
            </a:extLst>
          </p:cNvPr>
          <p:cNvSpPr>
            <a:spLocks noGrp="1"/>
          </p:cNvSpPr>
          <p:nvPr>
            <p:ph type="sldNum" sz="quarter" idx="16"/>
          </p:nvPr>
        </p:nvSpPr>
        <p:spPr>
          <a:xfrm>
            <a:off x="8342334" y="4809744"/>
            <a:ext cx="649266" cy="274637"/>
          </a:xfrm>
        </p:spPr>
        <p:txBody>
          <a:bodyPr/>
          <a:lstStyle/>
          <a:p>
            <a:fld id="{8ABDC324-684B-9C44-A484-D2B69E2467CF}" type="slidenum">
              <a:rPr lang="en-US" smtClean="0"/>
              <a:pPr/>
              <a:t>39</a:t>
            </a:fld>
            <a:endParaRPr lang="en-US"/>
          </a:p>
        </p:txBody>
      </p:sp>
      <p:pic>
        <p:nvPicPr>
          <p:cNvPr id="25" name="Content Placeholder 24" descr="Fig. 1. Environmental impacts of the top-10 aquatic food species in the United States by production method and product form. c) blue water. The dashed lines are the weighted averages for capture fisheries and aquaculture, weighted by the share of consumption. Catfish includes pangasius. Estimates include food loss and waste. (For interpretation of the references to colour in this figure legend, the reader is referred to the web version of this article.) Key points are discussed by presenter.">
            <a:extLst>
              <a:ext uri="{FF2B5EF4-FFF2-40B4-BE49-F238E27FC236}">
                <a16:creationId xmlns:a16="http://schemas.microsoft.com/office/drawing/2014/main" id="{7C4AC095-E551-A16F-CBFA-F1837011F35C}"/>
              </a:ext>
            </a:extLst>
          </p:cNvPr>
          <p:cNvPicPr>
            <a:picLocks noGrp="1" noChangeAspect="1"/>
          </p:cNvPicPr>
          <p:nvPr>
            <p:ph idx="13"/>
          </p:nvPr>
        </p:nvPicPr>
        <p:blipFill>
          <a:blip r:embed="rId4">
            <a:extLst>
              <a:ext uri="{28A0092B-C50C-407E-A947-70E740481C1C}">
                <a14:useLocalDpi xmlns:a14="http://schemas.microsoft.com/office/drawing/2010/main"/>
              </a:ext>
            </a:extLst>
          </a:blip>
          <a:srcRect b="-3008"/>
          <a:stretch>
            <a:fillRect/>
          </a:stretch>
        </p:blipFill>
        <p:spPr>
          <a:xfrm>
            <a:off x="149225" y="1201737"/>
            <a:ext cx="5656664" cy="3416649"/>
          </a:xfrm>
        </p:spPr>
      </p:pic>
    </p:spTree>
    <p:extLst>
      <p:ext uri="{BB962C8B-B14F-4D97-AF65-F5344CB8AC3E}">
        <p14:creationId xmlns:p14="http://schemas.microsoft.com/office/powerpoint/2010/main" val="1399963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EFEDF59-2C95-34DB-01BA-0D5A7EDACA79}"/>
              </a:ext>
            </a:extLst>
          </p:cNvPr>
          <p:cNvSpPr>
            <a:spLocks noGrp="1"/>
          </p:cNvSpPr>
          <p:nvPr>
            <p:ph type="title"/>
          </p:nvPr>
        </p:nvSpPr>
        <p:spPr>
          <a:xfrm>
            <a:off x="149313" y="53975"/>
            <a:ext cx="8842248" cy="857250"/>
          </a:xfrm>
        </p:spPr>
        <p:txBody>
          <a:bodyPr/>
          <a:lstStyle/>
          <a:p>
            <a:r>
              <a:rPr lang="en-US"/>
              <a:t>The Johns Hopkins Center for a Livable Future</a:t>
            </a:r>
          </a:p>
        </p:txBody>
      </p:sp>
      <p:pic>
        <p:nvPicPr>
          <p:cNvPr id="23" name="Content Placeholder 22" descr="Venn diagram of Ecosystem, Public Health, Diet, and Food Production, surrounded by Population Growth, Climate Disruption, Lack of Equity, and Resource Depletion.">
            <a:extLst>
              <a:ext uri="{FF2B5EF4-FFF2-40B4-BE49-F238E27FC236}">
                <a16:creationId xmlns:a16="http://schemas.microsoft.com/office/drawing/2014/main" id="{88ADBE21-018C-411A-8C26-BB68443C7C6C}"/>
              </a:ext>
            </a:extLst>
          </p:cNvPr>
          <p:cNvPicPr>
            <a:picLocks noGrp="1" noChangeAspect="1"/>
          </p:cNvPicPr>
          <p:nvPr>
            <p:ph idx="13"/>
          </p:nvPr>
        </p:nvPicPr>
        <p:blipFill>
          <a:blip r:embed="rId3"/>
          <a:stretch>
            <a:fillRect/>
          </a:stretch>
        </p:blipFill>
        <p:spPr>
          <a:xfrm>
            <a:off x="465728" y="1200150"/>
            <a:ext cx="3392488" cy="3392488"/>
          </a:xfrm>
        </p:spPr>
      </p:pic>
      <p:sp>
        <p:nvSpPr>
          <p:cNvPr id="21" name="Content Placeholder 20">
            <a:extLst>
              <a:ext uri="{FF2B5EF4-FFF2-40B4-BE49-F238E27FC236}">
                <a16:creationId xmlns:a16="http://schemas.microsoft.com/office/drawing/2014/main" id="{34366E23-2257-46AF-8275-26E573D8A9A7}"/>
              </a:ext>
            </a:extLst>
          </p:cNvPr>
          <p:cNvSpPr>
            <a:spLocks noGrp="1"/>
          </p:cNvSpPr>
          <p:nvPr>
            <p:ph idx="12"/>
          </p:nvPr>
        </p:nvSpPr>
        <p:spPr>
          <a:xfrm>
            <a:off x="4301535" y="1201738"/>
            <a:ext cx="4376737" cy="3390900"/>
          </a:xfrm>
        </p:spPr>
        <p:txBody>
          <a:bodyPr anchor="ctr">
            <a:normAutofit/>
          </a:bodyPr>
          <a:lstStyle/>
          <a:p>
            <a:pPr lvl="0"/>
            <a:r>
              <a:rPr lang="en-US" sz="2000">
                <a:sym typeface="Calibri"/>
              </a:rPr>
              <a:t>Interdisciplinary academic center at the Johns Hopkins Bloomberg School of Public Health </a:t>
            </a:r>
          </a:p>
          <a:p>
            <a:pPr lvl="0"/>
            <a:r>
              <a:rPr lang="en-US" sz="2000">
                <a:sym typeface="Calibri"/>
              </a:rPr>
              <a:t>Education, research, policy, and practice </a:t>
            </a:r>
            <a:endParaRPr lang="en-US" sz="2000"/>
          </a:p>
          <a:p>
            <a:pPr lvl="0"/>
            <a:r>
              <a:rPr lang="en-US" sz="2000">
                <a:sym typeface="Calibri"/>
              </a:rPr>
              <a:t>Vision: a healthier, sustainable and resilient food system for all</a:t>
            </a:r>
            <a:endParaRPr lang="en-US" sz="2000"/>
          </a:p>
        </p:txBody>
      </p:sp>
      <p:sp>
        <p:nvSpPr>
          <p:cNvPr id="28" name="Content Placeholder 27">
            <a:extLst>
              <a:ext uri="{FF2B5EF4-FFF2-40B4-BE49-F238E27FC236}">
                <a16:creationId xmlns:a16="http://schemas.microsoft.com/office/drawing/2014/main" id="{700DBB7B-1543-692A-FEC1-5E3068474532}"/>
              </a:ext>
            </a:extLst>
          </p:cNvPr>
          <p:cNvSpPr>
            <a:spLocks noGrp="1"/>
          </p:cNvSpPr>
          <p:nvPr>
            <p:ph idx="17"/>
          </p:nvPr>
        </p:nvSpPr>
        <p:spPr>
          <a:xfrm>
            <a:off x="149313" y="4792204"/>
            <a:ext cx="7818120" cy="274638"/>
          </a:xfrm>
        </p:spPr>
        <p:txBody>
          <a:bodyPr/>
          <a:lstStyle/>
          <a:p>
            <a:r>
              <a:rPr lang="en-US"/>
              <a:t>Image source: Johns Hopkins Center for a Livable Future.</a:t>
            </a:r>
          </a:p>
        </p:txBody>
      </p:sp>
      <p:sp>
        <p:nvSpPr>
          <p:cNvPr id="6" name="Slide Number Placeholder 5">
            <a:extLst>
              <a:ext uri="{FF2B5EF4-FFF2-40B4-BE49-F238E27FC236}">
                <a16:creationId xmlns:a16="http://schemas.microsoft.com/office/drawing/2014/main" id="{8E8C969E-B320-BB3F-D6BE-C7B64D24F2C7}"/>
              </a:ext>
            </a:extLst>
          </p:cNvPr>
          <p:cNvSpPr>
            <a:spLocks noGrp="1"/>
          </p:cNvSpPr>
          <p:nvPr>
            <p:ph type="sldNum" sz="quarter" idx="16"/>
          </p:nvPr>
        </p:nvSpPr>
        <p:spPr>
          <a:xfrm>
            <a:off x="8342334" y="4809744"/>
            <a:ext cx="649266" cy="274637"/>
          </a:xfrm>
        </p:spPr>
        <p:txBody>
          <a:bodyPr/>
          <a:lstStyle/>
          <a:p>
            <a:fld id="{8ABDC324-684B-9C44-A484-D2B69E2467CF}" type="slidenum">
              <a:rPr lang="en-US" smtClean="0"/>
              <a:pPr/>
              <a:t>4</a:t>
            </a:fld>
            <a:endParaRPr lang="en-US"/>
          </a:p>
        </p:txBody>
      </p:sp>
    </p:spTree>
    <p:extLst>
      <p:ext uri="{BB962C8B-B14F-4D97-AF65-F5344CB8AC3E}">
        <p14:creationId xmlns:p14="http://schemas.microsoft.com/office/powerpoint/2010/main" val="17838969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D75E4-5090-8E5C-5B67-A4166FE9D26E}"/>
              </a:ext>
            </a:extLst>
          </p:cNvPr>
          <p:cNvSpPr>
            <a:spLocks noGrp="1"/>
          </p:cNvSpPr>
          <p:nvPr>
            <p:ph type="title"/>
          </p:nvPr>
        </p:nvSpPr>
        <p:spPr/>
        <p:txBody>
          <a:bodyPr/>
          <a:lstStyle/>
          <a:p>
            <a:r>
              <a:rPr lang="en-US"/>
              <a:t>Microplastic Pollution in the Ocean</a:t>
            </a:r>
          </a:p>
        </p:txBody>
      </p:sp>
      <p:sp>
        <p:nvSpPr>
          <p:cNvPr id="8" name="Content Placeholder 7">
            <a:extLst>
              <a:ext uri="{FF2B5EF4-FFF2-40B4-BE49-F238E27FC236}">
                <a16:creationId xmlns:a16="http://schemas.microsoft.com/office/drawing/2014/main" id="{F8BF9E1A-EBBF-A4D4-61A1-E1E23577ACAA}"/>
              </a:ext>
            </a:extLst>
          </p:cNvPr>
          <p:cNvSpPr>
            <a:spLocks noGrp="1"/>
          </p:cNvSpPr>
          <p:nvPr>
            <p:ph idx="12"/>
          </p:nvPr>
        </p:nvSpPr>
        <p:spPr>
          <a:xfrm>
            <a:off x="149313" y="4792204"/>
            <a:ext cx="8267323" cy="274638"/>
          </a:xfrm>
        </p:spPr>
        <p:txBody>
          <a:bodyPr/>
          <a:lstStyle/>
          <a:p>
            <a:r>
              <a:rPr lang="en-US"/>
              <a:t>Image source: Orayeva, J. (2020). </a:t>
            </a:r>
            <a:r>
              <a:rPr lang="en-US" i="1"/>
              <a:t>World oceans day 2020: new IAEA research records dramatic increase in microplastic pollution in Eastern Tropical Pacific Ocean</a:t>
            </a:r>
            <a:r>
              <a:rPr lang="en-US"/>
              <a:t>. International Atomic Energy Agency (IAEA). </a:t>
            </a:r>
            <a:r>
              <a:rPr lang="en-US">
                <a:hlinkClick r:id="rId3"/>
              </a:rPr>
              <a:t>https://www.iaea.org/newscenter/news/world-oceans-day-2020-new-iaea-research-records-dramatic-increase-in-microplastic-pollution-in-eastern-tropical-pacific-ocean</a:t>
            </a:r>
            <a:endParaRPr lang="en-US"/>
          </a:p>
        </p:txBody>
      </p:sp>
      <p:sp>
        <p:nvSpPr>
          <p:cNvPr id="6" name="Slide Number Placeholder 5">
            <a:extLst>
              <a:ext uri="{FF2B5EF4-FFF2-40B4-BE49-F238E27FC236}">
                <a16:creationId xmlns:a16="http://schemas.microsoft.com/office/drawing/2014/main" id="{DBF22D49-1B78-9186-A371-724EB4ADC511}"/>
              </a:ext>
            </a:extLst>
          </p:cNvPr>
          <p:cNvSpPr>
            <a:spLocks noGrp="1"/>
          </p:cNvSpPr>
          <p:nvPr>
            <p:ph type="sldNum" sz="quarter" idx="13"/>
          </p:nvPr>
        </p:nvSpPr>
        <p:spPr/>
        <p:txBody>
          <a:bodyPr/>
          <a:lstStyle/>
          <a:p>
            <a:fld id="{8ABDC324-684B-9C44-A484-D2B69E2467CF}" type="slidenum">
              <a:rPr lang="en-US" smtClean="0"/>
              <a:pPr/>
              <a:t>40</a:t>
            </a:fld>
            <a:endParaRPr lang="en-US"/>
          </a:p>
        </p:txBody>
      </p:sp>
      <p:pic>
        <p:nvPicPr>
          <p:cNvPr id="9" name="Content Placeholder 6" descr="Vertical bar chart, Microplastics abundance (number of microplastics p er cubic meter) in Eastern Tropical Pacific from 2008 and projected to to 2100. Key points are discussed by presenter.">
            <a:extLst>
              <a:ext uri="{FF2B5EF4-FFF2-40B4-BE49-F238E27FC236}">
                <a16:creationId xmlns:a16="http://schemas.microsoft.com/office/drawing/2014/main" id="{E1777E55-34A7-14FD-8C2E-3E2253CA3F48}"/>
              </a:ext>
            </a:extLst>
          </p:cNvPr>
          <p:cNvPicPr>
            <a:picLocks noGrp="1" noChangeAspect="1"/>
          </p:cNvPicPr>
          <p:nvPr>
            <p:ph idx="1"/>
          </p:nvPr>
        </p:nvPicPr>
        <p:blipFill>
          <a:blip r:embed="rId4"/>
          <a:stretch>
            <a:fillRect/>
          </a:stretch>
        </p:blipFill>
        <p:spPr>
          <a:xfrm>
            <a:off x="1550392" y="1200150"/>
            <a:ext cx="6040040" cy="3390900"/>
          </a:xfrm>
          <a:prstGeom prst="rect">
            <a:avLst/>
          </a:prstGeom>
        </p:spPr>
      </p:pic>
    </p:spTree>
    <p:extLst>
      <p:ext uri="{BB962C8B-B14F-4D97-AF65-F5344CB8AC3E}">
        <p14:creationId xmlns:p14="http://schemas.microsoft.com/office/powerpoint/2010/main" val="17780614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D44F6-C2BA-0AB3-1A5A-1AC87EA87702}"/>
              </a:ext>
            </a:extLst>
          </p:cNvPr>
          <p:cNvSpPr>
            <a:spLocks noGrp="1"/>
          </p:cNvSpPr>
          <p:nvPr>
            <p:ph type="title"/>
          </p:nvPr>
        </p:nvSpPr>
        <p:spPr>
          <a:xfrm>
            <a:off x="149313" y="53975"/>
            <a:ext cx="8842248" cy="857250"/>
          </a:xfrm>
        </p:spPr>
        <p:txBody>
          <a:bodyPr/>
          <a:lstStyle/>
          <a:p>
            <a:r>
              <a:rPr lang="en-US"/>
              <a:t>Discussion—1</a:t>
            </a:r>
          </a:p>
        </p:txBody>
      </p:sp>
      <p:sp>
        <p:nvSpPr>
          <p:cNvPr id="3" name="Content Placeholder 2">
            <a:extLst>
              <a:ext uri="{FF2B5EF4-FFF2-40B4-BE49-F238E27FC236}">
                <a16:creationId xmlns:a16="http://schemas.microsoft.com/office/drawing/2014/main" id="{E236D32B-F530-2BC8-68F8-AAA97EA7DDBA}"/>
              </a:ext>
            </a:extLst>
          </p:cNvPr>
          <p:cNvSpPr>
            <a:spLocks noGrp="1"/>
          </p:cNvSpPr>
          <p:nvPr>
            <p:ph idx="1"/>
          </p:nvPr>
        </p:nvSpPr>
        <p:spPr>
          <a:xfrm>
            <a:off x="149313" y="1200151"/>
            <a:ext cx="8842287" cy="3390899"/>
          </a:xfrm>
        </p:spPr>
        <p:txBody>
          <a:bodyPr/>
          <a:lstStyle/>
          <a:p>
            <a:r>
              <a:rPr lang="en-US"/>
              <a:t>Based on the information presented, what questions do you have about seafood safety and the aquatic food system?</a:t>
            </a:r>
          </a:p>
          <a:p>
            <a:r>
              <a:rPr lang="en-US"/>
              <a:t>Would this impact your seafood consumption recommendations?</a:t>
            </a:r>
          </a:p>
          <a:p>
            <a:r>
              <a:rPr lang="en-US"/>
              <a:t> What additional information would help inform your guidance?</a:t>
            </a:r>
          </a:p>
        </p:txBody>
      </p:sp>
      <p:sp>
        <p:nvSpPr>
          <p:cNvPr id="13" name="Content Placeholder 12">
            <a:extLst>
              <a:ext uri="{FF2B5EF4-FFF2-40B4-BE49-F238E27FC236}">
                <a16:creationId xmlns:a16="http://schemas.microsoft.com/office/drawing/2014/main" id="{08436873-6314-9744-9E0E-5AAD20028745}"/>
              </a:ext>
            </a:extLst>
          </p:cNvPr>
          <p:cNvSpPr>
            <a:spLocks noGrp="1"/>
          </p:cNvSpPr>
          <p:nvPr>
            <p:ph idx="12"/>
          </p:nvPr>
        </p:nvSpPr>
        <p:spPr/>
        <p:txBody>
          <a:bodyPr/>
          <a:lstStyle/>
          <a:p>
            <a:endParaRPr lang="en-US"/>
          </a:p>
        </p:txBody>
      </p:sp>
      <p:sp>
        <p:nvSpPr>
          <p:cNvPr id="5" name="Slide Number Placeholder 4">
            <a:extLst>
              <a:ext uri="{FF2B5EF4-FFF2-40B4-BE49-F238E27FC236}">
                <a16:creationId xmlns:a16="http://schemas.microsoft.com/office/drawing/2014/main" id="{18729D51-D7FB-E6B6-1E4A-46AD376CA83C}"/>
              </a:ext>
            </a:extLst>
          </p:cNvPr>
          <p:cNvSpPr>
            <a:spLocks noGrp="1"/>
          </p:cNvSpPr>
          <p:nvPr>
            <p:ph type="sldNum" sz="quarter" idx="13"/>
          </p:nvPr>
        </p:nvSpPr>
        <p:spPr>
          <a:xfrm>
            <a:off x="8342334" y="4809744"/>
            <a:ext cx="649266" cy="274637"/>
          </a:xfrm>
        </p:spPr>
        <p:txBody>
          <a:bodyPr/>
          <a:lstStyle/>
          <a:p>
            <a:fld id="{8ABDC324-684B-9C44-A484-D2B69E2467CF}" type="slidenum">
              <a:rPr lang="en-US" smtClean="0"/>
              <a:pPr/>
              <a:t>41</a:t>
            </a:fld>
            <a:endParaRPr lang="en-US"/>
          </a:p>
        </p:txBody>
      </p:sp>
    </p:spTree>
    <p:extLst>
      <p:ext uri="{BB962C8B-B14F-4D97-AF65-F5344CB8AC3E}">
        <p14:creationId xmlns:p14="http://schemas.microsoft.com/office/powerpoint/2010/main" val="7620299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AD9FF-5D39-338E-FD25-13D3538C252C}"/>
              </a:ext>
            </a:extLst>
          </p:cNvPr>
          <p:cNvSpPr>
            <a:spLocks noGrp="1"/>
          </p:cNvSpPr>
          <p:nvPr>
            <p:ph type="title"/>
          </p:nvPr>
        </p:nvSpPr>
        <p:spPr/>
        <p:txBody>
          <a:bodyPr/>
          <a:lstStyle/>
          <a:p>
            <a:r>
              <a:rPr lang="en-US"/>
              <a:t>Section C: Aquatic Foods and Nutrition</a:t>
            </a:r>
          </a:p>
        </p:txBody>
      </p:sp>
      <p:sp>
        <p:nvSpPr>
          <p:cNvPr id="3" name="Text Placeholder 2">
            <a:extLst>
              <a:ext uri="{FF2B5EF4-FFF2-40B4-BE49-F238E27FC236}">
                <a16:creationId xmlns:a16="http://schemas.microsoft.com/office/drawing/2014/main" id="{52180DF6-1862-E0E0-D6B7-547601D71F05}"/>
              </a:ext>
            </a:extLst>
          </p:cNvPr>
          <p:cNvSpPr>
            <a:spLocks noGrp="1"/>
          </p:cNvSpPr>
          <p:nvPr>
            <p:ph type="body" sz="quarter" idx="14"/>
          </p:nvPr>
        </p:nvSpPr>
        <p:spPr/>
        <p:txBody>
          <a:bodyPr/>
          <a:lstStyle/>
          <a:p>
            <a:endParaRPr lang="en-US"/>
          </a:p>
        </p:txBody>
      </p:sp>
      <p:sp>
        <p:nvSpPr>
          <p:cNvPr id="4" name="Slide Number Placeholder 3">
            <a:extLst>
              <a:ext uri="{FF2B5EF4-FFF2-40B4-BE49-F238E27FC236}">
                <a16:creationId xmlns:a16="http://schemas.microsoft.com/office/drawing/2014/main" id="{93F43F73-7B6B-61EB-08EB-3A386F35E1A5}"/>
              </a:ext>
            </a:extLst>
          </p:cNvPr>
          <p:cNvSpPr>
            <a:spLocks noGrp="1"/>
          </p:cNvSpPr>
          <p:nvPr>
            <p:ph type="sldNum" sz="quarter" idx="10"/>
          </p:nvPr>
        </p:nvSpPr>
        <p:spPr/>
        <p:txBody>
          <a:bodyPr/>
          <a:lstStyle/>
          <a:p>
            <a:fld id="{8ABDC324-684B-9C44-A484-D2B69E2467CF}" type="slidenum">
              <a:rPr lang="en-US" smtClean="0"/>
              <a:pPr/>
              <a:t>42</a:t>
            </a:fld>
            <a:endParaRPr lang="en-US"/>
          </a:p>
        </p:txBody>
      </p:sp>
    </p:spTree>
    <p:extLst>
      <p:ext uri="{BB962C8B-B14F-4D97-AF65-F5344CB8AC3E}">
        <p14:creationId xmlns:p14="http://schemas.microsoft.com/office/powerpoint/2010/main" val="5662341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CF6D443-A71E-B66D-F736-D05C22B7F3A2}"/>
              </a:ext>
            </a:extLst>
          </p:cNvPr>
          <p:cNvSpPr>
            <a:spLocks noGrp="1"/>
          </p:cNvSpPr>
          <p:nvPr>
            <p:ph type="title"/>
          </p:nvPr>
        </p:nvSpPr>
        <p:spPr>
          <a:xfrm>
            <a:off x="149313" y="53975"/>
            <a:ext cx="8842248" cy="857250"/>
          </a:xfrm>
        </p:spPr>
        <p:txBody>
          <a:bodyPr/>
          <a:lstStyle/>
          <a:p>
            <a:r>
              <a:rPr lang="en-US"/>
              <a:t>Health Benefits of Consuming Aquatic Foods</a:t>
            </a:r>
          </a:p>
        </p:txBody>
      </p:sp>
      <p:sp>
        <p:nvSpPr>
          <p:cNvPr id="9" name="Content Placeholder 8">
            <a:extLst>
              <a:ext uri="{FF2B5EF4-FFF2-40B4-BE49-F238E27FC236}">
                <a16:creationId xmlns:a16="http://schemas.microsoft.com/office/drawing/2014/main" id="{2CE55037-337D-78E4-D75B-EA9B08649535}"/>
              </a:ext>
            </a:extLst>
          </p:cNvPr>
          <p:cNvSpPr>
            <a:spLocks noGrp="1"/>
          </p:cNvSpPr>
          <p:nvPr>
            <p:ph idx="13"/>
          </p:nvPr>
        </p:nvSpPr>
        <p:spPr>
          <a:xfrm>
            <a:off x="149225" y="1200150"/>
            <a:ext cx="3664239" cy="3392488"/>
          </a:xfrm>
        </p:spPr>
        <p:txBody>
          <a:bodyPr/>
          <a:lstStyle/>
          <a:p>
            <a:r>
              <a:rPr lang="en-US"/>
              <a:t>Reduce all-cause mortality</a:t>
            </a:r>
          </a:p>
          <a:p>
            <a:r>
              <a:rPr lang="en-US"/>
              <a:t>Improve heart health</a:t>
            </a:r>
          </a:p>
          <a:p>
            <a:r>
              <a:rPr lang="en-US"/>
              <a:t>Aid in absorption of nutrients from other foods</a:t>
            </a:r>
          </a:p>
          <a:p>
            <a:r>
              <a:rPr lang="en-US"/>
              <a:t>Have benefits for cognitive development</a:t>
            </a:r>
          </a:p>
          <a:p>
            <a:r>
              <a:rPr lang="en-US"/>
              <a:t>Improve birth outcomes</a:t>
            </a:r>
          </a:p>
        </p:txBody>
      </p:sp>
      <p:pic>
        <p:nvPicPr>
          <p:cNvPr id="16" name="Content Placeholder 15" descr="A plate of sea food on a table&#10;&#10;Sources of Omega-3 acid: salmon, shrimp, Omega-3 pills.">
            <a:extLst>
              <a:ext uri="{FF2B5EF4-FFF2-40B4-BE49-F238E27FC236}">
                <a16:creationId xmlns:a16="http://schemas.microsoft.com/office/drawing/2014/main" id="{E231892A-B602-17A8-A28F-CD5FFB5C75A9}"/>
              </a:ext>
            </a:extLst>
          </p:cNvPr>
          <p:cNvPicPr>
            <a:picLocks noGrp="1" noChangeAspect="1"/>
          </p:cNvPicPr>
          <p:nvPr>
            <p:ph idx="12"/>
          </p:nvPr>
        </p:nvPicPr>
        <p:blipFill>
          <a:blip r:embed="rId3"/>
          <a:stretch>
            <a:fillRect/>
          </a:stretch>
        </p:blipFill>
        <p:spPr>
          <a:xfrm>
            <a:off x="3938155" y="1200149"/>
            <a:ext cx="5053445" cy="3374449"/>
          </a:xfrm>
          <a:prstGeom prst="rect">
            <a:avLst/>
          </a:prstGeom>
        </p:spPr>
      </p:pic>
      <p:sp>
        <p:nvSpPr>
          <p:cNvPr id="15" name="Content Placeholder 14">
            <a:extLst>
              <a:ext uri="{FF2B5EF4-FFF2-40B4-BE49-F238E27FC236}">
                <a16:creationId xmlns:a16="http://schemas.microsoft.com/office/drawing/2014/main" id="{75FD38EC-62A3-BB50-266B-2DFB14B285FF}"/>
              </a:ext>
            </a:extLst>
          </p:cNvPr>
          <p:cNvSpPr>
            <a:spLocks noGrp="1"/>
          </p:cNvSpPr>
          <p:nvPr>
            <p:ph idx="17"/>
          </p:nvPr>
        </p:nvSpPr>
        <p:spPr/>
        <p:txBody>
          <a:bodyPr/>
          <a:lstStyle/>
          <a:p>
            <a:r>
              <a:rPr lang="en-US"/>
              <a:t>Image source: Shutterstock.</a:t>
            </a:r>
          </a:p>
        </p:txBody>
      </p:sp>
      <p:sp>
        <p:nvSpPr>
          <p:cNvPr id="4" name="Slide Number Placeholder 3">
            <a:extLst>
              <a:ext uri="{FF2B5EF4-FFF2-40B4-BE49-F238E27FC236}">
                <a16:creationId xmlns:a16="http://schemas.microsoft.com/office/drawing/2014/main" id="{949F16CB-41C7-0336-B48D-5B4C1A7F4B01}"/>
              </a:ext>
            </a:extLst>
          </p:cNvPr>
          <p:cNvSpPr>
            <a:spLocks noGrp="1"/>
          </p:cNvSpPr>
          <p:nvPr>
            <p:ph type="sldNum" sz="quarter" idx="16"/>
          </p:nvPr>
        </p:nvSpPr>
        <p:spPr>
          <a:xfrm>
            <a:off x="8342334" y="4809744"/>
            <a:ext cx="649266" cy="274637"/>
          </a:xfrm>
        </p:spPr>
        <p:txBody>
          <a:bodyPr/>
          <a:lstStyle/>
          <a:p>
            <a:fld id="{8ABDC324-684B-9C44-A484-D2B69E2467CF}" type="slidenum">
              <a:rPr lang="en-US" smtClean="0"/>
              <a:pPr/>
              <a:t>43</a:t>
            </a:fld>
            <a:endParaRPr lang="en-US"/>
          </a:p>
        </p:txBody>
      </p:sp>
    </p:spTree>
    <p:extLst>
      <p:ext uri="{BB962C8B-B14F-4D97-AF65-F5344CB8AC3E}">
        <p14:creationId xmlns:p14="http://schemas.microsoft.com/office/powerpoint/2010/main" val="25863426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925F1-4BF9-6A95-874B-297284D5BDB9}"/>
              </a:ext>
            </a:extLst>
          </p:cNvPr>
          <p:cNvSpPr>
            <a:spLocks noGrp="1"/>
          </p:cNvSpPr>
          <p:nvPr>
            <p:ph type="title"/>
          </p:nvPr>
        </p:nvSpPr>
        <p:spPr>
          <a:xfrm>
            <a:off x="149313" y="53975"/>
            <a:ext cx="8842248" cy="857250"/>
          </a:xfrm>
        </p:spPr>
        <p:txBody>
          <a:bodyPr/>
          <a:lstStyle/>
          <a:p>
            <a:r>
              <a:rPr lang="en-US"/>
              <a:t>Nutritional Attributes of Aquatic Foods</a:t>
            </a:r>
          </a:p>
        </p:txBody>
      </p:sp>
      <p:sp>
        <p:nvSpPr>
          <p:cNvPr id="3" name="Content Placeholder 2">
            <a:extLst>
              <a:ext uri="{FF2B5EF4-FFF2-40B4-BE49-F238E27FC236}">
                <a16:creationId xmlns:a16="http://schemas.microsoft.com/office/drawing/2014/main" id="{2A17F7CA-EF8C-D72B-D5F5-3D6D19851EC5}"/>
              </a:ext>
            </a:extLst>
          </p:cNvPr>
          <p:cNvSpPr>
            <a:spLocks noGrp="1"/>
          </p:cNvSpPr>
          <p:nvPr>
            <p:ph idx="13"/>
          </p:nvPr>
        </p:nvSpPr>
        <p:spPr>
          <a:xfrm>
            <a:off x="149314" y="1200152"/>
            <a:ext cx="4379420" cy="3393200"/>
          </a:xfrm>
        </p:spPr>
        <p:txBody>
          <a:bodyPr/>
          <a:lstStyle/>
          <a:p>
            <a:r>
              <a:rPr lang="en-US"/>
              <a:t>Protein</a:t>
            </a:r>
          </a:p>
          <a:p>
            <a:r>
              <a:rPr lang="en-US"/>
              <a:t>Low in saturated fat and total fat</a:t>
            </a:r>
          </a:p>
          <a:p>
            <a:r>
              <a:rPr lang="en-US"/>
              <a:t>Natural source of long-chain polyunsaturated omega-3 fatty acids</a:t>
            </a:r>
          </a:p>
          <a:p>
            <a:pPr lvl="1"/>
            <a:r>
              <a:rPr lang="en-US"/>
              <a:t>Eicosapentaenoic acid (EPA)</a:t>
            </a:r>
          </a:p>
          <a:p>
            <a:pPr lvl="1"/>
            <a:r>
              <a:rPr lang="en-US"/>
              <a:t>Docosahexaenoic acid (DHA)</a:t>
            </a:r>
          </a:p>
          <a:p>
            <a:pPr lvl="1"/>
            <a:r>
              <a:rPr lang="en-US"/>
              <a:t>Alpha-linolenic acid (ALA): converted to EPA and DHA</a:t>
            </a:r>
          </a:p>
          <a:p>
            <a:r>
              <a:rPr lang="en-US"/>
              <a:t>Micronutrients</a:t>
            </a:r>
          </a:p>
          <a:p>
            <a:pPr lvl="1"/>
            <a:r>
              <a:rPr lang="en-US"/>
              <a:t>Calcium, iron, zinc, vitamin A, vitamin B12</a:t>
            </a:r>
          </a:p>
        </p:txBody>
      </p:sp>
      <p:pic>
        <p:nvPicPr>
          <p:cNvPr id="7" name="Content Placeholder 6" descr="A plate of seafood on a gray surface&#10;&#10;Seafood Platter: Shrimp, Salmon, Oysters.">
            <a:extLst>
              <a:ext uri="{FF2B5EF4-FFF2-40B4-BE49-F238E27FC236}">
                <a16:creationId xmlns:a16="http://schemas.microsoft.com/office/drawing/2014/main" id="{BF82714E-F0DC-4257-4192-686DB063CC25}"/>
              </a:ext>
            </a:extLst>
          </p:cNvPr>
          <p:cNvPicPr>
            <a:picLocks noGrp="1" noChangeAspect="1"/>
          </p:cNvPicPr>
          <p:nvPr>
            <p:ph idx="12"/>
          </p:nvPr>
        </p:nvPicPr>
        <p:blipFill>
          <a:blip r:embed="rId3">
            <a:extLst>
              <a:ext uri="{28A0092B-C50C-407E-A947-70E740481C1C}">
                <a14:useLocalDpi xmlns:a14="http://schemas.microsoft.com/office/drawing/2010/main"/>
              </a:ext>
            </a:extLst>
          </a:blip>
          <a:srcRect/>
          <a:stretch>
            <a:fillRect/>
          </a:stretch>
        </p:blipFill>
        <p:spPr>
          <a:xfrm>
            <a:off x="4721409" y="1201738"/>
            <a:ext cx="4163644" cy="3390900"/>
          </a:xfrm>
        </p:spPr>
      </p:pic>
      <p:sp>
        <p:nvSpPr>
          <p:cNvPr id="5" name="Content Placeholder 4">
            <a:extLst>
              <a:ext uri="{FF2B5EF4-FFF2-40B4-BE49-F238E27FC236}">
                <a16:creationId xmlns:a16="http://schemas.microsoft.com/office/drawing/2014/main" id="{75E55815-DD23-2B82-EC0D-62991C7FD7A3}"/>
              </a:ext>
            </a:extLst>
          </p:cNvPr>
          <p:cNvSpPr>
            <a:spLocks noGrp="1"/>
          </p:cNvSpPr>
          <p:nvPr>
            <p:ph idx="17"/>
          </p:nvPr>
        </p:nvSpPr>
        <p:spPr>
          <a:xfrm>
            <a:off x="149313" y="4792204"/>
            <a:ext cx="7818120" cy="274638"/>
          </a:xfrm>
        </p:spPr>
        <p:txBody>
          <a:bodyPr>
            <a:normAutofit fontScale="92500" lnSpcReduction="20000"/>
          </a:bodyPr>
          <a:lstStyle/>
          <a:p>
            <a:r>
              <a:rPr lang="en-US"/>
              <a:t>Source: Maire, E., Graham, N. A. J., MacNeil, M. A., Lam, V. W. Y., Robinson, J. P. W., Cheung, W. W. L., &amp; Hicks, C. C. (2021). Micronutrient supply from global marine fisheries under climate change and overfishing. </a:t>
            </a:r>
            <a:r>
              <a:rPr lang="en-US" i="1"/>
              <a:t>Current Biology</a:t>
            </a:r>
            <a:r>
              <a:rPr lang="en-US"/>
              <a:t>, </a:t>
            </a:r>
            <a:r>
              <a:rPr lang="en-US" i="1"/>
              <a:t>31</a:t>
            </a:r>
            <a:r>
              <a:rPr lang="en-US"/>
              <a:t>(18), 4132-4138.e3. </a:t>
            </a:r>
            <a:r>
              <a:rPr lang="en-US">
                <a:hlinkClick r:id="rId4"/>
              </a:rPr>
              <a:t>https://doi.org/10.1016/j.cub.2021.06.067</a:t>
            </a:r>
            <a:endParaRPr lang="en-US"/>
          </a:p>
          <a:p>
            <a:r>
              <a:rPr lang="en-US"/>
              <a:t>Image source: Shutterstock.</a:t>
            </a:r>
          </a:p>
        </p:txBody>
      </p:sp>
      <p:sp>
        <p:nvSpPr>
          <p:cNvPr id="6" name="Slide Number Placeholder 5">
            <a:extLst>
              <a:ext uri="{FF2B5EF4-FFF2-40B4-BE49-F238E27FC236}">
                <a16:creationId xmlns:a16="http://schemas.microsoft.com/office/drawing/2014/main" id="{B58BF4A0-7D17-C4CE-74B9-94D9B45CBC19}"/>
              </a:ext>
            </a:extLst>
          </p:cNvPr>
          <p:cNvSpPr>
            <a:spLocks noGrp="1"/>
          </p:cNvSpPr>
          <p:nvPr>
            <p:ph type="sldNum" sz="quarter" idx="16"/>
          </p:nvPr>
        </p:nvSpPr>
        <p:spPr>
          <a:xfrm>
            <a:off x="8342334" y="4809744"/>
            <a:ext cx="649266" cy="274637"/>
          </a:xfrm>
        </p:spPr>
        <p:txBody>
          <a:bodyPr/>
          <a:lstStyle/>
          <a:p>
            <a:fld id="{8ABDC324-684B-9C44-A484-D2B69E2467CF}" type="slidenum">
              <a:rPr lang="en-US" smtClean="0"/>
              <a:pPr/>
              <a:t>44</a:t>
            </a:fld>
            <a:endParaRPr lang="en-US"/>
          </a:p>
        </p:txBody>
      </p:sp>
    </p:spTree>
    <p:extLst>
      <p:ext uri="{BB962C8B-B14F-4D97-AF65-F5344CB8AC3E}">
        <p14:creationId xmlns:p14="http://schemas.microsoft.com/office/powerpoint/2010/main" val="17926304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7B1D7-7C7A-F2AD-DD6C-94569644EC94}"/>
              </a:ext>
            </a:extLst>
          </p:cNvPr>
          <p:cNvSpPr>
            <a:spLocks noGrp="1"/>
          </p:cNvSpPr>
          <p:nvPr>
            <p:ph type="title"/>
          </p:nvPr>
        </p:nvSpPr>
        <p:spPr>
          <a:xfrm>
            <a:off x="149225" y="53975"/>
            <a:ext cx="8842375" cy="857250"/>
          </a:xfrm>
        </p:spPr>
        <p:txBody>
          <a:bodyPr/>
          <a:lstStyle/>
          <a:p>
            <a:r>
              <a:rPr lang="en-US"/>
              <a:t>Omega-3 Long-Chain Polyunsaturated Fatty Acids (PUFAs) and Cardiovascular Disease (CVD)</a:t>
            </a:r>
          </a:p>
        </p:txBody>
      </p:sp>
      <p:sp>
        <p:nvSpPr>
          <p:cNvPr id="7" name="Content Placeholder 6">
            <a:extLst>
              <a:ext uri="{FF2B5EF4-FFF2-40B4-BE49-F238E27FC236}">
                <a16:creationId xmlns:a16="http://schemas.microsoft.com/office/drawing/2014/main" id="{41235DDB-89E1-75BC-DA0F-52890D15ECD1}"/>
              </a:ext>
            </a:extLst>
          </p:cNvPr>
          <p:cNvSpPr>
            <a:spLocks noGrp="1"/>
          </p:cNvSpPr>
          <p:nvPr>
            <p:ph idx="1"/>
          </p:nvPr>
        </p:nvSpPr>
        <p:spPr>
          <a:xfrm>
            <a:off x="149313" y="1200151"/>
            <a:ext cx="8842287" cy="3390899"/>
          </a:xfrm>
        </p:spPr>
        <p:txBody>
          <a:bodyPr/>
          <a:lstStyle/>
          <a:p>
            <a:r>
              <a:rPr lang="en-US"/>
              <a:t>Mechanisms through which omega-3 long-chain PUFAs could affect CVD outcomes</a:t>
            </a:r>
          </a:p>
          <a:p>
            <a:pPr lvl="1"/>
            <a:r>
              <a:rPr lang="en-US"/>
              <a:t>Changes in circulating blood lipids</a:t>
            </a:r>
          </a:p>
          <a:p>
            <a:pPr lvl="1"/>
            <a:r>
              <a:rPr lang="en-US"/>
              <a:t>Reduced blood pressure and systemic vascular resistance</a:t>
            </a:r>
          </a:p>
          <a:p>
            <a:pPr lvl="1"/>
            <a:r>
              <a:rPr lang="en-US"/>
              <a:t>Improved arterial wall compliance</a:t>
            </a:r>
          </a:p>
          <a:p>
            <a:pPr lvl="1"/>
            <a:r>
              <a:rPr lang="en-US"/>
              <a:t>Lower platelet aggregation, reduced endothelial cell dysfunction, and decreased plaque inflammation</a:t>
            </a:r>
          </a:p>
        </p:txBody>
      </p:sp>
      <p:sp>
        <p:nvSpPr>
          <p:cNvPr id="20" name="Content Placeholder 19">
            <a:extLst>
              <a:ext uri="{FF2B5EF4-FFF2-40B4-BE49-F238E27FC236}">
                <a16:creationId xmlns:a16="http://schemas.microsoft.com/office/drawing/2014/main" id="{8C3BD6A9-F92A-CEAC-122B-6F5E5D8842AB}"/>
              </a:ext>
            </a:extLst>
          </p:cNvPr>
          <p:cNvSpPr>
            <a:spLocks noGrp="1"/>
          </p:cNvSpPr>
          <p:nvPr>
            <p:ph idx="12"/>
          </p:nvPr>
        </p:nvSpPr>
        <p:spPr/>
        <p:txBody>
          <a:bodyPr/>
          <a:lstStyle/>
          <a:p>
            <a:endParaRPr lang="en-US"/>
          </a:p>
        </p:txBody>
      </p:sp>
      <p:sp>
        <p:nvSpPr>
          <p:cNvPr id="6" name="Slide Number Placeholder 5">
            <a:extLst>
              <a:ext uri="{FF2B5EF4-FFF2-40B4-BE49-F238E27FC236}">
                <a16:creationId xmlns:a16="http://schemas.microsoft.com/office/drawing/2014/main" id="{98BD3162-7720-B520-4838-63F452141F75}"/>
              </a:ext>
            </a:extLst>
          </p:cNvPr>
          <p:cNvSpPr>
            <a:spLocks noGrp="1"/>
          </p:cNvSpPr>
          <p:nvPr>
            <p:ph type="sldNum" sz="quarter" idx="13"/>
          </p:nvPr>
        </p:nvSpPr>
        <p:spPr>
          <a:xfrm>
            <a:off x="8342334" y="4809744"/>
            <a:ext cx="649266" cy="274637"/>
          </a:xfrm>
        </p:spPr>
        <p:txBody>
          <a:bodyPr/>
          <a:lstStyle/>
          <a:p>
            <a:fld id="{8ABDC324-684B-9C44-A484-D2B69E2467CF}" type="slidenum">
              <a:rPr lang="en-US" smtClean="0"/>
              <a:pPr/>
              <a:t>45</a:t>
            </a:fld>
            <a:endParaRPr lang="en-US"/>
          </a:p>
        </p:txBody>
      </p:sp>
    </p:spTree>
    <p:extLst>
      <p:ext uri="{BB962C8B-B14F-4D97-AF65-F5344CB8AC3E}">
        <p14:creationId xmlns:p14="http://schemas.microsoft.com/office/powerpoint/2010/main" val="21086966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59386C-6540-A90E-9C2A-AFB49350682B}"/>
            </a:ext>
          </a:extLst>
        </p:cNvPr>
        <p:cNvGrpSpPr/>
        <p:nvPr/>
      </p:nvGrpSpPr>
      <p:grpSpPr>
        <a:xfrm>
          <a:off x="0" y="0"/>
          <a:ext cx="0" cy="0"/>
          <a:chOff x="0" y="0"/>
          <a:chExt cx="0" cy="0"/>
        </a:xfrm>
      </p:grpSpPr>
      <p:sp>
        <p:nvSpPr>
          <p:cNvPr id="26" name="Title 25">
            <a:extLst>
              <a:ext uri="{FF2B5EF4-FFF2-40B4-BE49-F238E27FC236}">
                <a16:creationId xmlns:a16="http://schemas.microsoft.com/office/drawing/2014/main" id="{A0AA7EFA-AE04-2E44-76AA-B2A8507EB74D}"/>
              </a:ext>
            </a:extLst>
          </p:cNvPr>
          <p:cNvSpPr>
            <a:spLocks noGrp="1"/>
          </p:cNvSpPr>
          <p:nvPr>
            <p:ph type="title"/>
          </p:nvPr>
        </p:nvSpPr>
        <p:spPr/>
        <p:txBody>
          <a:bodyPr/>
          <a:lstStyle/>
          <a:p>
            <a:r>
              <a:rPr lang="en-US"/>
              <a:t>Interpreting Observational Studies of Fish Intake</a:t>
            </a:r>
          </a:p>
        </p:txBody>
      </p:sp>
      <p:sp>
        <p:nvSpPr>
          <p:cNvPr id="15" name="Text Placeholder 14">
            <a:extLst>
              <a:ext uri="{FF2B5EF4-FFF2-40B4-BE49-F238E27FC236}">
                <a16:creationId xmlns:a16="http://schemas.microsoft.com/office/drawing/2014/main" id="{0238EB44-DFFE-BC18-C137-A5CEA215348C}"/>
              </a:ext>
            </a:extLst>
          </p:cNvPr>
          <p:cNvSpPr>
            <a:spLocks noGrp="1"/>
          </p:cNvSpPr>
          <p:nvPr>
            <p:ph type="body" sz="quarter" idx="14"/>
          </p:nvPr>
        </p:nvSpPr>
        <p:spPr>
          <a:xfrm>
            <a:off x="149315" y="2571749"/>
            <a:ext cx="2736760" cy="1376795"/>
          </a:xfrm>
        </p:spPr>
        <p:txBody>
          <a:bodyPr/>
          <a:lstStyle/>
          <a:p>
            <a:endParaRPr lang="en-US" dirty="0"/>
          </a:p>
        </p:txBody>
      </p:sp>
      <p:sp>
        <p:nvSpPr>
          <p:cNvPr id="27" name="Content Placeholder 26">
            <a:extLst>
              <a:ext uri="{FF2B5EF4-FFF2-40B4-BE49-F238E27FC236}">
                <a16:creationId xmlns:a16="http://schemas.microsoft.com/office/drawing/2014/main" id="{9239428D-0ECC-5D65-D048-0DCEAEB82BF1}"/>
              </a:ext>
            </a:extLst>
          </p:cNvPr>
          <p:cNvSpPr>
            <a:spLocks noGrp="1"/>
          </p:cNvSpPr>
          <p:nvPr>
            <p:ph idx="12"/>
          </p:nvPr>
        </p:nvSpPr>
        <p:spPr>
          <a:xfrm>
            <a:off x="3158067" y="4586740"/>
            <a:ext cx="5539124" cy="480102"/>
          </a:xfrm>
        </p:spPr>
        <p:txBody>
          <a:bodyPr>
            <a:normAutofit/>
          </a:bodyPr>
          <a:lstStyle/>
          <a:p>
            <a:r>
              <a:rPr lang="en-US" dirty="0"/>
              <a:t>Image source: Zhao, L., Sun, J., Yang, Y., Ma, X., Wang, Y., &amp; Xiang, Y. (2016). </a:t>
            </a:r>
            <a:r>
              <a:rPr lang="en-US" i="1" dirty="0"/>
              <a:t>Figure 3. Relative risks of all-cause mortality associated with fish consumption (from seven studies) </a:t>
            </a:r>
            <a:r>
              <a:rPr lang="en-US" dirty="0"/>
              <a:t>[Chart]. Fish consumption and all-cause mortality: A meta-analysis of cohort studies. </a:t>
            </a:r>
            <a:r>
              <a:rPr lang="en-US" i="1" dirty="0"/>
              <a:t>European Journal of Clinical Nutrition</a:t>
            </a:r>
            <a:r>
              <a:rPr lang="en-US" dirty="0"/>
              <a:t>, </a:t>
            </a:r>
            <a:r>
              <a:rPr lang="en-US" i="1" dirty="0"/>
              <a:t>70</a:t>
            </a:r>
            <a:r>
              <a:rPr lang="en-US" dirty="0"/>
              <a:t>(2), 155–161. </a:t>
            </a:r>
            <a:r>
              <a:rPr lang="en-US" dirty="0">
                <a:hlinkClick r:id="rId3"/>
              </a:rPr>
              <a:t>https://doi.org/10.1038/ejcn.2015.72</a:t>
            </a:r>
            <a:endParaRPr lang="en-US" dirty="0"/>
          </a:p>
        </p:txBody>
      </p:sp>
      <p:sp>
        <p:nvSpPr>
          <p:cNvPr id="6" name="Slide Number Placeholder 5">
            <a:extLst>
              <a:ext uri="{FF2B5EF4-FFF2-40B4-BE49-F238E27FC236}">
                <a16:creationId xmlns:a16="http://schemas.microsoft.com/office/drawing/2014/main" id="{F48365DF-4401-3463-B35C-B5CBCD007FB9}"/>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ABDC324-684B-9C44-A484-D2B69E2467CF}" type="slidenum">
              <a:rPr kumimoji="0" lang="en-US" sz="1200" b="0" i="0" u="none" strike="noStrike" kern="1200" cap="none" spc="0" normalizeH="0" baseline="0" noProof="0" smtClean="0">
                <a:ln>
                  <a:noFill/>
                </a:ln>
                <a:solidFill>
                  <a:srgbClr val="000000"/>
                </a:solidFill>
                <a:effectLst/>
                <a:uLnTx/>
                <a:uFillTx/>
                <a:latin typeface="Calibri" panose="020F0502020204030204" pitchFamily="34" charset="0"/>
                <a:ea typeface="Tahoma" panose="020B0604030504040204" pitchFamily="34" charset="0"/>
                <a:cs typeface="Calibri" panose="020F050202020403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Tahoma" panose="020B060403050404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793E8A53-9DA7-3943-F7E8-41182D1F4AC1}"/>
              </a:ext>
            </a:extLst>
          </p:cNvPr>
          <p:cNvSpPr>
            <a:spLocks noGrp="1"/>
          </p:cNvSpPr>
          <p:nvPr>
            <p:ph idx="19"/>
          </p:nvPr>
        </p:nvSpPr>
        <p:spPr/>
        <p:txBody>
          <a:bodyPr lIns="91440" tIns="45720" rIns="91440" bIns="45720" anchor="t"/>
          <a:lstStyle/>
          <a:p>
            <a:pPr marL="292100" indent="-292100"/>
            <a:r>
              <a:rPr lang="en-US" dirty="0">
                <a:latin typeface="Calibri"/>
                <a:ea typeface="Tahoma"/>
                <a:cs typeface="Calibri"/>
              </a:rPr>
              <a:t>2016 meta-analysis: Twelve prospective cohort studies with 672,389 participants and 57,641 deaths</a:t>
            </a:r>
          </a:p>
          <a:p>
            <a:pPr marL="292100" indent="-292100"/>
            <a:r>
              <a:rPr lang="en-US" dirty="0">
                <a:latin typeface="Calibri"/>
                <a:ea typeface="Tahoma"/>
                <a:cs typeface="Calibri"/>
              </a:rPr>
              <a:t>Compared with the lowest category, the highest category of fish intake was associated with about a </a:t>
            </a:r>
            <a:r>
              <a:rPr lang="en-US" b="1" dirty="0">
                <a:latin typeface="Calibri"/>
                <a:ea typeface="Tahoma"/>
                <a:cs typeface="Calibri"/>
              </a:rPr>
              <a:t>6% lower risk of all-cause mortality</a:t>
            </a:r>
            <a:r>
              <a:rPr lang="en-US" dirty="0">
                <a:latin typeface="Calibri"/>
                <a:ea typeface="Tahoma"/>
                <a:cs typeface="Calibri"/>
              </a:rPr>
              <a:t>  </a:t>
            </a:r>
          </a:p>
          <a:p>
            <a:pPr marL="292100" indent="-292100"/>
            <a:r>
              <a:rPr lang="en-US" dirty="0">
                <a:latin typeface="Calibri"/>
                <a:ea typeface="Tahoma"/>
                <a:cs typeface="Calibri"/>
              </a:rPr>
              <a:t>Compared with never consumers, consumption of 60 g of fish per day was associated with a </a:t>
            </a:r>
            <a:r>
              <a:rPr lang="en-US" b="1" dirty="0">
                <a:latin typeface="Calibri"/>
                <a:ea typeface="Tahoma"/>
                <a:cs typeface="Calibri"/>
              </a:rPr>
              <a:t>12% reduction in risk of total death</a:t>
            </a:r>
            <a:endParaRPr lang="en-US" dirty="0">
              <a:latin typeface="Calibri"/>
              <a:ea typeface="Tahoma"/>
              <a:cs typeface="Calibri"/>
            </a:endParaRPr>
          </a:p>
          <a:p>
            <a:pPr marL="292100" indent="-292100"/>
            <a:r>
              <a:rPr lang="en-US" dirty="0"/>
              <a:t>Note: </a:t>
            </a:r>
          </a:p>
          <a:p>
            <a:pPr lvl="1" indent="-283845"/>
            <a:r>
              <a:rPr lang="en-US" dirty="0"/>
              <a:t>Observational studies</a:t>
            </a:r>
          </a:p>
          <a:p>
            <a:pPr lvl="1" indent="-283845"/>
            <a:r>
              <a:rPr lang="en-US" dirty="0"/>
              <a:t>Many nutritional and lifestyle factors associated with fish consumption</a:t>
            </a:r>
          </a:p>
        </p:txBody>
      </p:sp>
    </p:spTree>
    <p:extLst>
      <p:ext uri="{BB962C8B-B14F-4D97-AF65-F5344CB8AC3E}">
        <p14:creationId xmlns:p14="http://schemas.microsoft.com/office/powerpoint/2010/main" val="4979073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D855A15-FFA3-B031-EA51-6A74862D4D44}"/>
              </a:ext>
            </a:extLst>
          </p:cNvPr>
          <p:cNvSpPr>
            <a:spLocks noGrp="1"/>
          </p:cNvSpPr>
          <p:nvPr>
            <p:ph type="title"/>
          </p:nvPr>
        </p:nvSpPr>
        <p:spPr/>
        <p:txBody>
          <a:bodyPr/>
          <a:lstStyle/>
          <a:p>
            <a:r>
              <a:rPr lang="en-US"/>
              <a:t>Associations Between Type of Fish and CVD for Each Five-Gram Increment in Consumption in the ORIGIN Study</a:t>
            </a:r>
          </a:p>
        </p:txBody>
      </p:sp>
      <p:pic>
        <p:nvPicPr>
          <p:cNvPr id="19" name="Content Placeholder 18" descr="Figure 2, Associations Between Types of Fish (per 5-g Increment) and Clinical Events in the Outcome Reduction With Initial Glargine Intervention (ORIGIN) Trial (n = 12 422). Key points are discussed by presenter. Link to journal article is provided at the bottom of the slide.">
            <a:extLst>
              <a:ext uri="{FF2B5EF4-FFF2-40B4-BE49-F238E27FC236}">
                <a16:creationId xmlns:a16="http://schemas.microsoft.com/office/drawing/2014/main" id="{452D29E3-A429-02D7-B8D3-1D31CC79C002}"/>
              </a:ext>
            </a:extLst>
          </p:cNvPr>
          <p:cNvPicPr>
            <a:picLocks noGrp="1" noChangeAspect="1"/>
          </p:cNvPicPr>
          <p:nvPr>
            <p:ph idx="13"/>
          </p:nvPr>
        </p:nvPicPr>
        <p:blipFill>
          <a:blip r:embed="rId3"/>
          <a:stretch>
            <a:fillRect/>
          </a:stretch>
        </p:blipFill>
        <p:spPr>
          <a:xfrm>
            <a:off x="149313" y="1201308"/>
            <a:ext cx="5803269" cy="3386710"/>
          </a:xfrm>
        </p:spPr>
      </p:pic>
      <p:sp>
        <p:nvSpPr>
          <p:cNvPr id="20" name="Text Placeholder 19">
            <a:extLst>
              <a:ext uri="{FF2B5EF4-FFF2-40B4-BE49-F238E27FC236}">
                <a16:creationId xmlns:a16="http://schemas.microsoft.com/office/drawing/2014/main" id="{F3F88814-5E36-BBE7-A7FA-8C68ECCFF586}"/>
              </a:ext>
            </a:extLst>
          </p:cNvPr>
          <p:cNvSpPr>
            <a:spLocks noGrp="1"/>
          </p:cNvSpPr>
          <p:nvPr>
            <p:ph type="body" sz="quarter" idx="18"/>
          </p:nvPr>
        </p:nvSpPr>
        <p:spPr>
          <a:xfrm>
            <a:off x="6043447" y="1201308"/>
            <a:ext cx="2948153" cy="450850"/>
          </a:xfrm>
        </p:spPr>
        <p:txBody>
          <a:bodyPr/>
          <a:lstStyle/>
          <a:p>
            <a:r>
              <a:rPr lang="en-US"/>
              <a:t>Omega-3 fish</a:t>
            </a:r>
          </a:p>
        </p:txBody>
      </p:sp>
      <p:sp>
        <p:nvSpPr>
          <p:cNvPr id="10" name="Content Placeholder 9">
            <a:extLst>
              <a:ext uri="{FF2B5EF4-FFF2-40B4-BE49-F238E27FC236}">
                <a16:creationId xmlns:a16="http://schemas.microsoft.com/office/drawing/2014/main" id="{F5B494D5-B3A1-B988-B3C3-EA8594D7B870}"/>
              </a:ext>
            </a:extLst>
          </p:cNvPr>
          <p:cNvSpPr>
            <a:spLocks noGrp="1"/>
          </p:cNvSpPr>
          <p:nvPr>
            <p:ph idx="12"/>
          </p:nvPr>
        </p:nvSpPr>
        <p:spPr>
          <a:xfrm>
            <a:off x="6043448" y="1728216"/>
            <a:ext cx="2948153" cy="2859802"/>
          </a:xfrm>
        </p:spPr>
        <p:txBody>
          <a:bodyPr>
            <a:normAutofit/>
          </a:bodyPr>
          <a:lstStyle/>
          <a:p>
            <a:pPr marL="4762" indent="0">
              <a:buNone/>
            </a:pPr>
            <a:r>
              <a:rPr lang="en-US" sz="1200" b="1"/>
              <a:t>High: </a:t>
            </a:r>
            <a:r>
              <a:rPr lang="en-US" sz="1200"/>
              <a:t>Herring, mackerel, sable, salmon, tuna (steak), and sardine</a:t>
            </a:r>
            <a:br>
              <a:rPr lang="en-US" sz="1200"/>
            </a:br>
            <a:r>
              <a:rPr lang="en-US" sz="1200" b="1"/>
              <a:t>Moderate: </a:t>
            </a:r>
            <a:r>
              <a:rPr lang="en-US" sz="1200"/>
              <a:t>Anchovy, bluefish, oyster, tuna (can), salmon (can), and trout</a:t>
            </a:r>
            <a:br>
              <a:rPr lang="en-US" sz="1200"/>
            </a:br>
            <a:r>
              <a:rPr lang="en-US" sz="1200" b="1"/>
              <a:t>Low: </a:t>
            </a:r>
            <a:r>
              <a:rPr lang="en-US" sz="1200"/>
              <a:t>Bass, barramundi, bream, flathead, flounder, perch, snapper, octopus, sword fish, tile fish, and shark</a:t>
            </a:r>
          </a:p>
          <a:p>
            <a:pPr marL="4762" indent="0">
              <a:buNone/>
            </a:pPr>
            <a:r>
              <a:rPr lang="en-US" sz="1200"/>
              <a:t>*Adjusted for age, sex, study center, BMI, education, smoking, physical activity, alcohol intake, urban rural location, diabetes, cancer, statin/antihypertension medication, intake of fruit, vegetables, red meat, poultry, dairy and total energy</a:t>
            </a:r>
          </a:p>
        </p:txBody>
      </p:sp>
      <p:sp>
        <p:nvSpPr>
          <p:cNvPr id="21" name="Content Placeholder 20">
            <a:extLst>
              <a:ext uri="{FF2B5EF4-FFF2-40B4-BE49-F238E27FC236}">
                <a16:creationId xmlns:a16="http://schemas.microsoft.com/office/drawing/2014/main" id="{8F7AF1DB-2514-5443-77AF-B85466BC441D}"/>
              </a:ext>
            </a:extLst>
          </p:cNvPr>
          <p:cNvSpPr>
            <a:spLocks noGrp="1"/>
          </p:cNvSpPr>
          <p:nvPr>
            <p:ph idx="20"/>
          </p:nvPr>
        </p:nvSpPr>
        <p:spPr/>
        <p:txBody>
          <a:bodyPr>
            <a:normAutofit/>
          </a:bodyPr>
          <a:lstStyle/>
          <a:p>
            <a:r>
              <a:rPr lang="en-US" sz="600"/>
              <a:t>Image source: Adapted from Mohan, D., Mente, A., Dehghan, M., Rangarajan, S., O’Donnell, M., Hu, W., Dagenais, G., Wielgosz, A., Lear, S., Wei, L., Diaz, R., Avezum, A., Lopez-Jaramillo, P., Lanas, F., Swaminathan, S., Kaur, M., Vijayakumar, K., Mohan, V., Gupta, R., … PURE, O., TRANSCEND, and ORIGIN investigators. (2021). </a:t>
            </a:r>
            <a:r>
              <a:rPr lang="en-US" sz="600" i="1"/>
              <a:t>Figure 2. Associations between types of fish (per 5-g increment) and clinical events in the outcome reduction with initial glargine intervention (ORIGIN) trial </a:t>
            </a:r>
            <a:r>
              <a:rPr lang="en-US" sz="600"/>
              <a:t>[Chart]. Associations of fish consumption with risk of cardiovascular disease and mortality among individuals with or without vascular disease from 58 countries. </a:t>
            </a:r>
            <a:r>
              <a:rPr lang="en-US" sz="600" i="1"/>
              <a:t>JAMA Internal Medicine</a:t>
            </a:r>
            <a:r>
              <a:rPr lang="en-US" sz="600"/>
              <a:t>, </a:t>
            </a:r>
            <a:r>
              <a:rPr lang="en-US" sz="600" i="1"/>
              <a:t>181</a:t>
            </a:r>
            <a:r>
              <a:rPr lang="en-US" sz="600"/>
              <a:t>(5), 631–649. </a:t>
            </a:r>
            <a:r>
              <a:rPr lang="en-US" sz="600">
                <a:hlinkClick r:id="rId4"/>
              </a:rPr>
              <a:t>https://doi.org/10.1001/jamainternmed.2021.0036</a:t>
            </a:r>
            <a:endParaRPr lang="en-US" sz="600"/>
          </a:p>
        </p:txBody>
      </p:sp>
      <p:sp>
        <p:nvSpPr>
          <p:cNvPr id="6" name="Slide Number Placeholder 5">
            <a:extLst>
              <a:ext uri="{FF2B5EF4-FFF2-40B4-BE49-F238E27FC236}">
                <a16:creationId xmlns:a16="http://schemas.microsoft.com/office/drawing/2014/main" id="{E8B482F2-FF5F-3E73-4BD2-0CC25DCB7DCB}"/>
              </a:ext>
            </a:extLst>
          </p:cNvPr>
          <p:cNvSpPr>
            <a:spLocks noGrp="1"/>
          </p:cNvSpPr>
          <p:nvPr>
            <p:ph type="sldNum" sz="quarter" idx="19"/>
          </p:nvPr>
        </p:nvSpPr>
        <p:spPr/>
        <p:txBody>
          <a:bodyPr/>
          <a:lstStyle/>
          <a:p>
            <a:fld id="{8ABDC324-684B-9C44-A484-D2B69E2467CF}" type="slidenum">
              <a:rPr lang="en-US" smtClean="0"/>
              <a:pPr/>
              <a:t>47</a:t>
            </a:fld>
            <a:endParaRPr lang="en-US"/>
          </a:p>
        </p:txBody>
      </p:sp>
    </p:spTree>
    <p:extLst>
      <p:ext uri="{BB962C8B-B14F-4D97-AF65-F5344CB8AC3E}">
        <p14:creationId xmlns:p14="http://schemas.microsoft.com/office/powerpoint/2010/main" val="37316407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88CBF-DD21-EDCD-5561-8F809F745EC0}"/>
              </a:ext>
            </a:extLst>
          </p:cNvPr>
          <p:cNvSpPr>
            <a:spLocks noGrp="1"/>
          </p:cNvSpPr>
          <p:nvPr>
            <p:ph type="title"/>
          </p:nvPr>
        </p:nvSpPr>
        <p:spPr>
          <a:xfrm>
            <a:off x="149313" y="53975"/>
            <a:ext cx="8842248" cy="857250"/>
          </a:xfrm>
        </p:spPr>
        <p:txBody>
          <a:bodyPr/>
          <a:lstStyle/>
          <a:p>
            <a:r>
              <a:rPr lang="en-US"/>
              <a:t>Consumption During Pregnancy: Benefits and Risks</a:t>
            </a:r>
          </a:p>
        </p:txBody>
      </p:sp>
      <p:pic>
        <p:nvPicPr>
          <p:cNvPr id="19" name="Content Placeholder 18" descr="Clip art, a group of women holding babies.">
            <a:extLst>
              <a:ext uri="{FF2B5EF4-FFF2-40B4-BE49-F238E27FC236}">
                <a16:creationId xmlns:a16="http://schemas.microsoft.com/office/drawing/2014/main" id="{BB6B8D3A-B3F6-D444-5EF8-74B2792A3C74}"/>
              </a:ext>
            </a:extLst>
          </p:cNvPr>
          <p:cNvPicPr>
            <a:picLocks noGrp="1" noChangeAspect="1"/>
          </p:cNvPicPr>
          <p:nvPr>
            <p:ph idx="13"/>
          </p:nvPr>
        </p:nvPicPr>
        <p:blipFill>
          <a:blip r:embed="rId3">
            <a:extLst>
              <a:ext uri="{28A0092B-C50C-407E-A947-70E740481C1C}">
                <a14:useLocalDpi xmlns:a14="http://schemas.microsoft.com/office/drawing/2010/main"/>
              </a:ext>
            </a:extLst>
          </a:blip>
          <a:srcRect l="6392" r="5418"/>
          <a:stretch>
            <a:fillRect/>
          </a:stretch>
        </p:blipFill>
        <p:spPr>
          <a:xfrm>
            <a:off x="149225" y="1526152"/>
            <a:ext cx="4219826" cy="2899430"/>
          </a:xfrm>
        </p:spPr>
      </p:pic>
      <p:sp>
        <p:nvSpPr>
          <p:cNvPr id="28" name="Text Placeholder 27">
            <a:extLst>
              <a:ext uri="{FF2B5EF4-FFF2-40B4-BE49-F238E27FC236}">
                <a16:creationId xmlns:a16="http://schemas.microsoft.com/office/drawing/2014/main" id="{08CC3559-8523-E108-A61E-5575AEAA05A5}"/>
              </a:ext>
            </a:extLst>
          </p:cNvPr>
          <p:cNvSpPr>
            <a:spLocks noGrp="1"/>
          </p:cNvSpPr>
          <p:nvPr>
            <p:ph type="body" sz="quarter" idx="21"/>
          </p:nvPr>
        </p:nvSpPr>
        <p:spPr>
          <a:xfrm>
            <a:off x="4498428" y="1201738"/>
            <a:ext cx="2390644" cy="450850"/>
          </a:xfrm>
        </p:spPr>
        <p:txBody>
          <a:bodyPr/>
          <a:lstStyle/>
          <a:p>
            <a:r>
              <a:rPr lang="en-US"/>
              <a:t>Benefits</a:t>
            </a:r>
          </a:p>
        </p:txBody>
      </p:sp>
      <p:sp>
        <p:nvSpPr>
          <p:cNvPr id="18" name="Content Placeholder 17">
            <a:extLst>
              <a:ext uri="{FF2B5EF4-FFF2-40B4-BE49-F238E27FC236}">
                <a16:creationId xmlns:a16="http://schemas.microsoft.com/office/drawing/2014/main" id="{3E60B00E-BA13-F589-2E7D-8A96C08B6DFB}"/>
              </a:ext>
            </a:extLst>
          </p:cNvPr>
          <p:cNvSpPr>
            <a:spLocks noGrp="1"/>
          </p:cNvSpPr>
          <p:nvPr>
            <p:ph idx="22"/>
          </p:nvPr>
        </p:nvSpPr>
        <p:spPr>
          <a:xfrm>
            <a:off x="4498428" y="1733550"/>
            <a:ext cx="2390644" cy="2859088"/>
          </a:xfrm>
        </p:spPr>
        <p:txBody>
          <a:bodyPr>
            <a:normAutofit lnSpcReduction="10000"/>
          </a:bodyPr>
          <a:lstStyle/>
          <a:p>
            <a:r>
              <a:rPr lang="en-US"/>
              <a:t>Cognitive and language development</a:t>
            </a:r>
          </a:p>
          <a:p>
            <a:r>
              <a:rPr lang="en-US"/>
              <a:t>Lower risks of  hypertension</a:t>
            </a:r>
          </a:p>
          <a:p>
            <a:r>
              <a:rPr lang="en-US"/>
              <a:t>Reduced risk of preterm birth</a:t>
            </a:r>
          </a:p>
          <a:p>
            <a:pPr>
              <a:spcBef>
                <a:spcPts val="1800"/>
              </a:spcBef>
            </a:pPr>
            <a:r>
              <a:rPr lang="en-US"/>
              <a:t>Essential nutrients: iron, iodine, choline</a:t>
            </a:r>
          </a:p>
        </p:txBody>
      </p:sp>
      <p:sp>
        <p:nvSpPr>
          <p:cNvPr id="37" name="Text Placeholder 36">
            <a:extLst>
              <a:ext uri="{FF2B5EF4-FFF2-40B4-BE49-F238E27FC236}">
                <a16:creationId xmlns:a16="http://schemas.microsoft.com/office/drawing/2014/main" id="{903C24F2-73AD-B5C2-8396-19140153A95D}"/>
              </a:ext>
            </a:extLst>
          </p:cNvPr>
          <p:cNvSpPr>
            <a:spLocks noGrp="1"/>
          </p:cNvSpPr>
          <p:nvPr>
            <p:ph type="body" sz="quarter" idx="18"/>
          </p:nvPr>
        </p:nvSpPr>
        <p:spPr>
          <a:xfrm>
            <a:off x="7018448" y="1201308"/>
            <a:ext cx="1973151" cy="450850"/>
          </a:xfrm>
        </p:spPr>
        <p:txBody>
          <a:bodyPr/>
          <a:lstStyle/>
          <a:p>
            <a:r>
              <a:rPr lang="en-US"/>
              <a:t>Risks</a:t>
            </a:r>
          </a:p>
        </p:txBody>
      </p:sp>
      <p:sp>
        <p:nvSpPr>
          <p:cNvPr id="25" name="Content Placeholder 24">
            <a:extLst>
              <a:ext uri="{FF2B5EF4-FFF2-40B4-BE49-F238E27FC236}">
                <a16:creationId xmlns:a16="http://schemas.microsoft.com/office/drawing/2014/main" id="{8E1B667B-4F15-BCFE-935D-6EDABEBBDE57}"/>
              </a:ext>
            </a:extLst>
          </p:cNvPr>
          <p:cNvSpPr>
            <a:spLocks noGrp="1"/>
          </p:cNvSpPr>
          <p:nvPr>
            <p:ph idx="12"/>
          </p:nvPr>
        </p:nvSpPr>
        <p:spPr>
          <a:xfrm>
            <a:off x="7018449" y="1733550"/>
            <a:ext cx="1973151" cy="2859088"/>
          </a:xfrm>
        </p:spPr>
        <p:txBody>
          <a:bodyPr/>
          <a:lstStyle/>
          <a:p>
            <a:r>
              <a:rPr lang="en-US"/>
              <a:t>Large predator fish can contain high levels of mercury, a neurotoxin</a:t>
            </a:r>
          </a:p>
          <a:p>
            <a:pPr lvl="1"/>
            <a:r>
              <a:rPr lang="en-US"/>
              <a:t>Shark, swordfish, orange roughy, some types of tuna</a:t>
            </a:r>
          </a:p>
        </p:txBody>
      </p:sp>
      <p:sp>
        <p:nvSpPr>
          <p:cNvPr id="16" name="Content Placeholder 15">
            <a:extLst>
              <a:ext uri="{FF2B5EF4-FFF2-40B4-BE49-F238E27FC236}">
                <a16:creationId xmlns:a16="http://schemas.microsoft.com/office/drawing/2014/main" id="{327D7756-0E3D-D933-55DE-F81C674B6664}"/>
              </a:ext>
            </a:extLst>
          </p:cNvPr>
          <p:cNvSpPr>
            <a:spLocks noGrp="1"/>
          </p:cNvSpPr>
          <p:nvPr>
            <p:ph idx="20"/>
          </p:nvPr>
        </p:nvSpPr>
        <p:spPr>
          <a:xfrm>
            <a:off x="149313" y="4792204"/>
            <a:ext cx="7818120" cy="274638"/>
          </a:xfrm>
        </p:spPr>
        <p:txBody>
          <a:bodyPr/>
          <a:lstStyle/>
          <a:p>
            <a:r>
              <a:rPr lang="en-US"/>
              <a:t>Image source: Shutterstock.</a:t>
            </a:r>
          </a:p>
        </p:txBody>
      </p:sp>
      <p:sp>
        <p:nvSpPr>
          <p:cNvPr id="6" name="Slide Number Placeholder 5">
            <a:extLst>
              <a:ext uri="{FF2B5EF4-FFF2-40B4-BE49-F238E27FC236}">
                <a16:creationId xmlns:a16="http://schemas.microsoft.com/office/drawing/2014/main" id="{E04EB7A0-B1CF-E32F-F5EF-1D5D8A7F01E9}"/>
              </a:ext>
            </a:extLst>
          </p:cNvPr>
          <p:cNvSpPr>
            <a:spLocks noGrp="1"/>
          </p:cNvSpPr>
          <p:nvPr>
            <p:ph type="sldNum" sz="quarter" idx="19"/>
          </p:nvPr>
        </p:nvSpPr>
        <p:spPr>
          <a:xfrm>
            <a:off x="8342334" y="4809744"/>
            <a:ext cx="649266" cy="274637"/>
          </a:xfrm>
        </p:spPr>
        <p:txBody>
          <a:bodyPr/>
          <a:lstStyle/>
          <a:p>
            <a:fld id="{8ABDC324-684B-9C44-A484-D2B69E2467CF}" type="slidenum">
              <a:rPr lang="en-US" smtClean="0"/>
              <a:pPr/>
              <a:t>48</a:t>
            </a:fld>
            <a:endParaRPr lang="en-US"/>
          </a:p>
        </p:txBody>
      </p:sp>
    </p:spTree>
    <p:extLst>
      <p:ext uri="{BB962C8B-B14F-4D97-AF65-F5344CB8AC3E}">
        <p14:creationId xmlns:p14="http://schemas.microsoft.com/office/powerpoint/2010/main" val="15244812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375624D-2942-E778-3BE2-41A69D92F923}"/>
              </a:ext>
            </a:extLst>
          </p:cNvPr>
          <p:cNvSpPr>
            <a:spLocks noGrp="1"/>
          </p:cNvSpPr>
          <p:nvPr>
            <p:ph type="title"/>
          </p:nvPr>
        </p:nvSpPr>
        <p:spPr/>
        <p:txBody>
          <a:bodyPr/>
          <a:lstStyle/>
          <a:p>
            <a:r>
              <a:rPr lang="en-US"/>
              <a:t>Nutrient</a:t>
            </a:r>
            <a:r>
              <a:rPr lang="en-US" spc="-65"/>
              <a:t> </a:t>
            </a:r>
            <a:r>
              <a:rPr lang="en-US"/>
              <a:t>Diversity</a:t>
            </a:r>
            <a:r>
              <a:rPr lang="en-US" spc="-50"/>
              <a:t> </a:t>
            </a:r>
            <a:r>
              <a:rPr lang="en-US"/>
              <a:t>of</a:t>
            </a:r>
            <a:r>
              <a:rPr lang="en-US" spc="-50"/>
              <a:t> </a:t>
            </a:r>
            <a:r>
              <a:rPr lang="en-US"/>
              <a:t>Aquatic</a:t>
            </a:r>
            <a:r>
              <a:rPr lang="en-US" spc="-40"/>
              <a:t>-</a:t>
            </a:r>
            <a:r>
              <a:rPr lang="en-US"/>
              <a:t>Source</a:t>
            </a:r>
            <a:r>
              <a:rPr lang="en-US" spc="-45"/>
              <a:t> </a:t>
            </a:r>
            <a:r>
              <a:rPr lang="en-US"/>
              <a:t>Foods</a:t>
            </a:r>
          </a:p>
        </p:txBody>
      </p:sp>
      <p:sp>
        <p:nvSpPr>
          <p:cNvPr id="39" name="Text Placeholder 38">
            <a:extLst>
              <a:ext uri="{FF2B5EF4-FFF2-40B4-BE49-F238E27FC236}">
                <a16:creationId xmlns:a16="http://schemas.microsoft.com/office/drawing/2014/main" id="{CAB882E3-0AC0-A783-A3B7-B92580C5E335}"/>
              </a:ext>
            </a:extLst>
          </p:cNvPr>
          <p:cNvSpPr>
            <a:spLocks noGrp="1"/>
          </p:cNvSpPr>
          <p:nvPr>
            <p:ph type="body" sz="quarter" idx="14"/>
          </p:nvPr>
        </p:nvSpPr>
        <p:spPr/>
        <p:txBody>
          <a:bodyPr/>
          <a:lstStyle/>
          <a:p>
            <a:endParaRPr lang="en-US"/>
          </a:p>
        </p:txBody>
      </p:sp>
      <p:sp>
        <p:nvSpPr>
          <p:cNvPr id="8" name="Content Placeholder 7">
            <a:extLst>
              <a:ext uri="{FF2B5EF4-FFF2-40B4-BE49-F238E27FC236}">
                <a16:creationId xmlns:a16="http://schemas.microsoft.com/office/drawing/2014/main" id="{E0831BD6-C6F4-16D9-0831-D25F4E33AFE3}"/>
              </a:ext>
            </a:extLst>
          </p:cNvPr>
          <p:cNvSpPr>
            <a:spLocks noGrp="1"/>
          </p:cNvSpPr>
          <p:nvPr>
            <p:ph idx="12"/>
          </p:nvPr>
        </p:nvSpPr>
        <p:spPr>
          <a:xfrm>
            <a:off x="3158066" y="4792204"/>
            <a:ext cx="5184267" cy="274637"/>
          </a:xfrm>
        </p:spPr>
        <p:txBody>
          <a:bodyPr/>
          <a:lstStyle/>
          <a:p>
            <a:r>
              <a:rPr lang="en-US"/>
              <a:t>Image source: Golden, C., et al. Fig. 1, Nutrient diversity of aquatic animal-source foods in relation to terrestrial animal-source foods [Chart]. Aquatic foods to nourish nations. Nature, 598, 315–320. </a:t>
            </a:r>
            <a:r>
              <a:rPr lang="en-US">
                <a:hlinkClick r:id="rId3"/>
              </a:rPr>
              <a:t>https://doi.org/10.1038/s41586-021-03917-1</a:t>
            </a:r>
            <a:endParaRPr lang="en-US"/>
          </a:p>
        </p:txBody>
      </p:sp>
      <p:sp>
        <p:nvSpPr>
          <p:cNvPr id="6" name="Slide Number Placeholder 5">
            <a:extLst>
              <a:ext uri="{FF2B5EF4-FFF2-40B4-BE49-F238E27FC236}">
                <a16:creationId xmlns:a16="http://schemas.microsoft.com/office/drawing/2014/main" id="{687EF03D-E6C7-4E82-45E5-B9329AE86013}"/>
              </a:ext>
            </a:extLst>
          </p:cNvPr>
          <p:cNvSpPr>
            <a:spLocks noGrp="1"/>
          </p:cNvSpPr>
          <p:nvPr>
            <p:ph type="sldNum" sz="quarter" idx="10"/>
          </p:nvPr>
        </p:nvSpPr>
        <p:spPr/>
        <p:txBody>
          <a:bodyPr/>
          <a:lstStyle/>
          <a:p>
            <a:fld id="{8ABDC324-684B-9C44-A484-D2B69E2467CF}" type="slidenum">
              <a:rPr lang="en-US" smtClean="0"/>
              <a:pPr/>
              <a:t>49</a:t>
            </a:fld>
            <a:endParaRPr lang="en-US"/>
          </a:p>
        </p:txBody>
      </p:sp>
      <p:pic>
        <p:nvPicPr>
          <p:cNvPr id="24" name="Content Placeholder 23" descr="Fig. 1, chart, Nutrient diversity of aquatic animal-source foods in relation to&#10;terrestrial animal-source foods. Aquatic (blue) and terrestrial (green) food&#10;richness assessed as a ratio of concentrations of each nutrient per 100 g to the daily recommended nutrient intake. Each shaded box represents the median value of each nutrient in a muscle tissue across all species within each&#10;taxonomic group. Food groups were ordered vertically by their mean nutrient&#10;richness with higher values meeting a higher percentage of the daily&#10;recommended intake. ">
            <a:extLst>
              <a:ext uri="{FF2B5EF4-FFF2-40B4-BE49-F238E27FC236}">
                <a16:creationId xmlns:a16="http://schemas.microsoft.com/office/drawing/2014/main" id="{21EB2EDC-773B-9030-4A01-6A3376F96318}"/>
              </a:ext>
            </a:extLst>
          </p:cNvPr>
          <p:cNvPicPr>
            <a:picLocks noGrp="1" noChangeAspect="1"/>
          </p:cNvPicPr>
          <p:nvPr>
            <p:ph idx="19"/>
          </p:nvPr>
        </p:nvPicPr>
        <p:blipFill>
          <a:blip r:embed="rId4"/>
          <a:stretch>
            <a:fillRect/>
          </a:stretch>
        </p:blipFill>
        <p:spPr>
          <a:xfrm>
            <a:off x="4497487" y="133350"/>
            <a:ext cx="3154164" cy="4452938"/>
          </a:xfrm>
        </p:spPr>
      </p:pic>
    </p:spTree>
    <p:extLst>
      <p:ext uri="{BB962C8B-B14F-4D97-AF65-F5344CB8AC3E}">
        <p14:creationId xmlns:p14="http://schemas.microsoft.com/office/powerpoint/2010/main" val="17468009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DCA77EC-A5D5-D937-43FF-67E56D533CD2}"/>
              </a:ext>
            </a:extLst>
          </p:cNvPr>
          <p:cNvSpPr>
            <a:spLocks noGrp="1"/>
          </p:cNvSpPr>
          <p:nvPr>
            <p:ph type="title"/>
          </p:nvPr>
        </p:nvSpPr>
        <p:spPr>
          <a:xfrm>
            <a:off x="146304" y="66526"/>
            <a:ext cx="2739771" cy="1243172"/>
          </a:xfrm>
        </p:spPr>
        <p:txBody>
          <a:bodyPr/>
          <a:lstStyle/>
          <a:p>
            <a:r>
              <a:rPr lang="en-US">
                <a:sym typeface="Montserrat"/>
              </a:rPr>
              <a:t>Food + Planet</a:t>
            </a:r>
            <a:endParaRPr lang="en-US"/>
          </a:p>
        </p:txBody>
      </p:sp>
      <p:sp>
        <p:nvSpPr>
          <p:cNvPr id="9" name="Text Placeholder 8">
            <a:extLst>
              <a:ext uri="{FF2B5EF4-FFF2-40B4-BE49-F238E27FC236}">
                <a16:creationId xmlns:a16="http://schemas.microsoft.com/office/drawing/2014/main" id="{AA81B4B4-F49A-38EE-7535-E6F847A29020}"/>
              </a:ext>
            </a:extLst>
          </p:cNvPr>
          <p:cNvSpPr>
            <a:spLocks noGrp="1"/>
          </p:cNvSpPr>
          <p:nvPr>
            <p:ph type="body" sz="quarter" idx="14"/>
          </p:nvPr>
        </p:nvSpPr>
        <p:spPr>
          <a:xfrm>
            <a:off x="149225" y="1091133"/>
            <a:ext cx="2736850" cy="2668067"/>
          </a:xfrm>
        </p:spPr>
        <p:txBody>
          <a:bodyPr/>
          <a:lstStyle/>
          <a:p>
            <a:pPr marL="285750" indent="-285750">
              <a:buFont typeface="Arial" panose="020B0604020202020204" pitchFamily="34" charset="0"/>
              <a:buChar char="•"/>
            </a:pPr>
            <a:r>
              <a:rPr lang="en-US">
                <a:sym typeface="Montserrat"/>
              </a:rPr>
              <a:t>A collective, visionary 501c3 founded by four registered dietitians with varied experience in the food system</a:t>
            </a:r>
          </a:p>
          <a:p>
            <a:pPr marL="285750" indent="-285750">
              <a:buFont typeface="Arial" panose="020B0604020202020204" pitchFamily="34" charset="0"/>
              <a:buChar char="•"/>
            </a:pPr>
            <a:r>
              <a:rPr lang="en-US">
                <a:sym typeface="Montserrat"/>
              </a:rPr>
              <a:t>Aim: empower health care professionals to be leaders in sustainable food systems</a:t>
            </a:r>
          </a:p>
        </p:txBody>
      </p:sp>
      <p:sp>
        <p:nvSpPr>
          <p:cNvPr id="36" name="Text Placeholder 35">
            <a:extLst>
              <a:ext uri="{FF2B5EF4-FFF2-40B4-BE49-F238E27FC236}">
                <a16:creationId xmlns:a16="http://schemas.microsoft.com/office/drawing/2014/main" id="{67AAFC9F-9D46-F509-25F2-081002BF58A2}"/>
              </a:ext>
            </a:extLst>
          </p:cNvPr>
          <p:cNvSpPr>
            <a:spLocks noGrp="1"/>
          </p:cNvSpPr>
          <p:nvPr>
            <p:ph type="body" sz="quarter" idx="17"/>
          </p:nvPr>
        </p:nvSpPr>
        <p:spPr>
          <a:xfrm>
            <a:off x="3158067" y="133350"/>
            <a:ext cx="5833533" cy="448056"/>
          </a:xfrm>
        </p:spPr>
        <p:txBody>
          <a:bodyPr/>
          <a:lstStyle/>
          <a:p>
            <a:r>
              <a:rPr lang="en-US">
                <a:sym typeface="Montserrat"/>
              </a:rPr>
              <a:t>Vision: a science and practice of nutrition that honors nature as the foundation of health through the four dimensions of sustainability</a:t>
            </a:r>
          </a:p>
        </p:txBody>
      </p:sp>
      <p:pic>
        <p:nvPicPr>
          <p:cNvPr id="19" name="Content Placeholder 18" descr="Infographic, The importance of food systems and the environment for nutrition. ">
            <a:extLst>
              <a:ext uri="{FF2B5EF4-FFF2-40B4-BE49-F238E27FC236}">
                <a16:creationId xmlns:a16="http://schemas.microsoft.com/office/drawing/2014/main" id="{06C2A968-1362-1330-189D-E71B14812F14}"/>
              </a:ext>
            </a:extLst>
          </p:cNvPr>
          <p:cNvPicPr>
            <a:picLocks noGrp="1" noChangeAspect="1"/>
          </p:cNvPicPr>
          <p:nvPr>
            <p:ph idx="19"/>
          </p:nvPr>
        </p:nvPicPr>
        <p:blipFill>
          <a:blip r:embed="rId3"/>
          <a:stretch>
            <a:fillRect/>
          </a:stretch>
        </p:blipFill>
        <p:spPr>
          <a:xfrm>
            <a:off x="4054806" y="700088"/>
            <a:ext cx="4039525" cy="3886200"/>
          </a:xfrm>
        </p:spPr>
      </p:pic>
      <p:sp>
        <p:nvSpPr>
          <p:cNvPr id="48" name="Content Placeholder 47">
            <a:extLst>
              <a:ext uri="{FF2B5EF4-FFF2-40B4-BE49-F238E27FC236}">
                <a16:creationId xmlns:a16="http://schemas.microsoft.com/office/drawing/2014/main" id="{1CA5D605-20AC-8354-C576-8FB8F3116662}"/>
              </a:ext>
            </a:extLst>
          </p:cNvPr>
          <p:cNvSpPr>
            <a:spLocks noGrp="1"/>
          </p:cNvSpPr>
          <p:nvPr>
            <p:ph idx="12"/>
          </p:nvPr>
        </p:nvSpPr>
        <p:spPr>
          <a:xfrm>
            <a:off x="3158067" y="4792204"/>
            <a:ext cx="5184268" cy="274637"/>
          </a:xfrm>
        </p:spPr>
        <p:txBody>
          <a:bodyPr>
            <a:noAutofit/>
          </a:bodyPr>
          <a:lstStyle/>
          <a:p>
            <a:r>
              <a:rPr lang="en-US" sz="700"/>
              <a:t>Image source: Vogliano, C., Geagan, K., Chou, S., Palmer, S. (2021). </a:t>
            </a:r>
            <a:r>
              <a:rPr lang="en-US" sz="700" i="1"/>
              <a:t>Figure 1.</a:t>
            </a:r>
            <a:r>
              <a:rPr lang="en-US" sz="700"/>
              <a:t> </a:t>
            </a:r>
            <a:r>
              <a:rPr lang="en-US" sz="700" i="1"/>
              <a:t>The 4 dimensions of sustainable diets</a:t>
            </a:r>
            <a:r>
              <a:rPr lang="en-US" sz="700"/>
              <a:t>. [Infographic]. Empowering nutrition professionals to advance sustainable food systems [White Paper]. </a:t>
            </a:r>
            <a:r>
              <a:rPr lang="en-US" sz="700" i="1"/>
              <a:t>Food and Planet. </a:t>
            </a:r>
            <a:r>
              <a:rPr lang="en-US" sz="700"/>
              <a:t>Retrieved September 14, 2025, from </a:t>
            </a:r>
            <a:r>
              <a:rPr lang="en-US" sz="700">
                <a:hlinkClick r:id="rId4"/>
              </a:rPr>
              <a:t>https://7157e75ac0509b6a8f5c-5b19c577d01b9ccfe75d2f9e4b17ab55.ssl.cf1.rackcdn.com/GVISUTJI-PDF-1-675987-4519061561.pdf</a:t>
            </a:r>
            <a:r>
              <a:rPr lang="en-US" sz="700"/>
              <a:t>  </a:t>
            </a:r>
          </a:p>
        </p:txBody>
      </p:sp>
      <p:sp>
        <p:nvSpPr>
          <p:cNvPr id="6" name="Slide Number Placeholder 5">
            <a:extLst>
              <a:ext uri="{FF2B5EF4-FFF2-40B4-BE49-F238E27FC236}">
                <a16:creationId xmlns:a16="http://schemas.microsoft.com/office/drawing/2014/main" id="{9CE7BFFA-F48B-9705-FB63-7AE92C82FA9E}"/>
              </a:ext>
            </a:extLst>
          </p:cNvPr>
          <p:cNvSpPr>
            <a:spLocks noGrp="1"/>
          </p:cNvSpPr>
          <p:nvPr>
            <p:ph type="sldNum" sz="quarter" idx="10"/>
          </p:nvPr>
        </p:nvSpPr>
        <p:spPr>
          <a:xfrm>
            <a:off x="8342334" y="4809744"/>
            <a:ext cx="649266" cy="274637"/>
          </a:xfrm>
        </p:spPr>
        <p:txBody>
          <a:bodyPr/>
          <a:lstStyle/>
          <a:p>
            <a:fld id="{8ABDC324-684B-9C44-A484-D2B69E2467CF}" type="slidenum">
              <a:rPr lang="en-US" smtClean="0"/>
              <a:pPr/>
              <a:t>5</a:t>
            </a:fld>
            <a:endParaRPr lang="en-US"/>
          </a:p>
        </p:txBody>
      </p:sp>
    </p:spTree>
    <p:extLst>
      <p:ext uri="{BB962C8B-B14F-4D97-AF65-F5344CB8AC3E}">
        <p14:creationId xmlns:p14="http://schemas.microsoft.com/office/powerpoint/2010/main" val="27293984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802D3673-6804-86CA-BCFF-E40B0B359EE7}"/>
              </a:ext>
            </a:extLst>
          </p:cNvPr>
          <p:cNvSpPr>
            <a:spLocks noGrp="1"/>
          </p:cNvSpPr>
          <p:nvPr>
            <p:ph type="title"/>
          </p:nvPr>
        </p:nvSpPr>
        <p:spPr>
          <a:xfrm>
            <a:off x="149313" y="53975"/>
            <a:ext cx="8842287" cy="857250"/>
          </a:xfrm>
        </p:spPr>
        <p:txBody>
          <a:bodyPr/>
          <a:lstStyle/>
          <a:p>
            <a:r>
              <a:rPr lang="en-US"/>
              <a:t>Top Five Aquatic Species Consumed in the United States</a:t>
            </a:r>
          </a:p>
        </p:txBody>
      </p:sp>
      <p:graphicFrame>
        <p:nvGraphicFramePr>
          <p:cNvPr id="19" name="Content Placeholder 18">
            <a:extLst>
              <a:ext uri="{FF2B5EF4-FFF2-40B4-BE49-F238E27FC236}">
                <a16:creationId xmlns:a16="http://schemas.microsoft.com/office/drawing/2014/main" id="{78C71999-C122-C5E9-F713-8D7BAF06EE46}"/>
              </a:ext>
            </a:extLst>
          </p:cNvPr>
          <p:cNvGraphicFramePr>
            <a:graphicFrameLocks noGrp="1"/>
          </p:cNvGraphicFramePr>
          <p:nvPr>
            <p:ph idx="1"/>
            <p:extLst>
              <p:ext uri="{D42A27DB-BD31-4B8C-83A1-F6EECF244321}">
                <p14:modId xmlns:p14="http://schemas.microsoft.com/office/powerpoint/2010/main" val="4210650505"/>
              </p:ext>
            </p:extLst>
          </p:nvPr>
        </p:nvGraphicFramePr>
        <p:xfrm>
          <a:off x="149225" y="1200150"/>
          <a:ext cx="8842374" cy="2595880"/>
        </p:xfrm>
        <a:graphic>
          <a:graphicData uri="http://schemas.openxmlformats.org/drawingml/2006/table">
            <a:tbl>
              <a:tblPr firstRow="1" bandRow="1">
                <a:tableStyleId>{8799B23B-EC83-4686-B30A-512413B5E67A}</a:tableStyleId>
              </a:tblPr>
              <a:tblGrid>
                <a:gridCol w="1744889">
                  <a:extLst>
                    <a:ext uri="{9D8B030D-6E8A-4147-A177-3AD203B41FA5}">
                      <a16:colId xmlns:a16="http://schemas.microsoft.com/office/drawing/2014/main" val="1838531698"/>
                    </a:ext>
                  </a:extLst>
                </a:gridCol>
                <a:gridCol w="4150027">
                  <a:extLst>
                    <a:ext uri="{9D8B030D-6E8A-4147-A177-3AD203B41FA5}">
                      <a16:colId xmlns:a16="http://schemas.microsoft.com/office/drawing/2014/main" val="2051574663"/>
                    </a:ext>
                  </a:extLst>
                </a:gridCol>
                <a:gridCol w="2947458">
                  <a:extLst>
                    <a:ext uri="{9D8B030D-6E8A-4147-A177-3AD203B41FA5}">
                      <a16:colId xmlns:a16="http://schemas.microsoft.com/office/drawing/2014/main" val="847921410"/>
                    </a:ext>
                  </a:extLst>
                </a:gridCol>
              </a:tblGrid>
              <a:tr h="370840">
                <a:tc>
                  <a:txBody>
                    <a:bodyPr/>
                    <a:lstStyle/>
                    <a:p>
                      <a:r>
                        <a:rPr lang="en-US" sz="1600"/>
                        <a:t>Species group</a:t>
                      </a:r>
                    </a:p>
                  </a:txBody>
                  <a:tcPr anchor="ctr"/>
                </a:tc>
                <a:tc>
                  <a:txBody>
                    <a:bodyPr/>
                    <a:lstStyle/>
                    <a:p>
                      <a:r>
                        <a:rPr lang="en-US" sz="1600"/>
                        <a:t>Primary origin</a:t>
                      </a:r>
                    </a:p>
                  </a:txBody>
                  <a:tcPr anchor="ctr"/>
                </a:tc>
                <a:tc>
                  <a:txBody>
                    <a:bodyPr/>
                    <a:lstStyle/>
                    <a:p>
                      <a:r>
                        <a:rPr lang="en-US" sz="1600"/>
                        <a:t>Primary production method </a:t>
                      </a:r>
                    </a:p>
                  </a:txBody>
                  <a:tcPr anchor="ctr"/>
                </a:tc>
                <a:extLst>
                  <a:ext uri="{0D108BD9-81ED-4DB2-BD59-A6C34878D82A}">
                    <a16:rowId xmlns:a16="http://schemas.microsoft.com/office/drawing/2014/main" val="1396288744"/>
                  </a:ext>
                </a:extLst>
              </a:tr>
              <a:tr h="370840">
                <a:tc>
                  <a:txBody>
                    <a:bodyPr/>
                    <a:lstStyle/>
                    <a:p>
                      <a:pPr lvl="0">
                        <a:buNone/>
                      </a:pPr>
                      <a:r>
                        <a:rPr lang="en-US" sz="1600"/>
                        <a:t>Shrimp</a:t>
                      </a:r>
                    </a:p>
                  </a:txBody>
                  <a:tcPr anchor="ctr"/>
                </a:tc>
                <a:tc>
                  <a:txBody>
                    <a:bodyPr/>
                    <a:lstStyle/>
                    <a:p>
                      <a:r>
                        <a:rPr lang="en-US" sz="1600"/>
                        <a:t>Import (Asia)</a:t>
                      </a:r>
                    </a:p>
                  </a:txBody>
                  <a:tcPr anchor="ctr"/>
                </a:tc>
                <a:tc>
                  <a:txBody>
                    <a:bodyPr/>
                    <a:lstStyle/>
                    <a:p>
                      <a:r>
                        <a:rPr lang="en-US" sz="1600"/>
                        <a:t>Farmed </a:t>
                      </a:r>
                    </a:p>
                  </a:txBody>
                  <a:tcPr anchor="ctr"/>
                </a:tc>
                <a:extLst>
                  <a:ext uri="{0D108BD9-81ED-4DB2-BD59-A6C34878D82A}">
                    <a16:rowId xmlns:a16="http://schemas.microsoft.com/office/drawing/2014/main" val="621588280"/>
                  </a:ext>
                </a:extLst>
              </a:tr>
              <a:tr h="370840">
                <a:tc>
                  <a:txBody>
                    <a:bodyPr/>
                    <a:lstStyle/>
                    <a:p>
                      <a:r>
                        <a:rPr lang="en-US" sz="1600"/>
                        <a:t>Salmon</a:t>
                      </a:r>
                    </a:p>
                  </a:txBody>
                  <a:tcPr anchor="ctr"/>
                </a:tc>
                <a:tc>
                  <a:txBody>
                    <a:bodyPr/>
                    <a:lstStyle/>
                    <a:p>
                      <a:r>
                        <a:rPr lang="en-US" sz="1600"/>
                        <a:t>Import (Canada, Chile, Norway)</a:t>
                      </a:r>
                    </a:p>
                  </a:txBody>
                  <a:tcPr anchor="ctr"/>
                </a:tc>
                <a:tc>
                  <a:txBody>
                    <a:bodyPr/>
                    <a:lstStyle/>
                    <a:p>
                      <a:r>
                        <a:rPr lang="en-US" sz="1600"/>
                        <a:t>Farmed </a:t>
                      </a:r>
                    </a:p>
                  </a:txBody>
                  <a:tcPr anchor="ctr"/>
                </a:tc>
                <a:extLst>
                  <a:ext uri="{0D108BD9-81ED-4DB2-BD59-A6C34878D82A}">
                    <a16:rowId xmlns:a16="http://schemas.microsoft.com/office/drawing/2014/main" val="141721563"/>
                  </a:ext>
                </a:extLst>
              </a:tr>
              <a:tr h="370840">
                <a:tc>
                  <a:txBody>
                    <a:bodyPr/>
                    <a:lstStyle/>
                    <a:p>
                      <a:r>
                        <a:rPr lang="en-US" sz="1600"/>
                        <a:t>Canned tuna</a:t>
                      </a:r>
                    </a:p>
                  </a:txBody>
                  <a:tcPr anchor="ctr"/>
                </a:tc>
                <a:tc>
                  <a:txBody>
                    <a:bodyPr/>
                    <a:lstStyle/>
                    <a:p>
                      <a:r>
                        <a:rPr lang="en-US" sz="1600"/>
                        <a:t>Import (Pacific region)</a:t>
                      </a:r>
                    </a:p>
                  </a:txBody>
                  <a:tcPr anchor="ctr"/>
                </a:tc>
                <a:tc>
                  <a:txBody>
                    <a:bodyPr/>
                    <a:lstStyle/>
                    <a:p>
                      <a:r>
                        <a:rPr lang="en-US" sz="1600"/>
                        <a:t>Wild caught</a:t>
                      </a:r>
                    </a:p>
                  </a:txBody>
                  <a:tcPr anchor="ctr"/>
                </a:tc>
                <a:extLst>
                  <a:ext uri="{0D108BD9-81ED-4DB2-BD59-A6C34878D82A}">
                    <a16:rowId xmlns:a16="http://schemas.microsoft.com/office/drawing/2014/main" val="4067146209"/>
                  </a:ext>
                </a:extLst>
              </a:tr>
              <a:tr h="370840">
                <a:tc>
                  <a:txBody>
                    <a:bodyPr/>
                    <a:lstStyle/>
                    <a:p>
                      <a:r>
                        <a:rPr lang="en-US" sz="1600"/>
                        <a:t>Tilapia</a:t>
                      </a:r>
                    </a:p>
                  </a:txBody>
                  <a:tcPr anchor="ctr"/>
                </a:tc>
                <a:tc>
                  <a:txBody>
                    <a:bodyPr/>
                    <a:lstStyle/>
                    <a:p>
                      <a:r>
                        <a:rPr lang="en-US" sz="1600"/>
                        <a:t>Import (Asia, South America)</a:t>
                      </a:r>
                    </a:p>
                  </a:txBody>
                  <a:tcPr anchor="ctr"/>
                </a:tc>
                <a:tc>
                  <a:txBody>
                    <a:bodyPr/>
                    <a:lstStyle/>
                    <a:p>
                      <a:r>
                        <a:rPr lang="en-US" sz="1600"/>
                        <a:t>Farmed </a:t>
                      </a:r>
                    </a:p>
                  </a:txBody>
                  <a:tcPr anchor="ctr"/>
                </a:tc>
                <a:extLst>
                  <a:ext uri="{0D108BD9-81ED-4DB2-BD59-A6C34878D82A}">
                    <a16:rowId xmlns:a16="http://schemas.microsoft.com/office/drawing/2014/main" val="1145325571"/>
                  </a:ext>
                </a:extLst>
              </a:tr>
              <a:tr h="370840">
                <a:tc>
                  <a:txBody>
                    <a:bodyPr/>
                    <a:lstStyle/>
                    <a:p>
                      <a:r>
                        <a:rPr lang="en-US" sz="1600"/>
                        <a:t>Catfish</a:t>
                      </a:r>
                    </a:p>
                  </a:txBody>
                  <a:tcPr anchor="ctr"/>
                </a:tc>
                <a:tc>
                  <a:txBody>
                    <a:bodyPr/>
                    <a:lstStyle/>
                    <a:p>
                      <a:r>
                        <a:rPr lang="en-US" sz="1600"/>
                        <a:t>Import (Asia) / Domestic (Mississippi)</a:t>
                      </a:r>
                    </a:p>
                  </a:txBody>
                  <a:tcPr anchor="ctr"/>
                </a:tc>
                <a:tc>
                  <a:txBody>
                    <a:bodyPr/>
                    <a:lstStyle/>
                    <a:p>
                      <a:r>
                        <a:rPr lang="en-US" sz="1600"/>
                        <a:t>Farmed </a:t>
                      </a:r>
                    </a:p>
                  </a:txBody>
                  <a:tcPr anchor="ctr"/>
                </a:tc>
                <a:extLst>
                  <a:ext uri="{0D108BD9-81ED-4DB2-BD59-A6C34878D82A}">
                    <a16:rowId xmlns:a16="http://schemas.microsoft.com/office/drawing/2014/main" val="2799864514"/>
                  </a:ext>
                </a:extLst>
              </a:tr>
              <a:tr h="370840">
                <a:tc>
                  <a:txBody>
                    <a:bodyPr/>
                    <a:lstStyle/>
                    <a:p>
                      <a:pPr lvl="0">
                        <a:buNone/>
                      </a:pPr>
                      <a:r>
                        <a:rPr lang="en-US" sz="1600" u="none" strike="noStrike" noProof="0"/>
                        <a:t>Alaska pollock</a:t>
                      </a:r>
                      <a:endParaRPr lang="en-US" sz="1600"/>
                    </a:p>
                  </a:txBody>
                  <a:tcPr anchor="ctr"/>
                </a:tc>
                <a:tc>
                  <a:txBody>
                    <a:bodyPr/>
                    <a:lstStyle/>
                    <a:p>
                      <a:r>
                        <a:rPr lang="en-US" sz="1600"/>
                        <a:t>Domestic (Alaska)</a:t>
                      </a:r>
                    </a:p>
                  </a:txBody>
                  <a:tcPr anchor="ctr"/>
                </a:tc>
                <a:tc>
                  <a:txBody>
                    <a:bodyPr/>
                    <a:lstStyle/>
                    <a:p>
                      <a:r>
                        <a:rPr lang="en-US" sz="1600"/>
                        <a:t>Wild caught</a:t>
                      </a:r>
                    </a:p>
                  </a:txBody>
                  <a:tcPr anchor="ctr"/>
                </a:tc>
                <a:extLst>
                  <a:ext uri="{0D108BD9-81ED-4DB2-BD59-A6C34878D82A}">
                    <a16:rowId xmlns:a16="http://schemas.microsoft.com/office/drawing/2014/main" val="362561932"/>
                  </a:ext>
                </a:extLst>
              </a:tr>
            </a:tbl>
          </a:graphicData>
        </a:graphic>
      </p:graphicFrame>
      <p:sp>
        <p:nvSpPr>
          <p:cNvPr id="18" name="Content Placeholder 17">
            <a:extLst>
              <a:ext uri="{FF2B5EF4-FFF2-40B4-BE49-F238E27FC236}">
                <a16:creationId xmlns:a16="http://schemas.microsoft.com/office/drawing/2014/main" id="{4AEA4B41-8933-F4B5-2CAD-4C03753F928D}"/>
              </a:ext>
            </a:extLst>
          </p:cNvPr>
          <p:cNvSpPr>
            <a:spLocks noGrp="1"/>
          </p:cNvSpPr>
          <p:nvPr>
            <p:ph idx="12"/>
          </p:nvPr>
        </p:nvSpPr>
        <p:spPr/>
        <p:txBody>
          <a:bodyPr/>
          <a:lstStyle/>
          <a:p>
            <a:endParaRPr lang="en-US"/>
          </a:p>
        </p:txBody>
      </p:sp>
      <p:sp>
        <p:nvSpPr>
          <p:cNvPr id="7" name="Slide Number Placeholder 6">
            <a:extLst>
              <a:ext uri="{FF2B5EF4-FFF2-40B4-BE49-F238E27FC236}">
                <a16:creationId xmlns:a16="http://schemas.microsoft.com/office/drawing/2014/main" id="{9166DC5C-ACD9-1E8F-5574-E993F0D7BC69}"/>
              </a:ext>
            </a:extLst>
          </p:cNvPr>
          <p:cNvSpPr>
            <a:spLocks noGrp="1"/>
          </p:cNvSpPr>
          <p:nvPr>
            <p:ph type="sldNum" sz="quarter" idx="13"/>
          </p:nvPr>
        </p:nvSpPr>
        <p:spPr>
          <a:xfrm>
            <a:off x="8342334" y="4809744"/>
            <a:ext cx="649266" cy="274637"/>
          </a:xfrm>
        </p:spPr>
        <p:txBody>
          <a:bodyPr/>
          <a:lstStyle/>
          <a:p>
            <a:fld id="{8ABDC324-684B-9C44-A484-D2B69E2467CF}" type="slidenum">
              <a:rPr lang="en-US" smtClean="0"/>
              <a:pPr/>
              <a:t>50</a:t>
            </a:fld>
            <a:endParaRPr lang="en-US"/>
          </a:p>
        </p:txBody>
      </p:sp>
    </p:spTree>
    <p:extLst>
      <p:ext uri="{BB962C8B-B14F-4D97-AF65-F5344CB8AC3E}">
        <p14:creationId xmlns:p14="http://schemas.microsoft.com/office/powerpoint/2010/main" val="7223306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7B2AE79-EE4B-A626-3737-36604F5D6251}"/>
              </a:ext>
            </a:extLst>
          </p:cNvPr>
          <p:cNvSpPr>
            <a:spLocks noGrp="1"/>
          </p:cNvSpPr>
          <p:nvPr>
            <p:ph type="title"/>
          </p:nvPr>
        </p:nvSpPr>
        <p:spPr>
          <a:xfrm>
            <a:off x="146304" y="66526"/>
            <a:ext cx="2739771" cy="1243172"/>
          </a:xfrm>
        </p:spPr>
        <p:txBody>
          <a:bodyPr/>
          <a:lstStyle/>
          <a:p>
            <a:r>
              <a:rPr lang="en-US"/>
              <a:t>Micronutrient Content Depends on Edible Portion </a:t>
            </a:r>
          </a:p>
        </p:txBody>
      </p:sp>
      <p:sp>
        <p:nvSpPr>
          <p:cNvPr id="13" name="Text Placeholder 12">
            <a:extLst>
              <a:ext uri="{FF2B5EF4-FFF2-40B4-BE49-F238E27FC236}">
                <a16:creationId xmlns:a16="http://schemas.microsoft.com/office/drawing/2014/main" id="{E5A98B0E-454A-EBDF-0449-575822A2F64A}"/>
              </a:ext>
            </a:extLst>
          </p:cNvPr>
          <p:cNvSpPr>
            <a:spLocks noGrp="1"/>
          </p:cNvSpPr>
          <p:nvPr>
            <p:ph type="body" sz="quarter" idx="14"/>
          </p:nvPr>
        </p:nvSpPr>
        <p:spPr/>
        <p:txBody>
          <a:bodyPr/>
          <a:lstStyle/>
          <a:p>
            <a:endParaRPr lang="en-US"/>
          </a:p>
        </p:txBody>
      </p:sp>
      <p:pic>
        <p:nvPicPr>
          <p:cNvPr id="31" name="Content Placeholder 30" descr="Figure 1, vertical bar chart, Percent of recommended intake of selected minerals and trace elements for 100 g of sardine (whole fish and fillet), anchovy (whole fish and fillet), horse mackerel, and axillary seabream. Recommended Nutrient Intake (RNI) values from WHO are used (WHO, 1998). Key points are discussed by presenter.">
            <a:extLst>
              <a:ext uri="{FF2B5EF4-FFF2-40B4-BE49-F238E27FC236}">
                <a16:creationId xmlns:a16="http://schemas.microsoft.com/office/drawing/2014/main" id="{4680908C-33CE-4C8C-34A8-B374FFC9840C}"/>
              </a:ext>
            </a:extLst>
          </p:cNvPr>
          <p:cNvPicPr>
            <a:picLocks noGrp="1" noChangeAspect="1"/>
          </p:cNvPicPr>
          <p:nvPr>
            <p:ph idx="19"/>
          </p:nvPr>
        </p:nvPicPr>
        <p:blipFill>
          <a:blip r:embed="rId3"/>
          <a:stretch>
            <a:fillRect/>
          </a:stretch>
        </p:blipFill>
        <p:spPr>
          <a:xfrm>
            <a:off x="3157538" y="687282"/>
            <a:ext cx="5834062" cy="3345073"/>
          </a:xfrm>
        </p:spPr>
      </p:pic>
      <p:sp>
        <p:nvSpPr>
          <p:cNvPr id="29" name="Content Placeholder 28">
            <a:extLst>
              <a:ext uri="{FF2B5EF4-FFF2-40B4-BE49-F238E27FC236}">
                <a16:creationId xmlns:a16="http://schemas.microsoft.com/office/drawing/2014/main" id="{50175573-9B68-B468-9708-3B87521A0664}"/>
              </a:ext>
            </a:extLst>
          </p:cNvPr>
          <p:cNvSpPr>
            <a:spLocks noGrp="1"/>
          </p:cNvSpPr>
          <p:nvPr>
            <p:ph idx="12"/>
          </p:nvPr>
        </p:nvSpPr>
        <p:spPr>
          <a:xfrm>
            <a:off x="3158066" y="4792204"/>
            <a:ext cx="5528733" cy="274637"/>
          </a:xfrm>
        </p:spPr>
        <p:txBody>
          <a:bodyPr>
            <a:normAutofit fontScale="77500" lnSpcReduction="20000"/>
          </a:bodyPr>
          <a:lstStyle/>
          <a:p>
            <a:r>
              <a:rPr lang="en-US"/>
              <a:t>Image source: Aakre, I., Bøkevoll, A., Chaira, J., Bouthir, F. Z., Frantzen, S., Kausland, A., &amp; Kjellevold, M. (2020). </a:t>
            </a:r>
            <a:r>
              <a:rPr lang="en-US" i="1"/>
              <a:t>Figure 1. Percent of recommended intake of selected minerals and trace elements for 100 g of sardine (whole fish and fillet), anchovy (whole fish and fillet), horse mackerel, and axillary seabream </a:t>
            </a:r>
            <a:r>
              <a:rPr lang="en-US"/>
              <a:t>[Chart]. Variation in nutrient composition of seafood from North West Africa: implications for food and nutrition security. </a:t>
            </a:r>
            <a:r>
              <a:rPr lang="en-US" i="1"/>
              <a:t>Foods</a:t>
            </a:r>
            <a:r>
              <a:rPr lang="en-US"/>
              <a:t>, </a:t>
            </a:r>
            <a:r>
              <a:rPr lang="en-US" i="1"/>
              <a:t>9</a:t>
            </a:r>
            <a:r>
              <a:rPr lang="en-US"/>
              <a:t>(10), Article 10. </a:t>
            </a:r>
            <a:r>
              <a:rPr lang="en-US">
                <a:hlinkClick r:id="rId4"/>
              </a:rPr>
              <a:t>https://doi.org/10.3390/foods9101516</a:t>
            </a:r>
            <a:endParaRPr lang="en-US"/>
          </a:p>
        </p:txBody>
      </p:sp>
      <p:sp>
        <p:nvSpPr>
          <p:cNvPr id="5" name="Slide Number Placeholder 4">
            <a:extLst>
              <a:ext uri="{FF2B5EF4-FFF2-40B4-BE49-F238E27FC236}">
                <a16:creationId xmlns:a16="http://schemas.microsoft.com/office/drawing/2014/main" id="{8508AE7B-FAAD-62A1-13C2-A3C0D83B29AF}"/>
              </a:ext>
            </a:extLst>
          </p:cNvPr>
          <p:cNvSpPr>
            <a:spLocks noGrp="1"/>
          </p:cNvSpPr>
          <p:nvPr>
            <p:ph type="sldNum" sz="quarter" idx="10"/>
          </p:nvPr>
        </p:nvSpPr>
        <p:spPr>
          <a:xfrm>
            <a:off x="8342334" y="4809744"/>
            <a:ext cx="649266" cy="274637"/>
          </a:xfrm>
        </p:spPr>
        <p:txBody>
          <a:bodyPr/>
          <a:lstStyle/>
          <a:p>
            <a:fld id="{8ABDC324-684B-9C44-A484-D2B69E2467CF}" type="slidenum">
              <a:rPr lang="en-US" smtClean="0"/>
              <a:pPr/>
              <a:t>51</a:t>
            </a:fld>
            <a:endParaRPr lang="en-US"/>
          </a:p>
        </p:txBody>
      </p:sp>
    </p:spTree>
    <p:extLst>
      <p:ext uri="{BB962C8B-B14F-4D97-AF65-F5344CB8AC3E}">
        <p14:creationId xmlns:p14="http://schemas.microsoft.com/office/powerpoint/2010/main" val="39746574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1241344-9E90-9041-E1AB-677E14A5DF6B}"/>
              </a:ext>
            </a:extLst>
          </p:cNvPr>
          <p:cNvSpPr>
            <a:spLocks noGrp="1"/>
          </p:cNvSpPr>
          <p:nvPr>
            <p:ph type="title"/>
          </p:nvPr>
        </p:nvSpPr>
        <p:spPr/>
        <p:txBody>
          <a:bodyPr/>
          <a:lstStyle/>
          <a:p>
            <a:r>
              <a:rPr lang="en-US"/>
              <a:t>Wild-Caught or Farmed Salmon: Does it Matter for Nutrition</a:t>
            </a:r>
            <a:r>
              <a:rPr lang="en-US" spc="-10"/>
              <a:t>?</a:t>
            </a:r>
            <a:endParaRPr lang="en-US"/>
          </a:p>
        </p:txBody>
      </p:sp>
      <p:pic>
        <p:nvPicPr>
          <p:cNvPr id="12" name="Content Placeholder 20" descr="Piece of farmed salmon. It is fatty.">
            <a:extLst>
              <a:ext uri="{FF2B5EF4-FFF2-40B4-BE49-F238E27FC236}">
                <a16:creationId xmlns:a16="http://schemas.microsoft.com/office/drawing/2014/main" id="{8BBCFAF8-19FF-15AD-33E1-3EB6FDABC928}"/>
              </a:ext>
            </a:extLst>
          </p:cNvPr>
          <p:cNvPicPr>
            <a:picLocks noGrp="1" noChangeAspect="1"/>
          </p:cNvPicPr>
          <p:nvPr>
            <p:ph idx="1"/>
          </p:nvPr>
        </p:nvPicPr>
        <p:blipFill>
          <a:blip r:embed="rId3">
            <a:extLst>
              <a:ext uri="{28A0092B-C50C-407E-A947-70E740481C1C}">
                <a14:useLocalDpi xmlns:a14="http://schemas.microsoft.com/office/drawing/2010/main"/>
              </a:ext>
            </a:extLst>
          </a:blip>
          <a:srcRect/>
          <a:stretch>
            <a:fillRect/>
          </a:stretch>
        </p:blipFill>
        <p:spPr>
          <a:xfrm>
            <a:off x="149225" y="1200149"/>
            <a:ext cx="1480505" cy="3395831"/>
          </a:xfrm>
        </p:spPr>
      </p:pic>
      <p:graphicFrame>
        <p:nvGraphicFramePr>
          <p:cNvPr id="14" name="Content Placeholder 13">
            <a:extLst>
              <a:ext uri="{FF2B5EF4-FFF2-40B4-BE49-F238E27FC236}">
                <a16:creationId xmlns:a16="http://schemas.microsoft.com/office/drawing/2014/main" id="{A3CECEB4-588F-889F-A129-92AF65274E32}"/>
              </a:ext>
            </a:extLst>
          </p:cNvPr>
          <p:cNvGraphicFramePr>
            <a:graphicFrameLocks noGrp="1"/>
          </p:cNvGraphicFramePr>
          <p:nvPr>
            <p:ph idx="13"/>
            <p:extLst>
              <p:ext uri="{D42A27DB-BD31-4B8C-83A1-F6EECF244321}">
                <p14:modId xmlns:p14="http://schemas.microsoft.com/office/powerpoint/2010/main" val="278155674"/>
              </p:ext>
            </p:extLst>
          </p:nvPr>
        </p:nvGraphicFramePr>
        <p:xfrm>
          <a:off x="1713390" y="2027033"/>
          <a:ext cx="5717220" cy="1752600"/>
        </p:xfrm>
        <a:graphic>
          <a:graphicData uri="http://schemas.openxmlformats.org/drawingml/2006/table">
            <a:tbl>
              <a:tblPr firstRow="1" bandRow="1">
                <a:tableStyleId>{8799B23B-EC83-4686-B30A-512413B5E67A}</a:tableStyleId>
              </a:tblPr>
              <a:tblGrid>
                <a:gridCol w="1074198">
                  <a:extLst>
                    <a:ext uri="{9D8B030D-6E8A-4147-A177-3AD203B41FA5}">
                      <a16:colId xmlns:a16="http://schemas.microsoft.com/office/drawing/2014/main" val="89188200"/>
                    </a:ext>
                  </a:extLst>
                </a:gridCol>
                <a:gridCol w="3657600">
                  <a:extLst>
                    <a:ext uri="{9D8B030D-6E8A-4147-A177-3AD203B41FA5}">
                      <a16:colId xmlns:a16="http://schemas.microsoft.com/office/drawing/2014/main" val="3018106438"/>
                    </a:ext>
                  </a:extLst>
                </a:gridCol>
                <a:gridCol w="985422">
                  <a:extLst>
                    <a:ext uri="{9D8B030D-6E8A-4147-A177-3AD203B41FA5}">
                      <a16:colId xmlns:a16="http://schemas.microsoft.com/office/drawing/2014/main" val="3807153110"/>
                    </a:ext>
                  </a:extLst>
                </a:gridCol>
              </a:tblGrid>
              <a:tr h="370840">
                <a:tc>
                  <a:txBody>
                    <a:bodyPr/>
                    <a:lstStyle/>
                    <a:p>
                      <a:pPr algn="ctr"/>
                      <a:r>
                        <a:rPr lang="en-US">
                          <a:latin typeface="+mj-lt"/>
                        </a:rPr>
                        <a:t>Farmed salmon</a:t>
                      </a:r>
                    </a:p>
                  </a:txBody>
                  <a:tcPr anchor="ctr"/>
                </a:tc>
                <a:tc>
                  <a:txBody>
                    <a:bodyPr/>
                    <a:lstStyle/>
                    <a:p>
                      <a:pPr algn="ctr"/>
                      <a:r>
                        <a:rPr lang="en-US">
                          <a:latin typeface="+mj-lt"/>
                        </a:rPr>
                        <a:t>Nutrients per 100g serving (raw)</a:t>
                      </a:r>
                    </a:p>
                  </a:txBody>
                  <a:tcPr anchor="ctr"/>
                </a:tc>
                <a:tc>
                  <a:txBody>
                    <a:bodyPr/>
                    <a:lstStyle/>
                    <a:p>
                      <a:pPr algn="ctr"/>
                      <a:r>
                        <a:rPr lang="en-US">
                          <a:latin typeface="+mj-lt"/>
                        </a:rPr>
                        <a:t>Wild salmon</a:t>
                      </a:r>
                    </a:p>
                  </a:txBody>
                  <a:tcPr anchor="ctr"/>
                </a:tc>
                <a:extLst>
                  <a:ext uri="{0D108BD9-81ED-4DB2-BD59-A6C34878D82A}">
                    <a16:rowId xmlns:a16="http://schemas.microsoft.com/office/drawing/2014/main" val="122537187"/>
                  </a:ext>
                </a:extLst>
              </a:tr>
              <a:tr h="370840">
                <a:tc>
                  <a:txBody>
                    <a:bodyPr/>
                    <a:lstStyle/>
                    <a:p>
                      <a:pPr algn="ctr"/>
                      <a:r>
                        <a:rPr lang="en-US">
                          <a:latin typeface="+mj-lt"/>
                        </a:rPr>
                        <a:t>20.5 g</a:t>
                      </a:r>
                    </a:p>
                  </a:txBody>
                  <a:tcPr anchor="ctr">
                    <a:lnB w="38100" cap="flat" cmpd="sng" algn="ctr">
                      <a:solidFill>
                        <a:schemeClr val="accent3"/>
                      </a:solidFill>
                      <a:prstDash val="solid"/>
                      <a:round/>
                      <a:headEnd type="none" w="med" len="med"/>
                      <a:tailEnd type="none" w="med" len="med"/>
                    </a:lnB>
                  </a:tcPr>
                </a:tc>
                <a:tc>
                  <a:txBody>
                    <a:bodyPr/>
                    <a:lstStyle/>
                    <a:p>
                      <a:pPr algn="ctr"/>
                      <a:r>
                        <a:rPr lang="en-US">
                          <a:latin typeface="+mj-lt"/>
                        </a:rPr>
                        <a:t>Protein</a:t>
                      </a:r>
                    </a:p>
                  </a:txBody>
                  <a:tcPr anchor="ctr"/>
                </a:tc>
                <a:tc>
                  <a:txBody>
                    <a:bodyPr/>
                    <a:lstStyle/>
                    <a:p>
                      <a:pPr algn="ctr"/>
                      <a:r>
                        <a:rPr lang="en-US">
                          <a:latin typeface="+mj-lt"/>
                        </a:rPr>
                        <a:t>20 g</a:t>
                      </a:r>
                    </a:p>
                  </a:txBody>
                  <a:tcPr anchor="ctr">
                    <a:lnB w="38100"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3918781007"/>
                  </a:ext>
                </a:extLst>
              </a:tr>
              <a:tr h="370840">
                <a:tc>
                  <a:txBody>
                    <a:bodyPr/>
                    <a:lstStyle/>
                    <a:p>
                      <a:pPr algn="ctr"/>
                      <a:r>
                        <a:rPr lang="en-US">
                          <a:latin typeface="+mj-lt"/>
                        </a:rPr>
                        <a:t>13 g</a:t>
                      </a:r>
                    </a:p>
                  </a:txBody>
                  <a:tcPr anchor="ctr">
                    <a:lnL w="38100" cap="flat" cmpd="sng" algn="ctr">
                      <a:solidFill>
                        <a:schemeClr val="accent3"/>
                      </a:solidFill>
                      <a:prstDash val="solid"/>
                      <a:round/>
                      <a:headEnd type="none" w="med" len="med"/>
                      <a:tailEnd type="none" w="med" len="med"/>
                    </a:lnL>
                    <a:lnR w="38100" cap="flat" cmpd="sng" algn="ctr">
                      <a:solidFill>
                        <a:schemeClr val="accent3"/>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solidFill>
                      <a:srgbClr val="FFFF00"/>
                    </a:solidFill>
                  </a:tcPr>
                </a:tc>
                <a:tc>
                  <a:txBody>
                    <a:bodyPr/>
                    <a:lstStyle/>
                    <a:p>
                      <a:pPr algn="ctr"/>
                      <a:r>
                        <a:rPr lang="en-US">
                          <a:latin typeface="+mj-lt"/>
                        </a:rPr>
                        <a:t>Fat</a:t>
                      </a:r>
                    </a:p>
                  </a:txBody>
                  <a:tcPr anchor="ctr">
                    <a:lnL w="38100" cap="flat" cmpd="sng" algn="ctr">
                      <a:solidFill>
                        <a:schemeClr val="accent3"/>
                      </a:solidFill>
                      <a:prstDash val="solid"/>
                      <a:round/>
                      <a:headEnd type="none" w="med" len="med"/>
                      <a:tailEnd type="none" w="med" len="med"/>
                    </a:lnL>
                    <a:lnR w="38100" cap="flat" cmpd="sng" algn="ctr">
                      <a:solidFill>
                        <a:schemeClr val="accent3"/>
                      </a:solidFill>
                      <a:prstDash val="solid"/>
                      <a:round/>
                      <a:headEnd type="none" w="med" len="med"/>
                      <a:tailEnd type="none" w="med" len="med"/>
                    </a:lnR>
                  </a:tcPr>
                </a:tc>
                <a:tc>
                  <a:txBody>
                    <a:bodyPr/>
                    <a:lstStyle/>
                    <a:p>
                      <a:pPr algn="ctr"/>
                      <a:r>
                        <a:rPr lang="en-US">
                          <a:latin typeface="+mj-lt"/>
                        </a:rPr>
                        <a:t>6 g</a:t>
                      </a:r>
                    </a:p>
                  </a:txBody>
                  <a:tcPr anchor="ctr">
                    <a:lnL w="38100" cap="flat" cmpd="sng" algn="ctr">
                      <a:solidFill>
                        <a:schemeClr val="accent3"/>
                      </a:solidFill>
                      <a:prstDash val="solid"/>
                      <a:round/>
                      <a:headEnd type="none" w="med" len="med"/>
                      <a:tailEnd type="none" w="med" len="med"/>
                    </a:lnL>
                    <a:lnR w="38100" cap="flat" cmpd="sng" algn="ctr">
                      <a:solidFill>
                        <a:schemeClr val="accent3"/>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solidFill>
                      <a:srgbClr val="FFFF00"/>
                    </a:solidFill>
                  </a:tcPr>
                </a:tc>
                <a:extLst>
                  <a:ext uri="{0D108BD9-81ED-4DB2-BD59-A6C34878D82A}">
                    <a16:rowId xmlns:a16="http://schemas.microsoft.com/office/drawing/2014/main" val="1352050362"/>
                  </a:ext>
                </a:extLst>
              </a:tr>
              <a:tr h="370840">
                <a:tc>
                  <a:txBody>
                    <a:bodyPr/>
                    <a:lstStyle/>
                    <a:p>
                      <a:pPr algn="ctr"/>
                      <a:r>
                        <a:rPr lang="en-US">
                          <a:latin typeface="+mj-lt"/>
                        </a:rPr>
                        <a:t>0.3 mg</a:t>
                      </a:r>
                    </a:p>
                  </a:txBody>
                  <a:tcPr anchor="ctr">
                    <a:lnT w="38100" cap="flat" cmpd="sng" algn="ctr">
                      <a:solidFill>
                        <a:schemeClr val="accent3"/>
                      </a:solidFill>
                      <a:prstDash val="solid"/>
                      <a:round/>
                      <a:headEnd type="none" w="med" len="med"/>
                      <a:tailEnd type="none" w="med" len="med"/>
                    </a:lnT>
                  </a:tcPr>
                </a:tc>
                <a:tc>
                  <a:txBody>
                    <a:bodyPr/>
                    <a:lstStyle/>
                    <a:p>
                      <a:pPr algn="ctr"/>
                      <a:r>
                        <a:rPr lang="en-US">
                          <a:latin typeface="+mj-lt"/>
                        </a:rPr>
                        <a:t>Iron</a:t>
                      </a:r>
                      <a:endParaRPr lang="en-US" sz="1800">
                        <a:latin typeface="+mj-lt"/>
                      </a:endParaRPr>
                    </a:p>
                  </a:txBody>
                  <a:tcPr anchor="ctr"/>
                </a:tc>
                <a:tc>
                  <a:txBody>
                    <a:bodyPr/>
                    <a:lstStyle/>
                    <a:p>
                      <a:pPr algn="ctr"/>
                      <a:r>
                        <a:rPr lang="en-US">
                          <a:latin typeface="+mj-lt"/>
                        </a:rPr>
                        <a:t>0.8 mg</a:t>
                      </a:r>
                    </a:p>
                  </a:txBody>
                  <a:tcPr anchor="ctr">
                    <a:lnT w="38100" cap="flat" cmpd="sng" algn="ctr">
                      <a:solidFill>
                        <a:schemeClr val="accent3"/>
                      </a:solidFill>
                      <a:prstDash val="solid"/>
                      <a:round/>
                      <a:headEnd type="none" w="med" len="med"/>
                      <a:tailEnd type="none" w="med" len="med"/>
                    </a:lnT>
                  </a:tcPr>
                </a:tc>
                <a:extLst>
                  <a:ext uri="{0D108BD9-81ED-4DB2-BD59-A6C34878D82A}">
                    <a16:rowId xmlns:a16="http://schemas.microsoft.com/office/drawing/2014/main" val="3650481632"/>
                  </a:ext>
                </a:extLst>
              </a:tr>
            </a:tbl>
          </a:graphicData>
        </a:graphic>
      </p:graphicFrame>
      <p:pic>
        <p:nvPicPr>
          <p:cNvPr id="13" name="Content Placeholder 20" descr="Piece of wild salmon. It is lean.">
            <a:extLst>
              <a:ext uri="{FF2B5EF4-FFF2-40B4-BE49-F238E27FC236}">
                <a16:creationId xmlns:a16="http://schemas.microsoft.com/office/drawing/2014/main" id="{2FB5D159-C0BA-33AC-9E25-D3B02059913D}"/>
              </a:ext>
            </a:extLst>
          </p:cNvPr>
          <p:cNvPicPr>
            <a:picLocks noGrp="1" noChangeAspect="1"/>
          </p:cNvPicPr>
          <p:nvPr>
            <p:ph idx="12"/>
          </p:nvPr>
        </p:nvPicPr>
        <p:blipFill>
          <a:blip r:embed="rId4">
            <a:extLst>
              <a:ext uri="{28A0092B-C50C-407E-A947-70E740481C1C}">
                <a14:useLocalDpi xmlns:a14="http://schemas.microsoft.com/office/drawing/2010/main"/>
              </a:ext>
            </a:extLst>
          </a:blip>
          <a:srcRect/>
          <a:stretch>
            <a:fillRect/>
          </a:stretch>
        </p:blipFill>
        <p:spPr>
          <a:xfrm>
            <a:off x="7511095" y="1200149"/>
            <a:ext cx="1480505" cy="3396073"/>
          </a:xfrm>
        </p:spPr>
      </p:pic>
      <p:sp>
        <p:nvSpPr>
          <p:cNvPr id="11" name="Content Placeholder 10">
            <a:extLst>
              <a:ext uri="{FF2B5EF4-FFF2-40B4-BE49-F238E27FC236}">
                <a16:creationId xmlns:a16="http://schemas.microsoft.com/office/drawing/2014/main" id="{9CFAC86F-B160-6900-DD2D-1187CFDE5219}"/>
              </a:ext>
            </a:extLst>
          </p:cNvPr>
          <p:cNvSpPr>
            <a:spLocks noGrp="1"/>
          </p:cNvSpPr>
          <p:nvPr>
            <p:ph idx="17"/>
          </p:nvPr>
        </p:nvSpPr>
        <p:spPr/>
        <p:txBody>
          <a:bodyPr/>
          <a:lstStyle/>
          <a:p>
            <a:r>
              <a:rPr lang="en-US"/>
              <a:t>Data from USDA </a:t>
            </a:r>
            <a:r>
              <a:rPr lang="en-US" err="1"/>
              <a:t>FoodDataCentral</a:t>
            </a:r>
            <a:r>
              <a:rPr lang="en-US"/>
              <a:t>: </a:t>
            </a:r>
            <a:r>
              <a:rPr lang="en-US">
                <a:latin typeface="__PT_Serif_14e21f"/>
                <a:hlinkClick r:id="rId5"/>
              </a:rPr>
              <a:t>https://fdc.nal.usda.gov/food-details/173686/nutrients</a:t>
            </a:r>
            <a:r>
              <a:rPr lang="en-US">
                <a:latin typeface="__PT_Serif_14e21f"/>
              </a:rPr>
              <a:t>; </a:t>
            </a:r>
            <a:r>
              <a:rPr lang="en-US">
                <a:latin typeface="__PT_Serif_14e21f"/>
                <a:hlinkClick r:id="rId6"/>
              </a:rPr>
              <a:t>https://fdc.nal.usda.gov/food-details/2684441/nutrients</a:t>
            </a:r>
            <a:r>
              <a:rPr lang="en-US">
                <a:latin typeface="__PT_Serif_14e21f"/>
              </a:rPr>
              <a:t>  </a:t>
            </a:r>
            <a:endParaRPr lang="en-US"/>
          </a:p>
        </p:txBody>
      </p:sp>
      <p:sp>
        <p:nvSpPr>
          <p:cNvPr id="6" name="Slide Number Placeholder 5">
            <a:extLst>
              <a:ext uri="{FF2B5EF4-FFF2-40B4-BE49-F238E27FC236}">
                <a16:creationId xmlns:a16="http://schemas.microsoft.com/office/drawing/2014/main" id="{1F5C7F79-4E0C-2E6D-D54C-A3B159AE5D1B}"/>
              </a:ext>
            </a:extLst>
          </p:cNvPr>
          <p:cNvSpPr>
            <a:spLocks noGrp="1"/>
          </p:cNvSpPr>
          <p:nvPr>
            <p:ph type="sldNum" sz="quarter" idx="16"/>
          </p:nvPr>
        </p:nvSpPr>
        <p:spPr/>
        <p:txBody>
          <a:bodyPr/>
          <a:lstStyle/>
          <a:p>
            <a:fld id="{8ABDC324-684B-9C44-A484-D2B69E2467CF}" type="slidenum">
              <a:rPr lang="en-US" smtClean="0"/>
              <a:pPr/>
              <a:t>52</a:t>
            </a:fld>
            <a:endParaRPr lang="en-US"/>
          </a:p>
        </p:txBody>
      </p:sp>
    </p:spTree>
    <p:extLst>
      <p:ext uri="{BB962C8B-B14F-4D97-AF65-F5344CB8AC3E}">
        <p14:creationId xmlns:p14="http://schemas.microsoft.com/office/powerpoint/2010/main" val="18251965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EB0A8-F3A7-C508-F41D-45614137EF69}"/>
              </a:ext>
            </a:extLst>
          </p:cNvPr>
          <p:cNvSpPr>
            <a:spLocks noGrp="1"/>
          </p:cNvSpPr>
          <p:nvPr>
            <p:ph type="title"/>
          </p:nvPr>
        </p:nvSpPr>
        <p:spPr>
          <a:xfrm>
            <a:off x="149313" y="53975"/>
            <a:ext cx="8842248" cy="857250"/>
          </a:xfrm>
        </p:spPr>
        <p:txBody>
          <a:bodyPr/>
          <a:lstStyle/>
          <a:p>
            <a:r>
              <a:rPr lang="en-US"/>
              <a:t>Exploring Complexities: Seafood and Health Outcomes</a:t>
            </a:r>
          </a:p>
        </p:txBody>
      </p:sp>
      <p:sp>
        <p:nvSpPr>
          <p:cNvPr id="9" name="Content Placeholder 8">
            <a:extLst>
              <a:ext uri="{FF2B5EF4-FFF2-40B4-BE49-F238E27FC236}">
                <a16:creationId xmlns:a16="http://schemas.microsoft.com/office/drawing/2014/main" id="{FCB40C10-665A-3E95-334B-9FDA1527160D}"/>
              </a:ext>
            </a:extLst>
          </p:cNvPr>
          <p:cNvSpPr>
            <a:spLocks noGrp="1"/>
          </p:cNvSpPr>
          <p:nvPr>
            <p:ph idx="13"/>
          </p:nvPr>
        </p:nvSpPr>
        <p:spPr>
          <a:xfrm>
            <a:off x="149225" y="1200150"/>
            <a:ext cx="4829175" cy="3392488"/>
          </a:xfrm>
        </p:spPr>
        <p:txBody>
          <a:bodyPr/>
          <a:lstStyle/>
          <a:p>
            <a:r>
              <a:rPr lang="en-US"/>
              <a:t>Nutrition research is complicated!</a:t>
            </a:r>
          </a:p>
          <a:p>
            <a:r>
              <a:rPr lang="en-US"/>
              <a:t>Diversity of seafood types and form, including fish oil supplements</a:t>
            </a:r>
          </a:p>
          <a:p>
            <a:r>
              <a:rPr lang="en-US"/>
              <a:t>Contribution of other dietary and lifestyle factors</a:t>
            </a:r>
          </a:p>
          <a:p>
            <a:r>
              <a:rPr lang="en-US"/>
              <a:t>Dietary substitutions</a:t>
            </a:r>
          </a:p>
          <a:p>
            <a:r>
              <a:rPr lang="en-US"/>
              <a:t>Shifts in other risk factors (such as statin use, removal of trans fats) may be changing the risk profile</a:t>
            </a:r>
          </a:p>
        </p:txBody>
      </p:sp>
      <p:pic>
        <p:nvPicPr>
          <p:cNvPr id="11" name="Content Placeholder 10" descr="Hands holding puzzle pieces.">
            <a:extLst>
              <a:ext uri="{FF2B5EF4-FFF2-40B4-BE49-F238E27FC236}">
                <a16:creationId xmlns:a16="http://schemas.microsoft.com/office/drawing/2014/main" id="{80640711-6867-C25C-8FFD-A1026939FE52}"/>
              </a:ext>
            </a:extLst>
          </p:cNvPr>
          <p:cNvPicPr>
            <a:picLocks noGrp="1" noChangeAspect="1"/>
          </p:cNvPicPr>
          <p:nvPr>
            <p:ph idx="12"/>
          </p:nvPr>
        </p:nvPicPr>
        <p:blipFill>
          <a:blip r:embed="rId3">
            <a:extLst>
              <a:ext uri="{28A0092B-C50C-407E-A947-70E740481C1C}">
                <a14:useLocalDpi xmlns:a14="http://schemas.microsoft.com/office/drawing/2010/main"/>
              </a:ext>
            </a:extLst>
          </a:blip>
          <a:srcRect/>
          <a:stretch>
            <a:fillRect/>
          </a:stretch>
        </p:blipFill>
        <p:spPr>
          <a:xfrm>
            <a:off x="5063285" y="1201738"/>
            <a:ext cx="3928315" cy="3390900"/>
          </a:xfrm>
        </p:spPr>
      </p:pic>
      <p:sp>
        <p:nvSpPr>
          <p:cNvPr id="10" name="Content Placeholder 9">
            <a:extLst>
              <a:ext uri="{FF2B5EF4-FFF2-40B4-BE49-F238E27FC236}">
                <a16:creationId xmlns:a16="http://schemas.microsoft.com/office/drawing/2014/main" id="{AF3174A0-C559-CF3C-0917-C8D0214406B0}"/>
              </a:ext>
            </a:extLst>
          </p:cNvPr>
          <p:cNvSpPr>
            <a:spLocks noGrp="1"/>
          </p:cNvSpPr>
          <p:nvPr>
            <p:ph idx="17"/>
          </p:nvPr>
        </p:nvSpPr>
        <p:spPr>
          <a:xfrm>
            <a:off x="149313" y="4792204"/>
            <a:ext cx="7818120" cy="274638"/>
          </a:xfrm>
        </p:spPr>
        <p:txBody>
          <a:bodyPr/>
          <a:lstStyle/>
          <a:p>
            <a:r>
              <a:rPr lang="en-US"/>
              <a:t>Image source: Microsoft Stock Images.</a:t>
            </a:r>
          </a:p>
        </p:txBody>
      </p:sp>
      <p:sp>
        <p:nvSpPr>
          <p:cNvPr id="7" name="Slide Number Placeholder 6">
            <a:extLst>
              <a:ext uri="{FF2B5EF4-FFF2-40B4-BE49-F238E27FC236}">
                <a16:creationId xmlns:a16="http://schemas.microsoft.com/office/drawing/2014/main" id="{D1E98D28-3285-FAE1-55C6-E1CCFFD56EED}"/>
              </a:ext>
            </a:extLst>
          </p:cNvPr>
          <p:cNvSpPr>
            <a:spLocks noGrp="1"/>
          </p:cNvSpPr>
          <p:nvPr>
            <p:ph type="sldNum" sz="quarter" idx="16"/>
          </p:nvPr>
        </p:nvSpPr>
        <p:spPr>
          <a:xfrm>
            <a:off x="8342334" y="4809744"/>
            <a:ext cx="649266" cy="274637"/>
          </a:xfrm>
        </p:spPr>
        <p:txBody>
          <a:bodyPr/>
          <a:lstStyle/>
          <a:p>
            <a:fld id="{8ABDC324-684B-9C44-A484-D2B69E2467CF}" type="slidenum">
              <a:rPr lang="en-US" smtClean="0"/>
              <a:pPr/>
              <a:t>53</a:t>
            </a:fld>
            <a:endParaRPr lang="en-US"/>
          </a:p>
        </p:txBody>
      </p:sp>
    </p:spTree>
    <p:extLst>
      <p:ext uri="{BB962C8B-B14F-4D97-AF65-F5344CB8AC3E}">
        <p14:creationId xmlns:p14="http://schemas.microsoft.com/office/powerpoint/2010/main" val="39929866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545C09-7AC7-8622-C909-ACA0350F679D}"/>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E75FBFF9-45AC-9978-09AB-86F55C8237B6}"/>
              </a:ext>
            </a:extLst>
          </p:cNvPr>
          <p:cNvSpPr>
            <a:spLocks noGrp="1"/>
          </p:cNvSpPr>
          <p:nvPr>
            <p:ph type="title"/>
          </p:nvPr>
        </p:nvSpPr>
        <p:spPr/>
        <p:txBody>
          <a:bodyPr lIns="91440" tIns="45720" rIns="91440" bIns="45720" anchor="ctr"/>
          <a:lstStyle/>
          <a:p>
            <a:r>
              <a:rPr lang="en-US">
                <a:latin typeface="Georgia"/>
              </a:rPr>
              <a:t>Case Study 2</a:t>
            </a:r>
          </a:p>
        </p:txBody>
      </p:sp>
      <p:sp>
        <p:nvSpPr>
          <p:cNvPr id="6" name="Slide Number Placeholder 5">
            <a:extLst>
              <a:ext uri="{FF2B5EF4-FFF2-40B4-BE49-F238E27FC236}">
                <a16:creationId xmlns:a16="http://schemas.microsoft.com/office/drawing/2014/main" id="{2FAE25C8-1A1C-313F-4C17-2514A35569D1}"/>
              </a:ext>
            </a:extLst>
          </p:cNvPr>
          <p:cNvSpPr>
            <a:spLocks noGrp="1"/>
          </p:cNvSpPr>
          <p:nvPr>
            <p:ph type="sldNum" sz="quarter" idx="10"/>
          </p:nvPr>
        </p:nvSpPr>
        <p:spPr/>
        <p:txBody>
          <a:bodyPr/>
          <a:lstStyle/>
          <a:p>
            <a:fld id="{8ABDC324-684B-9C44-A484-D2B69E2467CF}" type="slidenum">
              <a:rPr lang="en-US" smtClean="0"/>
              <a:pPr/>
              <a:t>54</a:t>
            </a:fld>
            <a:endParaRPr lang="en-US"/>
          </a:p>
        </p:txBody>
      </p:sp>
    </p:spTree>
    <p:extLst>
      <p:ext uri="{BB962C8B-B14F-4D97-AF65-F5344CB8AC3E}">
        <p14:creationId xmlns:p14="http://schemas.microsoft.com/office/powerpoint/2010/main" val="35599757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2F0A084-146B-32DB-FD0C-A4358EBA526B}"/>
              </a:ext>
            </a:extLst>
          </p:cNvPr>
          <p:cNvSpPr>
            <a:spLocks noGrp="1"/>
          </p:cNvSpPr>
          <p:nvPr>
            <p:ph type="title"/>
          </p:nvPr>
        </p:nvSpPr>
        <p:spPr/>
        <p:txBody>
          <a:bodyPr/>
          <a:lstStyle/>
          <a:p>
            <a:r>
              <a:rPr lang="en-US"/>
              <a:t>Section D: Aquatic Foods as Part of a </a:t>
            </a:r>
            <a:br>
              <a:rPr lang="en-US"/>
            </a:br>
            <a:r>
              <a:rPr lang="en-US"/>
              <a:t>Healthy and Sustainable Diet</a:t>
            </a:r>
          </a:p>
        </p:txBody>
      </p:sp>
      <p:sp>
        <p:nvSpPr>
          <p:cNvPr id="6" name="Slide Number Placeholder 5">
            <a:extLst>
              <a:ext uri="{FF2B5EF4-FFF2-40B4-BE49-F238E27FC236}">
                <a16:creationId xmlns:a16="http://schemas.microsoft.com/office/drawing/2014/main" id="{B0141069-9949-77A7-BB8E-43D17950BD67}"/>
              </a:ext>
            </a:extLst>
          </p:cNvPr>
          <p:cNvSpPr>
            <a:spLocks noGrp="1"/>
          </p:cNvSpPr>
          <p:nvPr>
            <p:ph type="sldNum" sz="quarter" idx="10"/>
          </p:nvPr>
        </p:nvSpPr>
        <p:spPr/>
        <p:txBody>
          <a:bodyPr/>
          <a:lstStyle/>
          <a:p>
            <a:fld id="{8ABDC324-684B-9C44-A484-D2B69E2467CF}" type="slidenum">
              <a:rPr lang="en-US" smtClean="0"/>
              <a:pPr/>
              <a:t>55</a:t>
            </a:fld>
            <a:endParaRPr lang="en-US"/>
          </a:p>
        </p:txBody>
      </p:sp>
    </p:spTree>
    <p:extLst>
      <p:ext uri="{BB962C8B-B14F-4D97-AF65-F5344CB8AC3E}">
        <p14:creationId xmlns:p14="http://schemas.microsoft.com/office/powerpoint/2010/main" val="346710507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48A03-2F58-3702-2FFD-61CE417C9D45}"/>
              </a:ext>
            </a:extLst>
          </p:cNvPr>
          <p:cNvSpPr>
            <a:spLocks noGrp="1"/>
          </p:cNvSpPr>
          <p:nvPr>
            <p:ph type="title"/>
          </p:nvPr>
        </p:nvSpPr>
        <p:spPr>
          <a:xfrm>
            <a:off x="149313" y="53975"/>
            <a:ext cx="8842248" cy="857250"/>
          </a:xfrm>
        </p:spPr>
        <p:txBody>
          <a:bodyPr/>
          <a:lstStyle/>
          <a:p>
            <a:r>
              <a:rPr lang="en-US"/>
              <a:t>Dietary Patterns and Healthy Eating Guidance</a:t>
            </a:r>
          </a:p>
        </p:txBody>
      </p:sp>
      <p:sp>
        <p:nvSpPr>
          <p:cNvPr id="9" name="Text Placeholder 8">
            <a:extLst>
              <a:ext uri="{FF2B5EF4-FFF2-40B4-BE49-F238E27FC236}">
                <a16:creationId xmlns:a16="http://schemas.microsoft.com/office/drawing/2014/main" id="{67F590A6-23F4-0885-33ED-A31E8B71F3AB}"/>
              </a:ext>
            </a:extLst>
          </p:cNvPr>
          <p:cNvSpPr>
            <a:spLocks noGrp="1"/>
          </p:cNvSpPr>
          <p:nvPr>
            <p:ph type="body" sz="quarter" idx="17"/>
          </p:nvPr>
        </p:nvSpPr>
        <p:spPr>
          <a:xfrm>
            <a:off x="149225" y="1200150"/>
            <a:ext cx="3499483" cy="450850"/>
          </a:xfrm>
        </p:spPr>
        <p:txBody>
          <a:bodyPr/>
          <a:lstStyle/>
          <a:p>
            <a:r>
              <a:rPr lang="en-US" b="1"/>
              <a:t>US Dietary Guidelines (2020)</a:t>
            </a:r>
          </a:p>
        </p:txBody>
      </p:sp>
      <p:sp>
        <p:nvSpPr>
          <p:cNvPr id="8" name="Content Placeholder 7">
            <a:extLst>
              <a:ext uri="{FF2B5EF4-FFF2-40B4-BE49-F238E27FC236}">
                <a16:creationId xmlns:a16="http://schemas.microsoft.com/office/drawing/2014/main" id="{63630A95-96CD-FE4B-5F94-51FB5BF2AAA1}"/>
              </a:ext>
            </a:extLst>
          </p:cNvPr>
          <p:cNvSpPr>
            <a:spLocks noGrp="1"/>
          </p:cNvSpPr>
          <p:nvPr>
            <p:ph idx="13"/>
          </p:nvPr>
        </p:nvSpPr>
        <p:spPr>
          <a:xfrm>
            <a:off x="149225" y="1728788"/>
            <a:ext cx="3498215" cy="2860675"/>
          </a:xfrm>
        </p:spPr>
        <p:txBody>
          <a:bodyPr/>
          <a:lstStyle/>
          <a:p>
            <a:r>
              <a:rPr lang="en-US" b="1"/>
              <a:t>Pregnancy and postpartum</a:t>
            </a:r>
          </a:p>
          <a:p>
            <a:pPr lvl="1"/>
            <a:r>
              <a:rPr lang="en-US"/>
              <a:t>8–12 ounces/week, high omega-3 sources (best choices list)</a:t>
            </a:r>
          </a:p>
          <a:p>
            <a:r>
              <a:rPr lang="en-US" b="1"/>
              <a:t>Children 6 months and older</a:t>
            </a:r>
          </a:p>
          <a:p>
            <a:pPr lvl="1"/>
            <a:r>
              <a:rPr lang="en-US"/>
              <a:t>2 servings/week (best choices list)</a:t>
            </a:r>
          </a:p>
          <a:p>
            <a:r>
              <a:rPr lang="en-US" b="1"/>
              <a:t>Adults</a:t>
            </a:r>
          </a:p>
          <a:p>
            <a:pPr lvl="1"/>
            <a:r>
              <a:rPr lang="en-US"/>
              <a:t>8–12 ounces/week or 2 servings/week </a:t>
            </a:r>
          </a:p>
          <a:p>
            <a:endParaRPr lang="en-US"/>
          </a:p>
        </p:txBody>
      </p:sp>
      <p:sp>
        <p:nvSpPr>
          <p:cNvPr id="10" name="Text Placeholder 9">
            <a:extLst>
              <a:ext uri="{FF2B5EF4-FFF2-40B4-BE49-F238E27FC236}">
                <a16:creationId xmlns:a16="http://schemas.microsoft.com/office/drawing/2014/main" id="{EAB0E9C8-9FF7-9A24-800F-7A5161A2468F}"/>
              </a:ext>
            </a:extLst>
          </p:cNvPr>
          <p:cNvSpPr>
            <a:spLocks noGrp="1"/>
          </p:cNvSpPr>
          <p:nvPr>
            <p:ph type="body" sz="quarter" idx="18"/>
          </p:nvPr>
        </p:nvSpPr>
        <p:spPr>
          <a:xfrm>
            <a:off x="3749041" y="1201738"/>
            <a:ext cx="5242560" cy="450850"/>
          </a:xfrm>
        </p:spPr>
        <p:txBody>
          <a:bodyPr/>
          <a:lstStyle/>
          <a:p>
            <a:r>
              <a:rPr lang="en-US" b="1"/>
              <a:t>Compatible with other dietary guidance and patterns</a:t>
            </a:r>
          </a:p>
        </p:txBody>
      </p:sp>
      <p:sp>
        <p:nvSpPr>
          <p:cNvPr id="7" name="Content Placeholder 6">
            <a:extLst>
              <a:ext uri="{FF2B5EF4-FFF2-40B4-BE49-F238E27FC236}">
                <a16:creationId xmlns:a16="http://schemas.microsoft.com/office/drawing/2014/main" id="{FF88494D-1B4C-C77D-7A18-F5715DD736CA}"/>
              </a:ext>
            </a:extLst>
          </p:cNvPr>
          <p:cNvSpPr>
            <a:spLocks noGrp="1"/>
          </p:cNvSpPr>
          <p:nvPr>
            <p:ph idx="12"/>
          </p:nvPr>
        </p:nvSpPr>
        <p:spPr>
          <a:xfrm>
            <a:off x="3749041" y="1728788"/>
            <a:ext cx="5242560" cy="2859087"/>
          </a:xfrm>
        </p:spPr>
        <p:txBody>
          <a:bodyPr anchor="ctr"/>
          <a:lstStyle/>
          <a:p>
            <a:pPr>
              <a:spcBef>
                <a:spcPts val="0"/>
              </a:spcBef>
            </a:pPr>
            <a:r>
              <a:rPr lang="en-US"/>
              <a:t>American Heart Association</a:t>
            </a:r>
          </a:p>
          <a:p>
            <a:pPr>
              <a:spcBef>
                <a:spcPts val="0"/>
              </a:spcBef>
            </a:pPr>
            <a:r>
              <a:rPr lang="en-US"/>
              <a:t>American Diabetes Association</a:t>
            </a:r>
          </a:p>
          <a:p>
            <a:pPr>
              <a:spcBef>
                <a:spcPts val="0"/>
              </a:spcBef>
            </a:pPr>
            <a:r>
              <a:rPr lang="en-US"/>
              <a:t>American Pediatric Association</a:t>
            </a:r>
          </a:p>
          <a:p>
            <a:pPr>
              <a:spcBef>
                <a:spcPts val="0"/>
              </a:spcBef>
            </a:pPr>
            <a:r>
              <a:rPr lang="en-US"/>
              <a:t>Mediterranean</a:t>
            </a:r>
          </a:p>
          <a:p>
            <a:pPr>
              <a:spcBef>
                <a:spcPts val="0"/>
              </a:spcBef>
            </a:pPr>
            <a:r>
              <a:rPr lang="en-US"/>
              <a:t>Dietary Approaches to Stop Hypertension (DASH)</a:t>
            </a:r>
          </a:p>
          <a:p>
            <a:pPr>
              <a:spcBef>
                <a:spcPts val="0"/>
              </a:spcBef>
            </a:pPr>
            <a:r>
              <a:rPr lang="en-US"/>
              <a:t>Mediterranean-DASH Intervention for Neurodegenerative Delay (MIND)</a:t>
            </a:r>
          </a:p>
          <a:p>
            <a:pPr>
              <a:spcBef>
                <a:spcPts val="0"/>
              </a:spcBef>
            </a:pPr>
            <a:r>
              <a:rPr lang="en-US"/>
              <a:t>Engage, Act, Transform (EAT)-Lancet Planetary Health</a:t>
            </a:r>
          </a:p>
          <a:p>
            <a:pPr>
              <a:spcBef>
                <a:spcPts val="0"/>
              </a:spcBef>
            </a:pPr>
            <a:r>
              <a:rPr lang="en-US"/>
              <a:t>Fermentable Oligosaccharides, Disaccharides, Monosaccharides, and Polyols (FODMAP)</a:t>
            </a:r>
          </a:p>
          <a:p>
            <a:pPr>
              <a:spcBef>
                <a:spcPts val="0"/>
              </a:spcBef>
            </a:pPr>
            <a:r>
              <a:rPr lang="en-US"/>
              <a:t>Gluten-free</a:t>
            </a:r>
          </a:p>
        </p:txBody>
      </p:sp>
      <p:sp>
        <p:nvSpPr>
          <p:cNvPr id="25" name="Content Placeholder 24">
            <a:extLst>
              <a:ext uri="{FF2B5EF4-FFF2-40B4-BE49-F238E27FC236}">
                <a16:creationId xmlns:a16="http://schemas.microsoft.com/office/drawing/2014/main" id="{C8F330AF-E201-DEA5-4CFA-9268DEBC63D0}"/>
              </a:ext>
            </a:extLst>
          </p:cNvPr>
          <p:cNvSpPr>
            <a:spLocks noGrp="1"/>
          </p:cNvSpPr>
          <p:nvPr>
            <p:ph idx="20"/>
          </p:nvPr>
        </p:nvSpPr>
        <p:spPr/>
        <p:txBody>
          <a:bodyPr/>
          <a:lstStyle/>
          <a:p>
            <a:r>
              <a:rPr lang="en-US"/>
              <a:t>Source: USDA &amp; HHS. (2020). </a:t>
            </a:r>
            <a:r>
              <a:rPr lang="en-US" i="1"/>
              <a:t>Dietary Guidelines for Americans, 2020-2025</a:t>
            </a:r>
            <a:r>
              <a:rPr lang="en-US"/>
              <a:t> (No. 9th Edition; DGA). United States Department of Agriculture &amp; United States Department of Health and Human Services. </a:t>
            </a:r>
            <a:r>
              <a:rPr lang="en-US">
                <a:hlinkClick r:id="rId3"/>
              </a:rPr>
              <a:t>https://www.dietaryguidelines.gov/sites/default/files/2021-03/Dietary_Guidelines_for_Americans-2020-2025.pdf</a:t>
            </a:r>
            <a:endParaRPr lang="en-US"/>
          </a:p>
        </p:txBody>
      </p:sp>
      <p:sp>
        <p:nvSpPr>
          <p:cNvPr id="6" name="Slide Number Placeholder 5">
            <a:extLst>
              <a:ext uri="{FF2B5EF4-FFF2-40B4-BE49-F238E27FC236}">
                <a16:creationId xmlns:a16="http://schemas.microsoft.com/office/drawing/2014/main" id="{147C43C3-0C7F-94FC-3DA6-6329D1911189}"/>
              </a:ext>
            </a:extLst>
          </p:cNvPr>
          <p:cNvSpPr>
            <a:spLocks noGrp="1"/>
          </p:cNvSpPr>
          <p:nvPr>
            <p:ph type="sldNum" sz="quarter" idx="19"/>
          </p:nvPr>
        </p:nvSpPr>
        <p:spPr>
          <a:xfrm>
            <a:off x="8342334" y="4809744"/>
            <a:ext cx="649266" cy="274637"/>
          </a:xfrm>
        </p:spPr>
        <p:txBody>
          <a:bodyPr/>
          <a:lstStyle/>
          <a:p>
            <a:fld id="{8ABDC324-684B-9C44-A484-D2B69E2467CF}" type="slidenum">
              <a:rPr lang="en-US" smtClean="0"/>
              <a:pPr/>
              <a:t>56</a:t>
            </a:fld>
            <a:endParaRPr lang="en-US"/>
          </a:p>
        </p:txBody>
      </p:sp>
    </p:spTree>
    <p:extLst>
      <p:ext uri="{BB962C8B-B14F-4D97-AF65-F5344CB8AC3E}">
        <p14:creationId xmlns:p14="http://schemas.microsoft.com/office/powerpoint/2010/main" val="5965012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34142747-766E-3DBD-AEB2-BC86548F8A4E}"/>
              </a:ext>
            </a:extLst>
          </p:cNvPr>
          <p:cNvSpPr>
            <a:spLocks noGrp="1"/>
          </p:cNvSpPr>
          <p:nvPr>
            <p:ph type="title"/>
          </p:nvPr>
        </p:nvSpPr>
        <p:spPr/>
        <p:txBody>
          <a:bodyPr/>
          <a:lstStyle/>
          <a:p>
            <a:r>
              <a:rPr lang="en-US"/>
              <a:t>Choosing Lower Mercury Fish (EPA)</a:t>
            </a:r>
          </a:p>
        </p:txBody>
      </p:sp>
      <p:pic>
        <p:nvPicPr>
          <p:cNvPr id="12" name="Content Placeholder 11" descr="Table, This chart can help you choose which fish to eat, and how often to eat them, based on their mercury levels. The parts of table included are best choices, good choices, and choices to avoid. Link to PDF version of full table is provided at the bottom of the slide.">
            <a:extLst>
              <a:ext uri="{FF2B5EF4-FFF2-40B4-BE49-F238E27FC236}">
                <a16:creationId xmlns:a16="http://schemas.microsoft.com/office/drawing/2014/main" id="{F94651C2-E340-45E2-E0C9-D10B135FAB69}"/>
              </a:ext>
            </a:extLst>
          </p:cNvPr>
          <p:cNvPicPr>
            <a:picLocks noGrp="1" noChangeAspect="1"/>
          </p:cNvPicPr>
          <p:nvPr>
            <p:ph idx="1"/>
          </p:nvPr>
        </p:nvPicPr>
        <p:blipFill>
          <a:blip r:embed="rId3"/>
          <a:stretch>
            <a:fillRect/>
          </a:stretch>
        </p:blipFill>
        <p:spPr>
          <a:xfrm>
            <a:off x="753234" y="1300480"/>
            <a:ext cx="7634356" cy="3190240"/>
          </a:xfrm>
          <a:prstGeom prst="rect">
            <a:avLst/>
          </a:prstGeom>
        </p:spPr>
      </p:pic>
      <p:sp>
        <p:nvSpPr>
          <p:cNvPr id="11" name="Content Placeholder 10">
            <a:extLst>
              <a:ext uri="{FF2B5EF4-FFF2-40B4-BE49-F238E27FC236}">
                <a16:creationId xmlns:a16="http://schemas.microsoft.com/office/drawing/2014/main" id="{604656BB-CB9A-0A31-B42D-408A494D40B4}"/>
              </a:ext>
            </a:extLst>
          </p:cNvPr>
          <p:cNvSpPr>
            <a:spLocks noGrp="1"/>
          </p:cNvSpPr>
          <p:nvPr>
            <p:ph idx="12"/>
          </p:nvPr>
        </p:nvSpPr>
        <p:spPr>
          <a:xfrm>
            <a:off x="149313" y="4792204"/>
            <a:ext cx="8344447" cy="274638"/>
          </a:xfrm>
        </p:spPr>
        <p:txBody>
          <a:bodyPr/>
          <a:lstStyle/>
          <a:p>
            <a:r>
              <a:rPr lang="en-US"/>
              <a:t>Image source: Adapted from US EPA. (2025). </a:t>
            </a:r>
            <a:r>
              <a:rPr lang="en-US" i="1"/>
              <a:t>EPA-FDA advice about eating fish and shellfish: for females who might become pregnant, are pregnant, are breastfeeding, and for children.</a:t>
            </a:r>
            <a:br>
              <a:rPr lang="en-US" i="1"/>
            </a:br>
            <a:r>
              <a:rPr lang="en-US"/>
              <a:t> United States Environmental Protection Agency. </a:t>
            </a:r>
            <a:r>
              <a:rPr lang="en-US">
                <a:hlinkClick r:id="rId4"/>
              </a:rPr>
              <a:t>https://www.fda.gov/media/102331/download</a:t>
            </a:r>
            <a:endParaRPr lang="en-US"/>
          </a:p>
        </p:txBody>
      </p:sp>
      <p:sp>
        <p:nvSpPr>
          <p:cNvPr id="8" name="Slide Number Placeholder 7">
            <a:extLst>
              <a:ext uri="{FF2B5EF4-FFF2-40B4-BE49-F238E27FC236}">
                <a16:creationId xmlns:a16="http://schemas.microsoft.com/office/drawing/2014/main" id="{B56E4A64-3519-7173-6B33-DD226D992209}"/>
              </a:ext>
            </a:extLst>
          </p:cNvPr>
          <p:cNvSpPr>
            <a:spLocks noGrp="1"/>
          </p:cNvSpPr>
          <p:nvPr>
            <p:ph type="sldNum" sz="quarter" idx="13"/>
          </p:nvPr>
        </p:nvSpPr>
        <p:spPr/>
        <p:txBody>
          <a:bodyPr/>
          <a:lstStyle/>
          <a:p>
            <a:fld id="{8ABDC324-684B-9C44-A484-D2B69E2467CF}" type="slidenum">
              <a:rPr lang="en-US" smtClean="0"/>
              <a:pPr/>
              <a:t>57</a:t>
            </a:fld>
            <a:endParaRPr lang="en-US"/>
          </a:p>
        </p:txBody>
      </p:sp>
    </p:spTree>
    <p:extLst>
      <p:ext uri="{BB962C8B-B14F-4D97-AF65-F5344CB8AC3E}">
        <p14:creationId xmlns:p14="http://schemas.microsoft.com/office/powerpoint/2010/main" val="359568761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8272C05-236A-EBF3-2742-A5F02CC03FB0}"/>
              </a:ext>
            </a:extLst>
          </p:cNvPr>
          <p:cNvSpPr>
            <a:spLocks noGrp="1"/>
          </p:cNvSpPr>
          <p:nvPr>
            <p:ph type="title"/>
          </p:nvPr>
        </p:nvSpPr>
        <p:spPr>
          <a:xfrm>
            <a:off x="146304" y="66526"/>
            <a:ext cx="2739771" cy="1243172"/>
          </a:xfrm>
        </p:spPr>
        <p:txBody>
          <a:bodyPr/>
          <a:lstStyle/>
          <a:p>
            <a:r>
              <a:rPr lang="en-US"/>
              <a:t>Dietary Intakes Compared to Recommendations</a:t>
            </a:r>
          </a:p>
        </p:txBody>
      </p:sp>
      <p:sp>
        <p:nvSpPr>
          <p:cNvPr id="33" name="Text Placeholder 32">
            <a:extLst>
              <a:ext uri="{FF2B5EF4-FFF2-40B4-BE49-F238E27FC236}">
                <a16:creationId xmlns:a16="http://schemas.microsoft.com/office/drawing/2014/main" id="{7C2D36C4-2F0B-0321-FA54-05B70A3E8144}"/>
              </a:ext>
            </a:extLst>
          </p:cNvPr>
          <p:cNvSpPr>
            <a:spLocks noGrp="1"/>
          </p:cNvSpPr>
          <p:nvPr>
            <p:ph type="body" sz="quarter" idx="14"/>
          </p:nvPr>
        </p:nvSpPr>
        <p:spPr/>
        <p:txBody>
          <a:bodyPr/>
          <a:lstStyle/>
          <a:p>
            <a:endParaRPr lang="en-US"/>
          </a:p>
        </p:txBody>
      </p:sp>
      <p:pic>
        <p:nvPicPr>
          <p:cNvPr id="28" name="Content Placeholder 27" descr="Vertical bar chart, Dietary intakes compared to recommendations: percent of the U.S. population ages 1 and older who are below and at or above each dietary goal. A red line surrounds the seafood data. Key points are discussed by presenter.">
            <a:extLst>
              <a:ext uri="{FF2B5EF4-FFF2-40B4-BE49-F238E27FC236}">
                <a16:creationId xmlns:a16="http://schemas.microsoft.com/office/drawing/2014/main" id="{A7EEB171-E35D-F07A-2EFB-694012F968BD}"/>
              </a:ext>
            </a:extLst>
          </p:cNvPr>
          <p:cNvPicPr>
            <a:picLocks noGrp="1" noChangeAspect="1"/>
          </p:cNvPicPr>
          <p:nvPr>
            <p:ph idx="19"/>
          </p:nvPr>
        </p:nvPicPr>
        <p:blipFill>
          <a:blip r:embed="rId3">
            <a:extLst>
              <a:ext uri="{28A0092B-C50C-407E-A947-70E740481C1C}">
                <a14:useLocalDpi xmlns:a14="http://schemas.microsoft.com/office/drawing/2010/main"/>
              </a:ext>
            </a:extLst>
          </a:blip>
          <a:srcRect/>
          <a:stretch>
            <a:fillRect/>
          </a:stretch>
        </p:blipFill>
        <p:spPr>
          <a:xfrm>
            <a:off x="3348906" y="133350"/>
            <a:ext cx="5451326" cy="4452938"/>
          </a:xfrm>
        </p:spPr>
      </p:pic>
      <p:sp>
        <p:nvSpPr>
          <p:cNvPr id="32" name="Content Placeholder 31">
            <a:extLst>
              <a:ext uri="{FF2B5EF4-FFF2-40B4-BE49-F238E27FC236}">
                <a16:creationId xmlns:a16="http://schemas.microsoft.com/office/drawing/2014/main" id="{2FEE4B58-DE0A-E642-0839-5B084372F263}"/>
              </a:ext>
            </a:extLst>
          </p:cNvPr>
          <p:cNvSpPr>
            <a:spLocks noGrp="1"/>
          </p:cNvSpPr>
          <p:nvPr>
            <p:ph idx="12"/>
          </p:nvPr>
        </p:nvSpPr>
        <p:spPr>
          <a:xfrm>
            <a:off x="3158066" y="4792204"/>
            <a:ext cx="5325533" cy="274637"/>
          </a:xfrm>
        </p:spPr>
        <p:txBody>
          <a:bodyPr>
            <a:normAutofit fontScale="92500" lnSpcReduction="20000"/>
          </a:bodyPr>
          <a:lstStyle/>
          <a:p>
            <a:r>
              <a:rPr lang="en-US"/>
              <a:t>Image source: DGA. (2021). Dietary intakes compared to recommendations: percent of the U.S. population ages 1 and older who are below and at or above each dietary goal. </a:t>
            </a:r>
            <a:r>
              <a:rPr lang="en-US" i="1"/>
              <a:t>Dietary Guidelines for Americans, 2020–2025.</a:t>
            </a:r>
            <a:r>
              <a:rPr lang="en-US"/>
              <a:t> </a:t>
            </a:r>
            <a:r>
              <a:rPr lang="en-US">
                <a:hlinkClick r:id="rId4"/>
              </a:rPr>
              <a:t>https://www.dietaryguidelines.gov/sites/default/files/2021-11/DGA_2020-2025_CurrentIntakesSnapshot.pdf</a:t>
            </a:r>
            <a:endParaRPr lang="en-US"/>
          </a:p>
        </p:txBody>
      </p:sp>
      <p:sp>
        <p:nvSpPr>
          <p:cNvPr id="5" name="Slide Number Placeholder 4">
            <a:extLst>
              <a:ext uri="{FF2B5EF4-FFF2-40B4-BE49-F238E27FC236}">
                <a16:creationId xmlns:a16="http://schemas.microsoft.com/office/drawing/2014/main" id="{B820845F-DB72-B4C0-60B5-DD5965C4BC0E}"/>
              </a:ext>
            </a:extLst>
          </p:cNvPr>
          <p:cNvSpPr>
            <a:spLocks noGrp="1"/>
          </p:cNvSpPr>
          <p:nvPr>
            <p:ph type="sldNum" sz="quarter" idx="10"/>
          </p:nvPr>
        </p:nvSpPr>
        <p:spPr>
          <a:xfrm>
            <a:off x="8342334" y="4809744"/>
            <a:ext cx="649266" cy="274637"/>
          </a:xfrm>
        </p:spPr>
        <p:txBody>
          <a:bodyPr/>
          <a:lstStyle/>
          <a:p>
            <a:fld id="{8ABDC324-684B-9C44-A484-D2B69E2467CF}" type="slidenum">
              <a:rPr lang="en-US" smtClean="0"/>
              <a:pPr/>
              <a:t>58</a:t>
            </a:fld>
            <a:endParaRPr lang="en-US"/>
          </a:p>
        </p:txBody>
      </p:sp>
    </p:spTree>
    <p:extLst>
      <p:ext uri="{BB962C8B-B14F-4D97-AF65-F5344CB8AC3E}">
        <p14:creationId xmlns:p14="http://schemas.microsoft.com/office/powerpoint/2010/main" val="280948151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63317-3224-6573-D0AC-FD2549D42EFE}"/>
              </a:ext>
            </a:extLst>
          </p:cNvPr>
          <p:cNvSpPr>
            <a:spLocks noGrp="1"/>
          </p:cNvSpPr>
          <p:nvPr>
            <p:ph type="title"/>
          </p:nvPr>
        </p:nvSpPr>
        <p:spPr>
          <a:xfrm>
            <a:off x="149313" y="53975"/>
            <a:ext cx="8842248" cy="857250"/>
          </a:xfrm>
        </p:spPr>
        <p:txBody>
          <a:bodyPr/>
          <a:lstStyle/>
          <a:p>
            <a:r>
              <a:rPr lang="en-US"/>
              <a:t>Optimizing Omega-3</a:t>
            </a:r>
          </a:p>
        </p:txBody>
      </p:sp>
      <p:sp>
        <p:nvSpPr>
          <p:cNvPr id="8" name="Content Placeholder 7">
            <a:extLst>
              <a:ext uri="{FF2B5EF4-FFF2-40B4-BE49-F238E27FC236}">
                <a16:creationId xmlns:a16="http://schemas.microsoft.com/office/drawing/2014/main" id="{0B5375F7-6F41-D712-C96E-278D32F1A363}"/>
              </a:ext>
            </a:extLst>
          </p:cNvPr>
          <p:cNvSpPr>
            <a:spLocks noGrp="1"/>
          </p:cNvSpPr>
          <p:nvPr>
            <p:ph idx="13"/>
          </p:nvPr>
        </p:nvSpPr>
        <p:spPr>
          <a:xfrm>
            <a:off x="149225" y="1200150"/>
            <a:ext cx="5316855" cy="3392488"/>
          </a:xfrm>
        </p:spPr>
        <p:txBody>
          <a:bodyPr/>
          <a:lstStyle/>
          <a:p>
            <a:r>
              <a:rPr lang="en-US"/>
              <a:t>Current recommendations: </a:t>
            </a:r>
          </a:p>
          <a:p>
            <a:pPr lvl="1"/>
            <a:r>
              <a:rPr lang="en-US"/>
              <a:t>450–500 mg/day—Academy of Nutrition and Dietetics</a:t>
            </a:r>
          </a:p>
          <a:p>
            <a:pPr lvl="1"/>
            <a:r>
              <a:rPr lang="en-US"/>
              <a:t>World Heath Organization (WHO) 250 mg/day</a:t>
            </a:r>
          </a:p>
          <a:p>
            <a:pPr lvl="1"/>
            <a:r>
              <a:rPr lang="en-US"/>
              <a:t>American Heart Association: 8–12 ounces of fatty fish/week, preferably different types</a:t>
            </a:r>
          </a:p>
          <a:p>
            <a:pPr lvl="1"/>
            <a:r>
              <a:rPr lang="en-US"/>
              <a:t>If at  higher risk for cardiovascular disease: up to 1,000 mg/day often recommended </a:t>
            </a:r>
          </a:p>
        </p:txBody>
      </p:sp>
      <p:sp>
        <p:nvSpPr>
          <p:cNvPr id="24" name="Content Placeholder 23">
            <a:extLst>
              <a:ext uri="{FF2B5EF4-FFF2-40B4-BE49-F238E27FC236}">
                <a16:creationId xmlns:a16="http://schemas.microsoft.com/office/drawing/2014/main" id="{04BFF010-0B70-1A83-630E-27097261BDE4}"/>
              </a:ext>
            </a:extLst>
          </p:cNvPr>
          <p:cNvSpPr>
            <a:spLocks noGrp="1"/>
          </p:cNvSpPr>
          <p:nvPr>
            <p:ph idx="17"/>
          </p:nvPr>
        </p:nvSpPr>
        <p:spPr/>
        <p:txBody>
          <a:bodyPr/>
          <a:lstStyle/>
          <a:p>
            <a:r>
              <a:rPr lang="en-US"/>
              <a:t>Image source: Seafood Nutrition Partnership. (2023). </a:t>
            </a:r>
            <a:r>
              <a:rPr lang="en-US" i="1"/>
              <a:t>Which Fish is the Richest in Omega-3s? (Per 4 Ounce Cooked Portion)</a:t>
            </a:r>
            <a:r>
              <a:rPr lang="en-US"/>
              <a:t> [Graphic]. </a:t>
            </a:r>
            <a:br>
              <a:rPr lang="en-US"/>
            </a:br>
            <a:r>
              <a:rPr lang="en-US">
                <a:hlinkClick r:id="rId3"/>
              </a:rPr>
              <a:t>https://www.seafoodnutrition.org/wp-content/uploads/2023/06/New-Omega-3-Seafood-Chart.pdf</a:t>
            </a:r>
            <a:endParaRPr lang="en-US"/>
          </a:p>
        </p:txBody>
      </p:sp>
      <p:sp>
        <p:nvSpPr>
          <p:cNvPr id="6" name="Slide Number Placeholder 5">
            <a:extLst>
              <a:ext uri="{FF2B5EF4-FFF2-40B4-BE49-F238E27FC236}">
                <a16:creationId xmlns:a16="http://schemas.microsoft.com/office/drawing/2014/main" id="{A04A9C1E-4E45-F5C4-AE63-811C331873A1}"/>
              </a:ext>
            </a:extLst>
          </p:cNvPr>
          <p:cNvSpPr>
            <a:spLocks noGrp="1"/>
          </p:cNvSpPr>
          <p:nvPr>
            <p:ph type="sldNum" sz="quarter" idx="16"/>
          </p:nvPr>
        </p:nvSpPr>
        <p:spPr>
          <a:xfrm>
            <a:off x="8342334" y="4809744"/>
            <a:ext cx="649266" cy="274637"/>
          </a:xfrm>
        </p:spPr>
        <p:txBody>
          <a:bodyPr/>
          <a:lstStyle/>
          <a:p>
            <a:fld id="{8ABDC324-684B-9C44-A484-D2B69E2467CF}" type="slidenum">
              <a:rPr lang="en-US" smtClean="0"/>
              <a:pPr/>
              <a:t>59</a:t>
            </a:fld>
            <a:endParaRPr lang="en-US"/>
          </a:p>
        </p:txBody>
      </p:sp>
      <p:pic>
        <p:nvPicPr>
          <p:cNvPr id="31" name="Content Placeholder 30" descr="Table, which fish is the richest in omega-3s? Key points are discussed by presenter.">
            <a:extLst>
              <a:ext uri="{FF2B5EF4-FFF2-40B4-BE49-F238E27FC236}">
                <a16:creationId xmlns:a16="http://schemas.microsoft.com/office/drawing/2014/main" id="{5A332AD5-7332-3E7E-81A4-865FB77BC2CE}"/>
              </a:ext>
            </a:extLst>
          </p:cNvPr>
          <p:cNvPicPr>
            <a:picLocks noGrp="1" noChangeAspect="1"/>
          </p:cNvPicPr>
          <p:nvPr>
            <p:ph idx="12"/>
          </p:nvPr>
        </p:nvPicPr>
        <p:blipFill>
          <a:blip r:embed="rId4"/>
          <a:stretch>
            <a:fillRect/>
          </a:stretch>
        </p:blipFill>
        <p:spPr>
          <a:xfrm>
            <a:off x="5593665" y="1201738"/>
            <a:ext cx="3397935" cy="3390900"/>
          </a:xfrm>
        </p:spPr>
      </p:pic>
    </p:spTree>
    <p:extLst>
      <p:ext uri="{BB962C8B-B14F-4D97-AF65-F5344CB8AC3E}">
        <p14:creationId xmlns:p14="http://schemas.microsoft.com/office/powerpoint/2010/main" val="22465590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AF13D636-B7D9-406C-2D37-C09546CB53EF}"/>
              </a:ext>
            </a:extLst>
          </p:cNvPr>
          <p:cNvSpPr>
            <a:spLocks noGrp="1"/>
          </p:cNvSpPr>
          <p:nvPr>
            <p:ph type="title"/>
          </p:nvPr>
        </p:nvSpPr>
        <p:spPr/>
        <p:txBody>
          <a:bodyPr/>
          <a:lstStyle/>
          <a:p>
            <a:r>
              <a:rPr lang="en-US"/>
              <a:t>Blue Foods and Sustainable Foods</a:t>
            </a:r>
          </a:p>
        </p:txBody>
      </p:sp>
      <p:sp>
        <p:nvSpPr>
          <p:cNvPr id="19" name="Text Placeholder 18">
            <a:extLst>
              <a:ext uri="{FF2B5EF4-FFF2-40B4-BE49-F238E27FC236}">
                <a16:creationId xmlns:a16="http://schemas.microsoft.com/office/drawing/2014/main" id="{5288222D-2AFD-1C2A-348B-EFF021EC8D16}"/>
              </a:ext>
            </a:extLst>
          </p:cNvPr>
          <p:cNvSpPr>
            <a:spLocks noGrp="1"/>
          </p:cNvSpPr>
          <p:nvPr>
            <p:ph type="body" sz="quarter" idx="14"/>
          </p:nvPr>
        </p:nvSpPr>
        <p:spPr>
          <a:xfrm>
            <a:off x="149315" y="1565198"/>
            <a:ext cx="2736760" cy="2194560"/>
          </a:xfrm>
        </p:spPr>
        <p:txBody>
          <a:bodyPr/>
          <a:lstStyle/>
          <a:p>
            <a:r>
              <a:rPr lang="en-US"/>
              <a:t>Four themes:</a:t>
            </a:r>
          </a:p>
          <a:p>
            <a:endParaRPr lang="en-US"/>
          </a:p>
          <a:p>
            <a:pPr marL="342900" indent="-342900">
              <a:buFont typeface="+mj-lt"/>
              <a:buAutoNum type="arabicPeriod"/>
            </a:pPr>
            <a:r>
              <a:rPr lang="en-US"/>
              <a:t>Sociocultural</a:t>
            </a:r>
          </a:p>
          <a:p>
            <a:pPr marL="342900" indent="-342900">
              <a:buFont typeface="+mj-lt"/>
              <a:buAutoNum type="arabicPeriod"/>
            </a:pPr>
            <a:r>
              <a:rPr lang="en-US"/>
              <a:t>Economic</a:t>
            </a:r>
          </a:p>
          <a:p>
            <a:pPr marL="342900" indent="-342900">
              <a:buFont typeface="+mj-lt"/>
              <a:buAutoNum type="arabicPeriod"/>
            </a:pPr>
            <a:r>
              <a:rPr lang="en-US"/>
              <a:t>Planetary</a:t>
            </a:r>
          </a:p>
          <a:p>
            <a:pPr marL="342900" indent="-342900">
              <a:buFont typeface="+mj-lt"/>
              <a:buAutoNum type="arabicPeriod"/>
            </a:pPr>
            <a:r>
              <a:rPr lang="en-US"/>
              <a:t>Nutrition</a:t>
            </a:r>
          </a:p>
        </p:txBody>
      </p:sp>
      <p:sp>
        <p:nvSpPr>
          <p:cNvPr id="20" name="Content Placeholder 19">
            <a:extLst>
              <a:ext uri="{FF2B5EF4-FFF2-40B4-BE49-F238E27FC236}">
                <a16:creationId xmlns:a16="http://schemas.microsoft.com/office/drawing/2014/main" id="{0777CF58-C04E-784E-C70A-68C1A5ADB73D}"/>
              </a:ext>
            </a:extLst>
          </p:cNvPr>
          <p:cNvSpPr>
            <a:spLocks noGrp="1"/>
          </p:cNvSpPr>
          <p:nvPr>
            <p:ph idx="19"/>
          </p:nvPr>
        </p:nvSpPr>
        <p:spPr>
          <a:ln w="38100">
            <a:solidFill>
              <a:srgbClr val="CF4520"/>
            </a:solidFill>
          </a:ln>
        </p:spPr>
        <p:txBody>
          <a:bodyPr/>
          <a:lstStyle/>
          <a:p>
            <a:pPr marL="0" indent="0">
              <a:buNone/>
            </a:pPr>
            <a:r>
              <a:rPr lang="en-US" sz="1400">
                <a:solidFill>
                  <a:schemeClr val="accent5"/>
                </a:solidFill>
              </a:rPr>
              <a:t>Sociocultural</a:t>
            </a:r>
          </a:p>
          <a:p>
            <a:pPr>
              <a:spcBef>
                <a:spcPts val="0"/>
              </a:spcBef>
            </a:pPr>
            <a:r>
              <a:rPr lang="en-US" sz="1200"/>
              <a:t>A rich variety of blue foods are culturally relevant and play a role in traditional diets and medicine</a:t>
            </a:r>
          </a:p>
          <a:p>
            <a:pPr>
              <a:spcBef>
                <a:spcPts val="0"/>
              </a:spcBef>
            </a:pPr>
            <a:r>
              <a:rPr lang="en-US" sz="1200"/>
              <a:t>Production can support indigenous, small-scale, local producers</a:t>
            </a:r>
          </a:p>
          <a:p>
            <a:pPr>
              <a:spcBef>
                <a:spcPts val="0"/>
              </a:spcBef>
            </a:pPr>
            <a:r>
              <a:rPr lang="en-US" sz="1200"/>
              <a:t>Blue foods’ versatility offers abundant opportunity to explore delicious diverse flavors and culinary applications</a:t>
            </a:r>
          </a:p>
        </p:txBody>
      </p:sp>
      <p:sp>
        <p:nvSpPr>
          <p:cNvPr id="21" name="Content Placeholder 20">
            <a:extLst>
              <a:ext uri="{FF2B5EF4-FFF2-40B4-BE49-F238E27FC236}">
                <a16:creationId xmlns:a16="http://schemas.microsoft.com/office/drawing/2014/main" id="{B61BA612-B4F5-CBFF-9E78-42CFF28BC5DF}"/>
              </a:ext>
            </a:extLst>
          </p:cNvPr>
          <p:cNvSpPr>
            <a:spLocks noGrp="1"/>
          </p:cNvSpPr>
          <p:nvPr>
            <p:ph idx="22"/>
          </p:nvPr>
        </p:nvSpPr>
        <p:spPr>
          <a:ln w="38100">
            <a:solidFill>
              <a:srgbClr val="FF9300"/>
            </a:solidFill>
          </a:ln>
        </p:spPr>
        <p:txBody>
          <a:bodyPr/>
          <a:lstStyle/>
          <a:p>
            <a:pPr marL="0" indent="0">
              <a:buNone/>
            </a:pPr>
            <a:r>
              <a:rPr lang="en-US" sz="1400" b="1">
                <a:solidFill>
                  <a:srgbClr val="FF9300"/>
                </a:solidFill>
              </a:rPr>
              <a:t>Economic</a:t>
            </a:r>
          </a:p>
          <a:p>
            <a:pPr>
              <a:spcBef>
                <a:spcPts val="0"/>
              </a:spcBef>
            </a:pPr>
            <a:r>
              <a:rPr lang="en-US" sz="1200"/>
              <a:t>Many Americans already enjoy diverse options prepared in culturally appropriate, affordable formats</a:t>
            </a:r>
          </a:p>
          <a:p>
            <a:pPr>
              <a:spcBef>
                <a:spcPts val="0"/>
              </a:spcBef>
            </a:pPr>
            <a:r>
              <a:rPr lang="en-US" sz="1200"/>
              <a:t>Sustainable practices con support long-term economic viability for producers and boost community resilience</a:t>
            </a:r>
          </a:p>
          <a:p>
            <a:pPr>
              <a:spcBef>
                <a:spcPts val="0"/>
              </a:spcBef>
            </a:pPr>
            <a:r>
              <a:rPr lang="en-US" sz="1200"/>
              <a:t>Affordable formats (such as canned, dried, or frozen) support access, affordability, and convenience</a:t>
            </a:r>
          </a:p>
        </p:txBody>
      </p:sp>
      <p:sp>
        <p:nvSpPr>
          <p:cNvPr id="22" name="Content Placeholder 21">
            <a:extLst>
              <a:ext uri="{FF2B5EF4-FFF2-40B4-BE49-F238E27FC236}">
                <a16:creationId xmlns:a16="http://schemas.microsoft.com/office/drawing/2014/main" id="{C97D38EB-BF56-EF43-530B-BA23978E52A1}"/>
              </a:ext>
            </a:extLst>
          </p:cNvPr>
          <p:cNvSpPr>
            <a:spLocks noGrp="1"/>
          </p:cNvSpPr>
          <p:nvPr>
            <p:ph idx="23"/>
          </p:nvPr>
        </p:nvSpPr>
        <p:spPr>
          <a:ln w="38100">
            <a:solidFill>
              <a:srgbClr val="286140"/>
            </a:solidFill>
          </a:ln>
        </p:spPr>
        <p:txBody>
          <a:bodyPr/>
          <a:lstStyle/>
          <a:p>
            <a:pPr marL="0" indent="0">
              <a:buNone/>
            </a:pPr>
            <a:r>
              <a:rPr lang="en-US" sz="1400" b="1">
                <a:solidFill>
                  <a:schemeClr val="accent3"/>
                </a:solidFill>
              </a:rPr>
              <a:t>Planetary</a:t>
            </a:r>
          </a:p>
          <a:p>
            <a:pPr>
              <a:spcBef>
                <a:spcPts val="0"/>
              </a:spcBef>
            </a:pPr>
            <a:r>
              <a:rPr lang="en-US" sz="1200"/>
              <a:t>Blue foods, such as bivalves and sea vegetables, can improve water quality and provide habitat</a:t>
            </a:r>
          </a:p>
          <a:p>
            <a:pPr>
              <a:spcBef>
                <a:spcPts val="0"/>
              </a:spcBef>
            </a:pPr>
            <a:r>
              <a:rPr lang="en-US" sz="1200"/>
              <a:t>Well-managed production and harvest of blue foods can support human health and planetary health</a:t>
            </a:r>
          </a:p>
          <a:p>
            <a:pPr>
              <a:spcBef>
                <a:spcPts val="0"/>
              </a:spcBef>
            </a:pPr>
            <a:r>
              <a:rPr lang="en-US" sz="1200"/>
              <a:t>Replacing more carbon-intensive animal food sources with blue foods can reduce climate impact of diets</a:t>
            </a:r>
          </a:p>
        </p:txBody>
      </p:sp>
      <p:sp>
        <p:nvSpPr>
          <p:cNvPr id="23" name="Content Placeholder 22">
            <a:extLst>
              <a:ext uri="{FF2B5EF4-FFF2-40B4-BE49-F238E27FC236}">
                <a16:creationId xmlns:a16="http://schemas.microsoft.com/office/drawing/2014/main" id="{DC0D0ADC-381B-1A78-06D0-D8DA56171131}"/>
              </a:ext>
            </a:extLst>
          </p:cNvPr>
          <p:cNvSpPr>
            <a:spLocks noGrp="1"/>
          </p:cNvSpPr>
          <p:nvPr>
            <p:ph idx="24"/>
          </p:nvPr>
        </p:nvSpPr>
        <p:spPr>
          <a:ln w="38100">
            <a:solidFill>
              <a:srgbClr val="F1C400"/>
            </a:solidFill>
          </a:ln>
        </p:spPr>
        <p:txBody>
          <a:bodyPr/>
          <a:lstStyle/>
          <a:p>
            <a:pPr marL="0" indent="0">
              <a:buNone/>
            </a:pPr>
            <a:r>
              <a:rPr lang="en-US" sz="1400" b="1">
                <a:solidFill>
                  <a:schemeClr val="accent6"/>
                </a:solidFill>
              </a:rPr>
              <a:t>Nutrition</a:t>
            </a:r>
          </a:p>
          <a:p>
            <a:pPr>
              <a:spcBef>
                <a:spcPts val="0"/>
              </a:spcBef>
            </a:pPr>
            <a:r>
              <a:rPr lang="en-US" sz="1200"/>
              <a:t>Blue foods are an essential protein source for over three billion people</a:t>
            </a:r>
          </a:p>
          <a:p>
            <a:pPr>
              <a:spcBef>
                <a:spcPts val="0"/>
              </a:spcBef>
            </a:pPr>
            <a:r>
              <a:rPr lang="en-US" sz="1200"/>
              <a:t>Blue foods are rich in micronutrients and essential fatty acids, helping close nutrient gaps</a:t>
            </a:r>
          </a:p>
          <a:p>
            <a:pPr>
              <a:spcBef>
                <a:spcPts val="0"/>
              </a:spcBef>
            </a:pPr>
            <a:r>
              <a:rPr lang="en-US" sz="1200"/>
              <a:t>Blue foods are prominently featured in a variety of dietary guidelines and food-as-medicine frameworks</a:t>
            </a:r>
          </a:p>
        </p:txBody>
      </p:sp>
      <p:sp>
        <p:nvSpPr>
          <p:cNvPr id="18" name="Content Placeholder 17">
            <a:extLst>
              <a:ext uri="{FF2B5EF4-FFF2-40B4-BE49-F238E27FC236}">
                <a16:creationId xmlns:a16="http://schemas.microsoft.com/office/drawing/2014/main" id="{D91BF716-D3A5-B7B5-C607-D20D47CF3FDC}"/>
              </a:ext>
            </a:extLst>
          </p:cNvPr>
          <p:cNvSpPr>
            <a:spLocks noGrp="1"/>
          </p:cNvSpPr>
          <p:nvPr>
            <p:ph idx="12"/>
          </p:nvPr>
        </p:nvSpPr>
        <p:spPr/>
        <p:txBody>
          <a:bodyPr/>
          <a:lstStyle/>
          <a:p>
            <a:r>
              <a:rPr lang="en-US"/>
              <a:t>Source: Food + Planet.</a:t>
            </a:r>
          </a:p>
        </p:txBody>
      </p:sp>
      <p:sp>
        <p:nvSpPr>
          <p:cNvPr id="9" name="Slide Number Placeholder 8">
            <a:extLst>
              <a:ext uri="{FF2B5EF4-FFF2-40B4-BE49-F238E27FC236}">
                <a16:creationId xmlns:a16="http://schemas.microsoft.com/office/drawing/2014/main" id="{122F8C2F-3CCC-8A35-825C-44E3DB999D93}"/>
              </a:ext>
            </a:extLst>
          </p:cNvPr>
          <p:cNvSpPr>
            <a:spLocks noGrp="1"/>
          </p:cNvSpPr>
          <p:nvPr>
            <p:ph type="sldNum" sz="quarter" idx="10"/>
          </p:nvPr>
        </p:nvSpPr>
        <p:spPr/>
        <p:txBody>
          <a:bodyPr/>
          <a:lstStyle/>
          <a:p>
            <a:fld id="{8ABDC324-684B-9C44-A484-D2B69E2467CF}" type="slidenum">
              <a:rPr lang="en-US" smtClean="0"/>
              <a:pPr/>
              <a:t>6</a:t>
            </a:fld>
            <a:endParaRPr lang="en-US"/>
          </a:p>
        </p:txBody>
      </p:sp>
    </p:spTree>
    <p:extLst>
      <p:ext uri="{BB962C8B-B14F-4D97-AF65-F5344CB8AC3E}">
        <p14:creationId xmlns:p14="http://schemas.microsoft.com/office/powerpoint/2010/main" val="3488817871"/>
      </p:ext>
    </p:extLst>
  </p:cSld>
  <p:clrMapOvr>
    <a:masterClrMapping/>
  </p:clrMapOvr>
  <p:extLst>
    <p:ext uri="{6950BFC3-D8DA-4A85-94F7-54DA5524770B}">
      <p188:commentRel xmlns:p188="http://schemas.microsoft.com/office/powerpoint/2018/8/main" r:id="rId3"/>
    </p:ext>
  </p:extLs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A009B-153A-E5E5-CFD2-376924891F1D}"/>
              </a:ext>
            </a:extLst>
          </p:cNvPr>
          <p:cNvSpPr>
            <a:spLocks noGrp="1"/>
          </p:cNvSpPr>
          <p:nvPr>
            <p:ph type="title"/>
          </p:nvPr>
        </p:nvSpPr>
        <p:spPr>
          <a:xfrm>
            <a:off x="146304" y="66526"/>
            <a:ext cx="2739771" cy="1243172"/>
          </a:xfrm>
        </p:spPr>
        <p:txBody>
          <a:bodyPr/>
          <a:lstStyle/>
          <a:p>
            <a:r>
              <a:rPr lang="en-US"/>
              <a:t>Diversify Seafood Choices </a:t>
            </a:r>
          </a:p>
        </p:txBody>
      </p:sp>
      <p:sp>
        <p:nvSpPr>
          <p:cNvPr id="32" name="Text Placeholder 31">
            <a:extLst>
              <a:ext uri="{FF2B5EF4-FFF2-40B4-BE49-F238E27FC236}">
                <a16:creationId xmlns:a16="http://schemas.microsoft.com/office/drawing/2014/main" id="{3FBFF43E-F426-AE45-1942-E6DC9CA861FB}"/>
              </a:ext>
            </a:extLst>
          </p:cNvPr>
          <p:cNvSpPr>
            <a:spLocks noGrp="1"/>
          </p:cNvSpPr>
          <p:nvPr>
            <p:ph type="body" sz="quarter" idx="14"/>
          </p:nvPr>
        </p:nvSpPr>
        <p:spPr/>
        <p:txBody>
          <a:bodyPr/>
          <a:lstStyle/>
          <a:p>
            <a:endParaRPr lang="en-US"/>
          </a:p>
        </p:txBody>
      </p:sp>
      <p:pic>
        <p:nvPicPr>
          <p:cNvPr id="20" name="Content Placeholder 19" descr="Raw seafood and fish diversity on the market of Alexandria City on the Mediterranean Sea.">
            <a:extLst>
              <a:ext uri="{FF2B5EF4-FFF2-40B4-BE49-F238E27FC236}">
                <a16:creationId xmlns:a16="http://schemas.microsoft.com/office/drawing/2014/main" id="{0B6AF231-0638-E545-86AE-1154D51F13CA}"/>
              </a:ext>
            </a:extLst>
          </p:cNvPr>
          <p:cNvPicPr>
            <a:picLocks noGrp="1" noChangeAspect="1"/>
          </p:cNvPicPr>
          <p:nvPr>
            <p:ph idx="19"/>
          </p:nvPr>
        </p:nvPicPr>
        <p:blipFill>
          <a:blip r:embed="rId3"/>
          <a:stretch>
            <a:fillRect/>
          </a:stretch>
        </p:blipFill>
        <p:spPr>
          <a:xfrm>
            <a:off x="3157538" y="133350"/>
            <a:ext cx="2968626" cy="4452938"/>
          </a:xfrm>
        </p:spPr>
      </p:pic>
      <p:sp>
        <p:nvSpPr>
          <p:cNvPr id="15" name="Content Placeholder 14">
            <a:extLst>
              <a:ext uri="{FF2B5EF4-FFF2-40B4-BE49-F238E27FC236}">
                <a16:creationId xmlns:a16="http://schemas.microsoft.com/office/drawing/2014/main" id="{01B8971D-1D01-F0A1-65BB-111C99306218}"/>
              </a:ext>
            </a:extLst>
          </p:cNvPr>
          <p:cNvSpPr>
            <a:spLocks noGrp="1"/>
          </p:cNvSpPr>
          <p:nvPr>
            <p:ph idx="20"/>
          </p:nvPr>
        </p:nvSpPr>
        <p:spPr>
          <a:xfrm>
            <a:off x="6204155" y="133350"/>
            <a:ext cx="2787445" cy="4452938"/>
          </a:xfrm>
        </p:spPr>
        <p:txBody>
          <a:bodyPr/>
          <a:lstStyle/>
          <a:p>
            <a:r>
              <a:rPr lang="en-US"/>
              <a:t>Use lesser-known varieties, such as: </a:t>
            </a:r>
          </a:p>
          <a:p>
            <a:pPr lvl="1"/>
            <a:r>
              <a:rPr lang="en-US"/>
              <a:t>Arctic char, lionfish, cobia</a:t>
            </a:r>
          </a:p>
          <a:p>
            <a:r>
              <a:rPr lang="en-US"/>
              <a:t>Incorporate filter feeders into menus</a:t>
            </a:r>
          </a:p>
          <a:p>
            <a:pPr lvl="1"/>
            <a:r>
              <a:rPr lang="en-US"/>
              <a:t>Oysters, mussels, clams, and scallops</a:t>
            </a:r>
          </a:p>
          <a:p>
            <a:r>
              <a:rPr lang="en-US"/>
              <a:t>Fish does not have to be a “center of the plate” protein</a:t>
            </a:r>
          </a:p>
          <a:p>
            <a:pPr lvl="1"/>
            <a:r>
              <a:rPr lang="en-US"/>
              <a:t>In many countries, it is consumed more like a vegetable</a:t>
            </a:r>
          </a:p>
        </p:txBody>
      </p:sp>
      <p:sp>
        <p:nvSpPr>
          <p:cNvPr id="31" name="Content Placeholder 30">
            <a:extLst>
              <a:ext uri="{FF2B5EF4-FFF2-40B4-BE49-F238E27FC236}">
                <a16:creationId xmlns:a16="http://schemas.microsoft.com/office/drawing/2014/main" id="{2FC4E585-9F70-1972-0393-7D75197E8DC1}"/>
              </a:ext>
            </a:extLst>
          </p:cNvPr>
          <p:cNvSpPr>
            <a:spLocks noGrp="1"/>
          </p:cNvSpPr>
          <p:nvPr>
            <p:ph idx="12"/>
          </p:nvPr>
        </p:nvSpPr>
        <p:spPr/>
        <p:txBody>
          <a:bodyPr/>
          <a:lstStyle/>
          <a:p>
            <a:r>
              <a:rPr lang="en-US"/>
              <a:t>Image source: Shutterstock.</a:t>
            </a:r>
          </a:p>
        </p:txBody>
      </p:sp>
      <p:sp>
        <p:nvSpPr>
          <p:cNvPr id="6" name="Slide Number Placeholder 5">
            <a:extLst>
              <a:ext uri="{FF2B5EF4-FFF2-40B4-BE49-F238E27FC236}">
                <a16:creationId xmlns:a16="http://schemas.microsoft.com/office/drawing/2014/main" id="{D74071D7-2C44-C199-BF48-0694BCDE2D8D}"/>
              </a:ext>
            </a:extLst>
          </p:cNvPr>
          <p:cNvSpPr>
            <a:spLocks noGrp="1"/>
          </p:cNvSpPr>
          <p:nvPr>
            <p:ph type="sldNum" sz="quarter" idx="10"/>
          </p:nvPr>
        </p:nvSpPr>
        <p:spPr>
          <a:xfrm>
            <a:off x="8342334" y="4809744"/>
            <a:ext cx="649266" cy="274637"/>
          </a:xfrm>
        </p:spPr>
        <p:txBody>
          <a:bodyPr/>
          <a:lstStyle/>
          <a:p>
            <a:fld id="{8ABDC324-684B-9C44-A484-D2B69E2467CF}" type="slidenum">
              <a:rPr lang="en-US" smtClean="0"/>
              <a:pPr/>
              <a:t>60</a:t>
            </a:fld>
            <a:endParaRPr lang="en-US"/>
          </a:p>
        </p:txBody>
      </p:sp>
    </p:spTree>
    <p:extLst>
      <p:ext uri="{BB962C8B-B14F-4D97-AF65-F5344CB8AC3E}">
        <p14:creationId xmlns:p14="http://schemas.microsoft.com/office/powerpoint/2010/main" val="25031317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76FE931F-B22A-918B-FB7D-12D053992BA9}"/>
              </a:ext>
            </a:extLst>
          </p:cNvPr>
          <p:cNvSpPr>
            <a:spLocks noGrp="1"/>
          </p:cNvSpPr>
          <p:nvPr>
            <p:ph type="title"/>
          </p:nvPr>
        </p:nvSpPr>
        <p:spPr/>
        <p:txBody>
          <a:bodyPr/>
          <a:lstStyle/>
          <a:p>
            <a:r>
              <a:rPr lang="en-US"/>
              <a:t>Sea Vegetables</a:t>
            </a:r>
          </a:p>
        </p:txBody>
      </p:sp>
      <p:sp>
        <p:nvSpPr>
          <p:cNvPr id="15" name="Text Placeholder 14">
            <a:extLst>
              <a:ext uri="{FF2B5EF4-FFF2-40B4-BE49-F238E27FC236}">
                <a16:creationId xmlns:a16="http://schemas.microsoft.com/office/drawing/2014/main" id="{27996A4D-F4E1-455A-F187-F56A069B2EBE}"/>
              </a:ext>
            </a:extLst>
          </p:cNvPr>
          <p:cNvSpPr>
            <a:spLocks noGrp="1"/>
          </p:cNvSpPr>
          <p:nvPr>
            <p:ph type="body" sz="quarter" idx="14"/>
          </p:nvPr>
        </p:nvSpPr>
        <p:spPr/>
        <p:txBody>
          <a:bodyPr/>
          <a:lstStyle/>
          <a:p>
            <a:endParaRPr lang="en-US"/>
          </a:p>
        </p:txBody>
      </p:sp>
      <p:pic>
        <p:nvPicPr>
          <p:cNvPr id="9" name="Content Placeholder 8" descr="Close-up view of a variety of sea vegetables.">
            <a:extLst>
              <a:ext uri="{FF2B5EF4-FFF2-40B4-BE49-F238E27FC236}">
                <a16:creationId xmlns:a16="http://schemas.microsoft.com/office/drawing/2014/main" id="{EA83CC60-21A6-B607-41B0-A0EDA7F2C844}"/>
              </a:ext>
            </a:extLst>
          </p:cNvPr>
          <p:cNvPicPr>
            <a:picLocks noGrp="1" noChangeAspect="1"/>
          </p:cNvPicPr>
          <p:nvPr>
            <p:ph idx="19"/>
          </p:nvPr>
        </p:nvPicPr>
        <p:blipFill>
          <a:blip r:embed="rId3"/>
          <a:stretch>
            <a:fillRect/>
          </a:stretch>
        </p:blipFill>
        <p:spPr>
          <a:xfrm>
            <a:off x="3157538" y="133350"/>
            <a:ext cx="2968626" cy="4452938"/>
          </a:xfrm>
        </p:spPr>
      </p:pic>
      <p:sp>
        <p:nvSpPr>
          <p:cNvPr id="5" name="Content Placeholder 4">
            <a:extLst>
              <a:ext uri="{FF2B5EF4-FFF2-40B4-BE49-F238E27FC236}">
                <a16:creationId xmlns:a16="http://schemas.microsoft.com/office/drawing/2014/main" id="{8D534871-E315-4559-04AB-489BA262E804}"/>
              </a:ext>
            </a:extLst>
          </p:cNvPr>
          <p:cNvSpPr>
            <a:spLocks noGrp="1"/>
          </p:cNvSpPr>
          <p:nvPr>
            <p:ph idx="20"/>
          </p:nvPr>
        </p:nvSpPr>
        <p:spPr>
          <a:xfrm>
            <a:off x="6204155" y="133350"/>
            <a:ext cx="2787445" cy="4452938"/>
          </a:xfrm>
        </p:spPr>
        <p:txBody>
          <a:bodyPr/>
          <a:lstStyle/>
          <a:p>
            <a:pPr lvl="0"/>
            <a:r>
              <a:rPr lang="en-US"/>
              <a:t>Definition: A vast, diverse group of edible marine algae and plants that grow in or near oceans, rivers, and lakes</a:t>
            </a:r>
          </a:p>
          <a:p>
            <a:pPr lvl="1"/>
            <a:r>
              <a:rPr lang="en-US"/>
              <a:t>Also called </a:t>
            </a:r>
            <a:r>
              <a:rPr lang="en-US" i="1"/>
              <a:t>seaweeds, sea greens, sea plants </a:t>
            </a:r>
          </a:p>
          <a:p>
            <a:pPr lvl="0">
              <a:spcBef>
                <a:spcPts val="1800"/>
              </a:spcBef>
            </a:pPr>
            <a:r>
              <a:rPr lang="en-US"/>
              <a:t>There are over 10,000 types of seaweed across our oceans, though just a handful of edible varieties reach our plates in the US </a:t>
            </a:r>
          </a:p>
          <a:p>
            <a:pPr lvl="0">
              <a:spcBef>
                <a:spcPts val="1800"/>
              </a:spcBef>
            </a:pPr>
            <a:r>
              <a:rPr lang="en-US"/>
              <a:t>Though traditionally foraged, 96% of sea vegetables are cultivated today</a:t>
            </a:r>
          </a:p>
        </p:txBody>
      </p:sp>
      <p:sp>
        <p:nvSpPr>
          <p:cNvPr id="14" name="Content Placeholder 13">
            <a:extLst>
              <a:ext uri="{FF2B5EF4-FFF2-40B4-BE49-F238E27FC236}">
                <a16:creationId xmlns:a16="http://schemas.microsoft.com/office/drawing/2014/main" id="{1BB63C23-CF42-31E4-AAD6-B7DB422FBCD3}"/>
              </a:ext>
            </a:extLst>
          </p:cNvPr>
          <p:cNvSpPr>
            <a:spLocks noGrp="1"/>
          </p:cNvSpPr>
          <p:nvPr>
            <p:ph idx="12"/>
          </p:nvPr>
        </p:nvSpPr>
        <p:spPr>
          <a:xfrm>
            <a:off x="3158066" y="4792204"/>
            <a:ext cx="5426641" cy="280036"/>
          </a:xfrm>
        </p:spPr>
        <p:txBody>
          <a:bodyPr>
            <a:normAutofit fontScale="92500" lnSpcReduction="20000"/>
          </a:bodyPr>
          <a:lstStyle/>
          <a:p>
            <a:r>
              <a:rPr lang="en-US"/>
              <a:t>Sources: Cherry, P., O’Hara, C., Magee, P., McSorley, E., &amp; Allsopp, P. (2019). Risks and benefits of consuming edible seaweeds. </a:t>
            </a:r>
            <a:r>
              <a:rPr lang="en-US" i="1"/>
              <a:t>Nutrition Reviews</a:t>
            </a:r>
            <a:r>
              <a:rPr lang="en-US"/>
              <a:t>, </a:t>
            </a:r>
            <a:r>
              <a:rPr lang="en-US" i="1"/>
              <a:t>77</a:t>
            </a:r>
            <a:r>
              <a:rPr lang="en-US"/>
              <a:t>(5), 307–329. </a:t>
            </a:r>
            <a:r>
              <a:rPr lang="en-US">
                <a:hlinkClick r:id="rId4"/>
              </a:rPr>
              <a:t>https://doi.org/10.1093/nutrit/nuy066</a:t>
            </a:r>
            <a:endParaRPr lang="en-US"/>
          </a:p>
          <a:p>
            <a:r>
              <a:rPr lang="en-US"/>
              <a:t>Image source: Shutterstock.</a:t>
            </a:r>
          </a:p>
        </p:txBody>
      </p:sp>
      <p:sp>
        <p:nvSpPr>
          <p:cNvPr id="7" name="Slide Number Placeholder 6">
            <a:extLst>
              <a:ext uri="{FF2B5EF4-FFF2-40B4-BE49-F238E27FC236}">
                <a16:creationId xmlns:a16="http://schemas.microsoft.com/office/drawing/2014/main" id="{947A956C-EBC7-42C0-C644-FAEAF10959DD}"/>
              </a:ext>
            </a:extLst>
          </p:cNvPr>
          <p:cNvSpPr>
            <a:spLocks noGrp="1"/>
          </p:cNvSpPr>
          <p:nvPr>
            <p:ph type="sldNum" sz="quarter" idx="10"/>
          </p:nvPr>
        </p:nvSpPr>
        <p:spPr>
          <a:xfrm>
            <a:off x="8342334" y="4809744"/>
            <a:ext cx="649266" cy="274637"/>
          </a:xfrm>
        </p:spPr>
        <p:txBody>
          <a:bodyPr/>
          <a:lstStyle/>
          <a:p>
            <a:fld id="{8ABDC324-684B-9C44-A484-D2B69E2467CF}" type="slidenum">
              <a:rPr lang="en-US" smtClean="0"/>
              <a:pPr/>
              <a:t>61</a:t>
            </a:fld>
            <a:endParaRPr lang="en-US"/>
          </a:p>
        </p:txBody>
      </p:sp>
    </p:spTree>
    <p:extLst>
      <p:ext uri="{BB962C8B-B14F-4D97-AF65-F5344CB8AC3E}">
        <p14:creationId xmlns:p14="http://schemas.microsoft.com/office/powerpoint/2010/main" val="303700589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AD3FC-75A7-9AF4-ACDA-54E0B88CF11F}"/>
              </a:ext>
            </a:extLst>
          </p:cNvPr>
          <p:cNvSpPr>
            <a:spLocks noGrp="1"/>
          </p:cNvSpPr>
          <p:nvPr>
            <p:ph type="title"/>
          </p:nvPr>
        </p:nvSpPr>
        <p:spPr>
          <a:xfrm>
            <a:off x="149313" y="53975"/>
            <a:ext cx="8842248" cy="857250"/>
          </a:xfrm>
        </p:spPr>
        <p:txBody>
          <a:bodyPr/>
          <a:lstStyle/>
          <a:p>
            <a:r>
              <a:rPr lang="en-US"/>
              <a:t>Nutritious Seaweed</a:t>
            </a:r>
          </a:p>
        </p:txBody>
      </p:sp>
      <p:pic>
        <p:nvPicPr>
          <p:cNvPr id="11" name="Content Placeholder 10" descr="chopsticks holding seaweed">
            <a:extLst>
              <a:ext uri="{FF2B5EF4-FFF2-40B4-BE49-F238E27FC236}">
                <a16:creationId xmlns:a16="http://schemas.microsoft.com/office/drawing/2014/main" id="{F698A7AC-0E57-27B7-2695-27F052B42086}"/>
              </a:ext>
            </a:extLst>
          </p:cNvPr>
          <p:cNvPicPr>
            <a:picLocks noGrp="1" noChangeAspect="1"/>
          </p:cNvPicPr>
          <p:nvPr>
            <p:ph idx="13"/>
          </p:nvPr>
        </p:nvPicPr>
        <p:blipFill rotWithShape="1">
          <a:blip r:embed="rId3">
            <a:extLst>
              <a:ext uri="{28A0092B-C50C-407E-A947-70E740481C1C}">
                <a14:useLocalDpi xmlns:a14="http://schemas.microsoft.com/office/drawing/2010/main"/>
              </a:ext>
            </a:extLst>
          </a:blip>
          <a:srcRect/>
          <a:stretch/>
        </p:blipFill>
        <p:spPr>
          <a:xfrm>
            <a:off x="149225" y="1200150"/>
            <a:ext cx="3196420" cy="3392488"/>
          </a:xfrm>
        </p:spPr>
      </p:pic>
      <p:sp>
        <p:nvSpPr>
          <p:cNvPr id="8" name="Content Placeholder 7">
            <a:extLst>
              <a:ext uri="{FF2B5EF4-FFF2-40B4-BE49-F238E27FC236}">
                <a16:creationId xmlns:a16="http://schemas.microsoft.com/office/drawing/2014/main" id="{584790F9-25F6-C6EF-A35D-571A2278DD11}"/>
              </a:ext>
            </a:extLst>
          </p:cNvPr>
          <p:cNvSpPr>
            <a:spLocks noGrp="1"/>
          </p:cNvSpPr>
          <p:nvPr>
            <p:ph idx="12"/>
          </p:nvPr>
        </p:nvSpPr>
        <p:spPr>
          <a:xfrm>
            <a:off x="3421627" y="1201738"/>
            <a:ext cx="5569974" cy="3390900"/>
          </a:xfrm>
        </p:spPr>
        <p:txBody>
          <a:bodyPr/>
          <a:lstStyle/>
          <a:p>
            <a:r>
              <a:rPr lang="en-US"/>
              <a:t>Sea vegetables are considered the world’s most nutrient-dense foods</a:t>
            </a:r>
          </a:p>
          <a:p>
            <a:r>
              <a:rPr lang="en-US"/>
              <a:t>Have been used for food and medicine for millennia in most coastal regions of the world</a:t>
            </a:r>
          </a:p>
          <a:p>
            <a:r>
              <a:rPr lang="en-US"/>
              <a:t>Contain a variety of essential nutrients, including vitamin A, folate, omega-3 fatty acids (DHA/EPA) iron, iodine and magnesium</a:t>
            </a:r>
          </a:p>
          <a:p>
            <a:r>
              <a:rPr lang="en-US"/>
              <a:t>A staple ingredient in the “Blue-Zone” Okinawan and Mediterranean diet patterns</a:t>
            </a:r>
          </a:p>
        </p:txBody>
      </p:sp>
      <p:sp>
        <p:nvSpPr>
          <p:cNvPr id="26" name="Content Placeholder 25">
            <a:extLst>
              <a:ext uri="{FF2B5EF4-FFF2-40B4-BE49-F238E27FC236}">
                <a16:creationId xmlns:a16="http://schemas.microsoft.com/office/drawing/2014/main" id="{937102AC-51FA-A3A0-3EEE-D1273973364C}"/>
              </a:ext>
            </a:extLst>
          </p:cNvPr>
          <p:cNvSpPr>
            <a:spLocks noGrp="1"/>
          </p:cNvSpPr>
          <p:nvPr>
            <p:ph idx="17"/>
          </p:nvPr>
        </p:nvSpPr>
        <p:spPr/>
        <p:txBody>
          <a:bodyPr/>
          <a:lstStyle/>
          <a:p>
            <a:r>
              <a:rPr lang="en-US"/>
              <a:t>Image source: Shutterstock.</a:t>
            </a:r>
          </a:p>
        </p:txBody>
      </p:sp>
      <p:sp>
        <p:nvSpPr>
          <p:cNvPr id="7" name="Slide Number Placeholder 6">
            <a:extLst>
              <a:ext uri="{FF2B5EF4-FFF2-40B4-BE49-F238E27FC236}">
                <a16:creationId xmlns:a16="http://schemas.microsoft.com/office/drawing/2014/main" id="{E3742D99-25B2-8B08-EEC0-4FEDCFDD0FB3}"/>
              </a:ext>
            </a:extLst>
          </p:cNvPr>
          <p:cNvSpPr>
            <a:spLocks noGrp="1"/>
          </p:cNvSpPr>
          <p:nvPr>
            <p:ph type="sldNum" sz="quarter" idx="16"/>
          </p:nvPr>
        </p:nvSpPr>
        <p:spPr>
          <a:xfrm>
            <a:off x="8342334" y="4809744"/>
            <a:ext cx="649266" cy="274637"/>
          </a:xfrm>
        </p:spPr>
        <p:txBody>
          <a:bodyPr/>
          <a:lstStyle/>
          <a:p>
            <a:fld id="{8ABDC324-684B-9C44-A484-D2B69E2467CF}" type="slidenum">
              <a:rPr lang="en-US" smtClean="0"/>
              <a:pPr/>
              <a:t>62</a:t>
            </a:fld>
            <a:endParaRPr lang="en-US"/>
          </a:p>
        </p:txBody>
      </p:sp>
    </p:spTree>
    <p:extLst>
      <p:ext uri="{BB962C8B-B14F-4D97-AF65-F5344CB8AC3E}">
        <p14:creationId xmlns:p14="http://schemas.microsoft.com/office/powerpoint/2010/main" val="32677001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10576-19F6-ACD0-75CC-4214ADD81B1F}"/>
              </a:ext>
            </a:extLst>
          </p:cNvPr>
          <p:cNvSpPr>
            <a:spLocks noGrp="1"/>
          </p:cNvSpPr>
          <p:nvPr>
            <p:ph type="title"/>
          </p:nvPr>
        </p:nvSpPr>
        <p:spPr>
          <a:xfrm>
            <a:off x="149313" y="53975"/>
            <a:ext cx="8842248" cy="857250"/>
          </a:xfrm>
        </p:spPr>
        <p:txBody>
          <a:bodyPr/>
          <a:lstStyle/>
          <a:p>
            <a:r>
              <a:rPr lang="en-US"/>
              <a:t>Social and Ecological Impacts of Seaweed Farming</a:t>
            </a:r>
          </a:p>
        </p:txBody>
      </p:sp>
      <p:sp>
        <p:nvSpPr>
          <p:cNvPr id="3" name="Content Placeholder 2">
            <a:extLst>
              <a:ext uri="{FF2B5EF4-FFF2-40B4-BE49-F238E27FC236}">
                <a16:creationId xmlns:a16="http://schemas.microsoft.com/office/drawing/2014/main" id="{C357FC48-3D7D-A357-A407-2D5B2F7EC319}"/>
              </a:ext>
            </a:extLst>
          </p:cNvPr>
          <p:cNvSpPr>
            <a:spLocks noGrp="1"/>
          </p:cNvSpPr>
          <p:nvPr>
            <p:ph idx="13"/>
          </p:nvPr>
        </p:nvSpPr>
        <p:spPr>
          <a:xfrm>
            <a:off x="149225" y="1200150"/>
            <a:ext cx="4550594" cy="3392488"/>
          </a:xfrm>
        </p:spPr>
        <p:txBody>
          <a:bodyPr/>
          <a:lstStyle/>
          <a:p>
            <a:r>
              <a:rPr lang="en-US"/>
              <a:t>Cultivation does not require arable land or freshwater</a:t>
            </a:r>
          </a:p>
          <a:p>
            <a:r>
              <a:rPr lang="en-US"/>
              <a:t>In most cases, grown without fossil-fuel-based agricultural inputs (pesticides, fertilizers)</a:t>
            </a:r>
          </a:p>
          <a:p>
            <a:r>
              <a:rPr lang="en-US"/>
              <a:t>Local context and conditions play a large role in socioecological impacts</a:t>
            </a:r>
          </a:p>
        </p:txBody>
      </p:sp>
      <p:pic>
        <p:nvPicPr>
          <p:cNvPr id="7" name="Content Placeholder 5" descr="Fig 1. Twenty social and environmental impact categories of seaweed farming as identified by our systematic review. Impact polarity based on available data is noted by the colour of each circle. For impact categories with greater than one observation, we either report the polarity with a majority of observations supporting it (&gt;50%), or we report a ‘Variable’ impact. For impact categories with only one observation, we report ‘Data Deficient’. Confidence scores are based on a cumulative probability binomial test that the identified impact is incorrect (Medium: 0.05 &gt; p &gt; 0.005; High p &lt; 0.005). The numbers in parentheses refer to the number of observations from each impact category. ">
            <a:extLst>
              <a:ext uri="{FF2B5EF4-FFF2-40B4-BE49-F238E27FC236}">
                <a16:creationId xmlns:a16="http://schemas.microsoft.com/office/drawing/2014/main" id="{0F488417-9AEA-0ED8-AD3B-EDB0810C73F0}"/>
              </a:ext>
            </a:extLst>
          </p:cNvPr>
          <p:cNvPicPr>
            <a:picLocks noGrp="1" noChangeAspect="1"/>
          </p:cNvPicPr>
          <p:nvPr>
            <p:ph idx="12"/>
          </p:nvPr>
        </p:nvPicPr>
        <p:blipFill>
          <a:blip r:embed="rId3"/>
          <a:stretch>
            <a:fillRect/>
          </a:stretch>
        </p:blipFill>
        <p:spPr>
          <a:xfrm>
            <a:off x="4830041" y="1201738"/>
            <a:ext cx="4161559" cy="3390900"/>
          </a:xfrm>
        </p:spPr>
      </p:pic>
      <p:sp>
        <p:nvSpPr>
          <p:cNvPr id="14" name="Content Placeholder 13">
            <a:extLst>
              <a:ext uri="{FF2B5EF4-FFF2-40B4-BE49-F238E27FC236}">
                <a16:creationId xmlns:a16="http://schemas.microsoft.com/office/drawing/2014/main" id="{53367141-FBE1-291F-F132-F5589C487095}"/>
              </a:ext>
            </a:extLst>
          </p:cNvPr>
          <p:cNvSpPr>
            <a:spLocks noGrp="1"/>
          </p:cNvSpPr>
          <p:nvPr>
            <p:ph idx="17"/>
          </p:nvPr>
        </p:nvSpPr>
        <p:spPr>
          <a:xfrm>
            <a:off x="149313" y="4792204"/>
            <a:ext cx="7663037" cy="274638"/>
          </a:xfrm>
        </p:spPr>
        <p:txBody>
          <a:bodyPr>
            <a:normAutofit fontScale="92500" lnSpcReduction="20000"/>
          </a:bodyPr>
          <a:lstStyle/>
          <a:p>
            <a:r>
              <a:rPr lang="en-US"/>
              <a:t>Image source: Spillias, S., Kelly, R., Cottrell, R. S., O’Brien, K. R., Im, R.-Y., Kim, J. Y., Lei, C., Leung, R. W. S., Matsuba, M., Reis, J. A., Sato, Y., Sempert, K., &amp; McDonald-Madden, E. (2023). </a:t>
            </a:r>
            <a:r>
              <a:rPr lang="en-US" i="1"/>
              <a:t>Fig 1, Twenty social and environmental impact categories of seaweed farming as identified by our systematic review. </a:t>
            </a:r>
            <a:r>
              <a:rPr lang="en-US"/>
              <a:t>[Chart.] The empirical evidence for the social-ecological impacts of seaweed farming. </a:t>
            </a:r>
            <a:r>
              <a:rPr lang="en-US" i="1"/>
              <a:t>PLOS Sustainability and Transformation</a:t>
            </a:r>
            <a:r>
              <a:rPr lang="en-US"/>
              <a:t>, </a:t>
            </a:r>
            <a:r>
              <a:rPr lang="en-US" i="1"/>
              <a:t>2</a:t>
            </a:r>
            <a:r>
              <a:rPr lang="en-US"/>
              <a:t>(2). </a:t>
            </a:r>
            <a:r>
              <a:rPr lang="en-US">
                <a:hlinkClick r:id="rId4"/>
              </a:rPr>
              <a:t>https://doi.org/10.1371/journal.pstr.0000042</a:t>
            </a:r>
            <a:endParaRPr lang="en-US"/>
          </a:p>
        </p:txBody>
      </p:sp>
      <p:sp>
        <p:nvSpPr>
          <p:cNvPr id="6" name="Slide Number Placeholder 5">
            <a:extLst>
              <a:ext uri="{FF2B5EF4-FFF2-40B4-BE49-F238E27FC236}">
                <a16:creationId xmlns:a16="http://schemas.microsoft.com/office/drawing/2014/main" id="{9280AC8D-D60E-FFE2-69D0-910DBD63772B}"/>
              </a:ext>
            </a:extLst>
          </p:cNvPr>
          <p:cNvSpPr>
            <a:spLocks noGrp="1"/>
          </p:cNvSpPr>
          <p:nvPr>
            <p:ph type="sldNum" sz="quarter" idx="16"/>
          </p:nvPr>
        </p:nvSpPr>
        <p:spPr>
          <a:xfrm>
            <a:off x="8342334" y="4809744"/>
            <a:ext cx="649266" cy="274637"/>
          </a:xfrm>
        </p:spPr>
        <p:txBody>
          <a:bodyPr/>
          <a:lstStyle/>
          <a:p>
            <a:fld id="{8ABDC324-684B-9C44-A484-D2B69E2467CF}" type="slidenum">
              <a:rPr lang="en-US" smtClean="0"/>
              <a:pPr/>
              <a:t>63</a:t>
            </a:fld>
            <a:endParaRPr lang="en-US"/>
          </a:p>
        </p:txBody>
      </p:sp>
    </p:spTree>
    <p:extLst>
      <p:ext uri="{BB962C8B-B14F-4D97-AF65-F5344CB8AC3E}">
        <p14:creationId xmlns:p14="http://schemas.microsoft.com/office/powerpoint/2010/main" val="5955023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07FA039-13DA-455A-8A99-4E09449FBFBA}"/>
              </a:ext>
            </a:extLst>
          </p:cNvPr>
          <p:cNvSpPr>
            <a:spLocks noGrp="1"/>
          </p:cNvSpPr>
          <p:nvPr>
            <p:ph type="title"/>
          </p:nvPr>
        </p:nvSpPr>
        <p:spPr>
          <a:xfrm>
            <a:off x="149313" y="53975"/>
            <a:ext cx="8842248" cy="857250"/>
          </a:xfrm>
        </p:spPr>
        <p:txBody>
          <a:bodyPr/>
          <a:lstStyle/>
          <a:p>
            <a:r>
              <a:rPr lang="en-US"/>
              <a:t>Summary: Choosing Seafood for Health and Sustainability</a:t>
            </a:r>
          </a:p>
        </p:txBody>
      </p:sp>
      <p:sp>
        <p:nvSpPr>
          <p:cNvPr id="18" name="Text Placeholder 17">
            <a:extLst>
              <a:ext uri="{FF2B5EF4-FFF2-40B4-BE49-F238E27FC236}">
                <a16:creationId xmlns:a16="http://schemas.microsoft.com/office/drawing/2014/main" id="{07F7053D-CE99-A644-57E8-3C8723A8FA25}"/>
              </a:ext>
            </a:extLst>
          </p:cNvPr>
          <p:cNvSpPr>
            <a:spLocks noGrp="1"/>
          </p:cNvSpPr>
          <p:nvPr>
            <p:ph type="body" sz="quarter" idx="17"/>
          </p:nvPr>
        </p:nvSpPr>
        <p:spPr>
          <a:xfrm>
            <a:off x="149312" y="1200150"/>
            <a:ext cx="4381499" cy="450850"/>
          </a:xfrm>
        </p:spPr>
        <p:txBody>
          <a:bodyPr/>
          <a:lstStyle/>
          <a:p>
            <a:r>
              <a:rPr lang="en-US" b="1"/>
              <a:t>Nutrition/health choices</a:t>
            </a:r>
          </a:p>
        </p:txBody>
      </p:sp>
      <p:sp>
        <p:nvSpPr>
          <p:cNvPr id="26" name="Content Placeholder 25">
            <a:extLst>
              <a:ext uri="{FF2B5EF4-FFF2-40B4-BE49-F238E27FC236}">
                <a16:creationId xmlns:a16="http://schemas.microsoft.com/office/drawing/2014/main" id="{4D6BAA85-C66F-1862-8D9B-1E1A4578957C}"/>
              </a:ext>
            </a:extLst>
          </p:cNvPr>
          <p:cNvSpPr>
            <a:spLocks noGrp="1"/>
          </p:cNvSpPr>
          <p:nvPr>
            <p:ph idx="13"/>
          </p:nvPr>
        </p:nvSpPr>
        <p:spPr>
          <a:xfrm>
            <a:off x="149314" y="1728216"/>
            <a:ext cx="4379420" cy="2860873"/>
          </a:xfrm>
        </p:spPr>
        <p:txBody>
          <a:bodyPr/>
          <a:lstStyle/>
          <a:p>
            <a:r>
              <a:rPr lang="en-US"/>
              <a:t>Higher in omega-3 fatty acids</a:t>
            </a:r>
          </a:p>
          <a:p>
            <a:r>
              <a:rPr lang="en-US"/>
              <a:t>Higher in micronutrients </a:t>
            </a:r>
          </a:p>
          <a:p>
            <a:pPr lvl="1"/>
            <a:r>
              <a:rPr lang="en-US"/>
              <a:t>Zinc, calcium, iron, vitamin A, selenium</a:t>
            </a:r>
          </a:p>
          <a:p>
            <a:pPr>
              <a:spcBef>
                <a:spcPts val="1800"/>
              </a:spcBef>
            </a:pPr>
            <a:r>
              <a:rPr lang="en-US"/>
              <a:t>Low in mercury and pollutants</a:t>
            </a:r>
          </a:p>
          <a:p>
            <a:pPr>
              <a:spcBef>
                <a:spcPts val="1800"/>
              </a:spcBef>
            </a:pPr>
            <a:r>
              <a:rPr lang="en-US"/>
              <a:t>Note allergies and food safety</a:t>
            </a:r>
          </a:p>
          <a:p>
            <a:pPr>
              <a:spcBef>
                <a:spcPts val="1800"/>
              </a:spcBef>
            </a:pPr>
            <a:r>
              <a:rPr lang="en-US"/>
              <a:t>Healthy preparation/cooking methods and added ingredients</a:t>
            </a:r>
          </a:p>
        </p:txBody>
      </p:sp>
      <p:sp>
        <p:nvSpPr>
          <p:cNvPr id="19" name="Text Placeholder 18">
            <a:extLst>
              <a:ext uri="{FF2B5EF4-FFF2-40B4-BE49-F238E27FC236}">
                <a16:creationId xmlns:a16="http://schemas.microsoft.com/office/drawing/2014/main" id="{17BCA8D4-C4BE-CB1A-6630-46FB43BAEAA3}"/>
              </a:ext>
            </a:extLst>
          </p:cNvPr>
          <p:cNvSpPr>
            <a:spLocks noGrp="1"/>
          </p:cNvSpPr>
          <p:nvPr>
            <p:ph type="body" sz="quarter" idx="18"/>
          </p:nvPr>
        </p:nvSpPr>
        <p:spPr>
          <a:xfrm>
            <a:off x="4615266" y="1201308"/>
            <a:ext cx="4376334" cy="450850"/>
          </a:xfrm>
        </p:spPr>
        <p:txBody>
          <a:bodyPr/>
          <a:lstStyle/>
          <a:p>
            <a:r>
              <a:rPr lang="en-US" b="1"/>
              <a:t>Sustainability choices</a:t>
            </a:r>
          </a:p>
        </p:txBody>
      </p:sp>
      <p:sp>
        <p:nvSpPr>
          <p:cNvPr id="25" name="Content Placeholder 24">
            <a:extLst>
              <a:ext uri="{FF2B5EF4-FFF2-40B4-BE49-F238E27FC236}">
                <a16:creationId xmlns:a16="http://schemas.microsoft.com/office/drawing/2014/main" id="{629D9129-16CF-BE99-3C61-0202725AF1EE}"/>
              </a:ext>
            </a:extLst>
          </p:cNvPr>
          <p:cNvSpPr>
            <a:spLocks noGrp="1"/>
          </p:cNvSpPr>
          <p:nvPr>
            <p:ph idx="12"/>
          </p:nvPr>
        </p:nvSpPr>
        <p:spPr>
          <a:xfrm>
            <a:off x="4615267" y="1728216"/>
            <a:ext cx="4376334" cy="2859802"/>
          </a:xfrm>
        </p:spPr>
        <p:txBody>
          <a:bodyPr/>
          <a:lstStyle/>
          <a:p>
            <a:r>
              <a:rPr lang="en-US"/>
              <a:t>Lower greenhouse gas footprint, freshwater use, nutrient pollution</a:t>
            </a:r>
          </a:p>
          <a:p>
            <a:r>
              <a:rPr lang="en-US"/>
              <a:t>Fewer chemicals and pesticides</a:t>
            </a:r>
          </a:p>
          <a:p>
            <a:r>
              <a:rPr lang="en-US"/>
              <a:t>Human rights and occupational concerns</a:t>
            </a:r>
          </a:p>
          <a:p>
            <a:r>
              <a:rPr lang="en-US"/>
              <a:t>Transportation and processing</a:t>
            </a:r>
          </a:p>
          <a:p>
            <a:r>
              <a:rPr lang="en-US"/>
              <a:t>Third-party certified for sustainability</a:t>
            </a:r>
          </a:p>
        </p:txBody>
      </p:sp>
      <p:sp>
        <p:nvSpPr>
          <p:cNvPr id="41" name="Content Placeholder 40">
            <a:extLst>
              <a:ext uri="{FF2B5EF4-FFF2-40B4-BE49-F238E27FC236}">
                <a16:creationId xmlns:a16="http://schemas.microsoft.com/office/drawing/2014/main" id="{F632AAF6-39D1-DD08-8F9B-600FC1A369C8}"/>
              </a:ext>
            </a:extLst>
          </p:cNvPr>
          <p:cNvSpPr>
            <a:spLocks noGrp="1"/>
          </p:cNvSpPr>
          <p:nvPr>
            <p:ph idx="20"/>
          </p:nvPr>
        </p:nvSpPr>
        <p:spPr/>
        <p:txBody>
          <a:bodyPr/>
          <a:lstStyle/>
          <a:p>
            <a:endParaRPr lang="en-US"/>
          </a:p>
        </p:txBody>
      </p:sp>
      <p:sp>
        <p:nvSpPr>
          <p:cNvPr id="7" name="Slide Number Placeholder 6">
            <a:extLst>
              <a:ext uri="{FF2B5EF4-FFF2-40B4-BE49-F238E27FC236}">
                <a16:creationId xmlns:a16="http://schemas.microsoft.com/office/drawing/2014/main" id="{8A605FAF-B9C3-8502-918E-142EF1A19BF1}"/>
              </a:ext>
            </a:extLst>
          </p:cNvPr>
          <p:cNvSpPr>
            <a:spLocks noGrp="1"/>
          </p:cNvSpPr>
          <p:nvPr>
            <p:ph type="sldNum" sz="quarter" idx="19"/>
          </p:nvPr>
        </p:nvSpPr>
        <p:spPr>
          <a:xfrm>
            <a:off x="8342334" y="4809744"/>
            <a:ext cx="649266" cy="274637"/>
          </a:xfrm>
        </p:spPr>
        <p:txBody>
          <a:bodyPr/>
          <a:lstStyle/>
          <a:p>
            <a:fld id="{8ABDC324-684B-9C44-A484-D2B69E2467CF}" type="slidenum">
              <a:rPr lang="en-US" smtClean="0"/>
              <a:pPr/>
              <a:t>64</a:t>
            </a:fld>
            <a:endParaRPr lang="en-US"/>
          </a:p>
        </p:txBody>
      </p:sp>
    </p:spTree>
    <p:extLst>
      <p:ext uri="{BB962C8B-B14F-4D97-AF65-F5344CB8AC3E}">
        <p14:creationId xmlns:p14="http://schemas.microsoft.com/office/powerpoint/2010/main" val="261496729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9BED25A-4A4D-E051-F864-7EDF2BA6C88B}"/>
              </a:ext>
            </a:extLst>
          </p:cNvPr>
          <p:cNvSpPr>
            <a:spLocks noGrp="1"/>
          </p:cNvSpPr>
          <p:nvPr>
            <p:ph type="title"/>
          </p:nvPr>
        </p:nvSpPr>
        <p:spPr/>
        <p:txBody>
          <a:bodyPr lIns="91440" tIns="45720" rIns="91440" bIns="45720" anchor="ctr"/>
          <a:lstStyle/>
          <a:p>
            <a:r>
              <a:rPr lang="en-US">
                <a:latin typeface="Georgia"/>
              </a:rPr>
              <a:t>Case Study 3</a:t>
            </a:r>
          </a:p>
        </p:txBody>
      </p:sp>
      <p:sp>
        <p:nvSpPr>
          <p:cNvPr id="6" name="Slide Number Placeholder 5">
            <a:extLst>
              <a:ext uri="{FF2B5EF4-FFF2-40B4-BE49-F238E27FC236}">
                <a16:creationId xmlns:a16="http://schemas.microsoft.com/office/drawing/2014/main" id="{DC586A21-7992-FF89-92BF-BFFAF9525FB3}"/>
              </a:ext>
            </a:extLst>
          </p:cNvPr>
          <p:cNvSpPr>
            <a:spLocks noGrp="1"/>
          </p:cNvSpPr>
          <p:nvPr>
            <p:ph type="sldNum" sz="quarter" idx="10"/>
          </p:nvPr>
        </p:nvSpPr>
        <p:spPr/>
        <p:txBody>
          <a:bodyPr/>
          <a:lstStyle/>
          <a:p>
            <a:fld id="{8ABDC324-684B-9C44-A484-D2B69E2467CF}" type="slidenum">
              <a:rPr lang="en-US" smtClean="0"/>
              <a:pPr/>
              <a:t>65</a:t>
            </a:fld>
            <a:endParaRPr lang="en-US"/>
          </a:p>
        </p:txBody>
      </p:sp>
    </p:spTree>
    <p:extLst>
      <p:ext uri="{BB962C8B-B14F-4D97-AF65-F5344CB8AC3E}">
        <p14:creationId xmlns:p14="http://schemas.microsoft.com/office/powerpoint/2010/main" val="56086557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D2AE9-895A-07B2-A03E-BDBA2177FBF5}"/>
              </a:ext>
            </a:extLst>
          </p:cNvPr>
          <p:cNvSpPr>
            <a:spLocks noGrp="1"/>
          </p:cNvSpPr>
          <p:nvPr>
            <p:ph type="title"/>
          </p:nvPr>
        </p:nvSpPr>
        <p:spPr/>
        <p:txBody>
          <a:bodyPr/>
          <a:lstStyle/>
          <a:p>
            <a:r>
              <a:rPr lang="en-US"/>
              <a:t>Sustainability Labels</a:t>
            </a:r>
          </a:p>
        </p:txBody>
      </p:sp>
      <p:pic>
        <p:nvPicPr>
          <p:cNvPr id="26" name="Picture 4" descr="Infographic, Where can i find sustainable seafood? Monterey Bay Aquarium SeafoodWatch.">
            <a:extLst>
              <a:ext uri="{FF2B5EF4-FFF2-40B4-BE49-F238E27FC236}">
                <a16:creationId xmlns:a16="http://schemas.microsoft.com/office/drawing/2014/main" id="{F6ACF0AC-3C66-79DF-42E7-6FDCA04CB118}"/>
              </a:ext>
            </a:extLst>
          </p:cNvPr>
          <p:cNvPicPr>
            <a:picLocks noGrp="1" noChangeAspect="1" noChangeArrowheads="1"/>
          </p:cNvPicPr>
          <p:nvPr>
            <p:ph idx="23"/>
          </p:nvPr>
        </p:nvPicPr>
        <p:blipFill>
          <a:blip r:embed="rId3">
            <a:extLst>
              <a:ext uri="{28A0092B-C50C-407E-A947-70E740481C1C}">
                <a14:useLocalDpi xmlns:a14="http://schemas.microsoft.com/office/drawing/2010/main"/>
              </a:ext>
            </a:extLst>
          </a:blip>
          <a:srcRect/>
          <a:stretch>
            <a:fillRect/>
          </a:stretch>
        </p:blipFill>
        <p:spPr bwMode="auto">
          <a:xfrm>
            <a:off x="149225" y="1224352"/>
            <a:ext cx="3056091" cy="3056091"/>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 descr="Logo, Monterey Bay Aquarium SeafoodWatch.">
            <a:extLst>
              <a:ext uri="{FF2B5EF4-FFF2-40B4-BE49-F238E27FC236}">
                <a16:creationId xmlns:a16="http://schemas.microsoft.com/office/drawing/2014/main" id="{15D99220-0C8F-6964-FAC9-3BF87E4A474A}"/>
              </a:ext>
            </a:extLst>
          </p:cNvPr>
          <p:cNvPicPr>
            <a:picLocks noGrp="1" noChangeAspect="1" noChangeArrowheads="1"/>
          </p:cNvPicPr>
          <p:nvPr>
            <p:ph idx="20"/>
          </p:nvPr>
        </p:nvPicPr>
        <p:blipFill rotWithShape="1">
          <a:blip r:embed="rId4">
            <a:extLst>
              <a:ext uri="{28A0092B-C50C-407E-A947-70E740481C1C}">
                <a14:useLocalDpi xmlns:a14="http://schemas.microsoft.com/office/drawing/2010/main"/>
              </a:ext>
            </a:extLst>
          </a:blip>
          <a:srcRect/>
          <a:stretch>
            <a:fillRect/>
          </a:stretch>
        </p:blipFill>
        <p:spPr bwMode="auto">
          <a:xfrm>
            <a:off x="4058373" y="1515054"/>
            <a:ext cx="4168424" cy="1056696"/>
          </a:xfrm>
          <a:prstGeom prst="rect">
            <a:avLst/>
          </a:prstGeom>
          <a:noFill/>
          <a:extLst>
            <a:ext uri="{909E8E84-426E-40DD-AFC4-6F175D3DCCD1}">
              <a14:hiddenFill xmlns:a14="http://schemas.microsoft.com/office/drawing/2010/main">
                <a:solidFill>
                  <a:srgbClr val="FFFFFF"/>
                </a:solidFill>
              </a14:hiddenFill>
            </a:ext>
          </a:extLst>
        </p:spPr>
      </p:pic>
      <p:pic>
        <p:nvPicPr>
          <p:cNvPr id="31" name="Content Placeholder 27" descr="Logo, Marine Stewardship Council. Has a check mark.">
            <a:extLst>
              <a:ext uri="{FF2B5EF4-FFF2-40B4-BE49-F238E27FC236}">
                <a16:creationId xmlns:a16="http://schemas.microsoft.com/office/drawing/2014/main" id="{A4CBC531-4E9A-198D-B51F-18FD7EB8D67A}"/>
              </a:ext>
            </a:extLst>
          </p:cNvPr>
          <p:cNvPicPr>
            <a:picLocks noGrp="1" noChangeAspect="1"/>
          </p:cNvPicPr>
          <p:nvPr>
            <p:ph idx="22"/>
          </p:nvPr>
        </p:nvPicPr>
        <p:blipFill>
          <a:blip r:embed="rId5"/>
          <a:stretch>
            <a:fillRect/>
          </a:stretch>
        </p:blipFill>
        <p:spPr>
          <a:xfrm>
            <a:off x="3375610" y="2699004"/>
            <a:ext cx="2138363" cy="1548531"/>
          </a:xfrm>
        </p:spPr>
      </p:pic>
      <p:pic>
        <p:nvPicPr>
          <p:cNvPr id="33" name="Content Placeholder 32" descr="Logo, Aquaculture Stewardship Council (ASC). Has a check mark.">
            <a:extLst>
              <a:ext uri="{FF2B5EF4-FFF2-40B4-BE49-F238E27FC236}">
                <a16:creationId xmlns:a16="http://schemas.microsoft.com/office/drawing/2014/main" id="{FBD2B91B-627D-232F-828B-36338DBFD09E}"/>
              </a:ext>
            </a:extLst>
          </p:cNvPr>
          <p:cNvPicPr>
            <a:picLocks noGrp="1" noChangeAspect="1"/>
          </p:cNvPicPr>
          <p:nvPr>
            <p:ph idx="12"/>
          </p:nvPr>
        </p:nvPicPr>
        <p:blipFill>
          <a:blip r:embed="rId6"/>
          <a:stretch>
            <a:fillRect/>
          </a:stretch>
        </p:blipFill>
        <p:spPr>
          <a:xfrm>
            <a:off x="5768391" y="2699004"/>
            <a:ext cx="3183561" cy="1521897"/>
          </a:xfrm>
        </p:spPr>
      </p:pic>
      <p:sp>
        <p:nvSpPr>
          <p:cNvPr id="25" name="Content Placeholder 24">
            <a:extLst>
              <a:ext uri="{FF2B5EF4-FFF2-40B4-BE49-F238E27FC236}">
                <a16:creationId xmlns:a16="http://schemas.microsoft.com/office/drawing/2014/main" id="{50EAF411-8926-3C6B-F471-B8C7C0945695}"/>
              </a:ext>
            </a:extLst>
          </p:cNvPr>
          <p:cNvSpPr>
            <a:spLocks noGrp="1"/>
          </p:cNvSpPr>
          <p:nvPr>
            <p:ph idx="25"/>
          </p:nvPr>
        </p:nvSpPr>
        <p:spPr/>
        <p:txBody>
          <a:bodyPr/>
          <a:lstStyle/>
          <a:p>
            <a:r>
              <a:rPr lang="en-US"/>
              <a:t>Image sources: Courtesy of the Monterey Bay Aquarium; Marine Stewardship Council; Aquaculture Stewardship Council (ASC).</a:t>
            </a:r>
          </a:p>
        </p:txBody>
      </p:sp>
      <p:sp>
        <p:nvSpPr>
          <p:cNvPr id="8" name="Slide Number Placeholder 7">
            <a:extLst>
              <a:ext uri="{FF2B5EF4-FFF2-40B4-BE49-F238E27FC236}">
                <a16:creationId xmlns:a16="http://schemas.microsoft.com/office/drawing/2014/main" id="{75FC4ABA-D64E-4394-0535-3049BE99C44B}"/>
              </a:ext>
            </a:extLst>
          </p:cNvPr>
          <p:cNvSpPr>
            <a:spLocks noGrp="1"/>
          </p:cNvSpPr>
          <p:nvPr>
            <p:ph type="sldNum" sz="quarter" idx="24"/>
          </p:nvPr>
        </p:nvSpPr>
        <p:spPr/>
        <p:txBody>
          <a:bodyPr/>
          <a:lstStyle/>
          <a:p>
            <a:fld id="{8ABDC324-684B-9C44-A484-D2B69E2467CF}" type="slidenum">
              <a:rPr lang="en-US" smtClean="0"/>
              <a:pPr/>
              <a:t>66</a:t>
            </a:fld>
            <a:endParaRPr lang="en-US"/>
          </a:p>
        </p:txBody>
      </p:sp>
    </p:spTree>
    <p:extLst>
      <p:ext uri="{BB962C8B-B14F-4D97-AF65-F5344CB8AC3E}">
        <p14:creationId xmlns:p14="http://schemas.microsoft.com/office/powerpoint/2010/main" val="83183349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9284699-0A0F-CC4E-A0DD-F875F40ADCFE}"/>
              </a:ext>
            </a:extLst>
          </p:cNvPr>
          <p:cNvSpPr>
            <a:spLocks noGrp="1"/>
          </p:cNvSpPr>
          <p:nvPr>
            <p:ph type="title"/>
          </p:nvPr>
        </p:nvSpPr>
        <p:spPr>
          <a:xfrm>
            <a:off x="149313" y="53975"/>
            <a:ext cx="8842248" cy="857250"/>
          </a:xfrm>
        </p:spPr>
        <p:txBody>
          <a:bodyPr/>
          <a:lstStyle/>
          <a:p>
            <a:r>
              <a:rPr lang="en-US"/>
              <a:t>Preparation Methods are Important</a:t>
            </a:r>
          </a:p>
        </p:txBody>
      </p:sp>
      <p:sp>
        <p:nvSpPr>
          <p:cNvPr id="18" name="Content Placeholder 17">
            <a:extLst>
              <a:ext uri="{FF2B5EF4-FFF2-40B4-BE49-F238E27FC236}">
                <a16:creationId xmlns:a16="http://schemas.microsoft.com/office/drawing/2014/main" id="{C769584E-BC15-5356-7BFA-94A971060119}"/>
              </a:ext>
            </a:extLst>
          </p:cNvPr>
          <p:cNvSpPr>
            <a:spLocks noGrp="1"/>
          </p:cNvSpPr>
          <p:nvPr>
            <p:ph idx="13"/>
          </p:nvPr>
        </p:nvSpPr>
        <p:spPr>
          <a:xfrm>
            <a:off x="149225" y="1200150"/>
            <a:ext cx="4629252" cy="3392488"/>
          </a:xfrm>
        </p:spPr>
        <p:txBody>
          <a:bodyPr/>
          <a:lstStyle/>
          <a:p>
            <a:r>
              <a:rPr lang="en-US"/>
              <a:t>Cooking and preparation influence nutritional content</a:t>
            </a:r>
          </a:p>
          <a:p>
            <a:pPr lvl="1"/>
            <a:r>
              <a:rPr lang="en-US"/>
              <a:t>High heat may alter fatty acid and key vitamins</a:t>
            </a:r>
            <a:endParaRPr lang="en"/>
          </a:p>
          <a:p>
            <a:pPr lvl="1"/>
            <a:r>
              <a:rPr lang="en-US"/>
              <a:t>Breading and frying change fatty acid profile, reducing overall percent of omega-3 fatty acids</a:t>
            </a:r>
            <a:endParaRPr lang="en"/>
          </a:p>
          <a:p>
            <a:r>
              <a:rPr lang="en-US"/>
              <a:t>Healthiest options include:</a:t>
            </a:r>
            <a:endParaRPr lang="en"/>
          </a:p>
          <a:p>
            <a:pPr lvl="1"/>
            <a:r>
              <a:rPr lang="en-US"/>
              <a:t>Bake</a:t>
            </a:r>
          </a:p>
          <a:p>
            <a:pPr lvl="1"/>
            <a:r>
              <a:rPr lang="en-US"/>
              <a:t>Grill or broil</a:t>
            </a:r>
          </a:p>
          <a:p>
            <a:pPr lvl="1"/>
            <a:r>
              <a:rPr lang="en-US"/>
              <a:t>Sauté</a:t>
            </a:r>
          </a:p>
          <a:p>
            <a:pPr lvl="1"/>
            <a:r>
              <a:rPr lang="en-US"/>
              <a:t>Poach or steam</a:t>
            </a:r>
          </a:p>
          <a:p>
            <a:pPr lvl="1"/>
            <a:r>
              <a:rPr lang="en-US" i="1"/>
              <a:t>Sous vide</a:t>
            </a:r>
          </a:p>
        </p:txBody>
      </p:sp>
      <p:pic>
        <p:nvPicPr>
          <p:cNvPr id="13" name="Content Placeholder 7" descr="Cooked fish and vegetables in foil.&#10;&#10;">
            <a:extLst>
              <a:ext uri="{FF2B5EF4-FFF2-40B4-BE49-F238E27FC236}">
                <a16:creationId xmlns:a16="http://schemas.microsoft.com/office/drawing/2014/main" id="{44139208-9465-7BC6-4AA5-864677C98AF9}"/>
              </a:ext>
            </a:extLst>
          </p:cNvPr>
          <p:cNvPicPr>
            <a:picLocks noGrp="1" noChangeAspect="1"/>
          </p:cNvPicPr>
          <p:nvPr>
            <p:ph idx="12"/>
          </p:nvPr>
        </p:nvPicPr>
        <p:blipFill>
          <a:blip r:embed="rId3">
            <a:extLst>
              <a:ext uri="{28A0092B-C50C-407E-A947-70E740481C1C}">
                <a14:useLocalDpi xmlns:a14="http://schemas.microsoft.com/office/drawing/2010/main"/>
              </a:ext>
            </a:extLst>
          </a:blip>
          <a:srcRect/>
          <a:stretch>
            <a:fillRect/>
          </a:stretch>
        </p:blipFill>
        <p:spPr>
          <a:xfrm>
            <a:off x="4866968" y="1200150"/>
            <a:ext cx="4124632" cy="2917824"/>
          </a:xfrm>
        </p:spPr>
      </p:pic>
      <p:sp>
        <p:nvSpPr>
          <p:cNvPr id="12" name="Content Placeholder 11">
            <a:extLst>
              <a:ext uri="{FF2B5EF4-FFF2-40B4-BE49-F238E27FC236}">
                <a16:creationId xmlns:a16="http://schemas.microsoft.com/office/drawing/2014/main" id="{83F25392-05AA-ECC2-EA79-DAEA3C94BF62}"/>
              </a:ext>
            </a:extLst>
          </p:cNvPr>
          <p:cNvSpPr>
            <a:spLocks noGrp="1"/>
          </p:cNvSpPr>
          <p:nvPr>
            <p:ph idx="17"/>
          </p:nvPr>
        </p:nvSpPr>
        <p:spPr>
          <a:xfrm>
            <a:off x="149313" y="4792204"/>
            <a:ext cx="7818120" cy="274638"/>
          </a:xfrm>
        </p:spPr>
        <p:txBody>
          <a:bodyPr/>
          <a:lstStyle/>
          <a:p>
            <a:r>
              <a:rPr lang="en-US"/>
              <a:t>Image source: Shutterstock.</a:t>
            </a:r>
          </a:p>
        </p:txBody>
      </p:sp>
      <p:sp>
        <p:nvSpPr>
          <p:cNvPr id="8" name="Slide Number Placeholder 7">
            <a:extLst>
              <a:ext uri="{FF2B5EF4-FFF2-40B4-BE49-F238E27FC236}">
                <a16:creationId xmlns:a16="http://schemas.microsoft.com/office/drawing/2014/main" id="{4A87CEFF-6641-BBF0-A836-CF1CFCCAE712}"/>
              </a:ext>
            </a:extLst>
          </p:cNvPr>
          <p:cNvSpPr>
            <a:spLocks noGrp="1"/>
          </p:cNvSpPr>
          <p:nvPr>
            <p:ph type="sldNum" sz="quarter" idx="16"/>
          </p:nvPr>
        </p:nvSpPr>
        <p:spPr>
          <a:xfrm>
            <a:off x="8342334" y="4809744"/>
            <a:ext cx="649266" cy="274637"/>
          </a:xfrm>
        </p:spPr>
        <p:txBody>
          <a:bodyPr/>
          <a:lstStyle/>
          <a:p>
            <a:fld id="{8ABDC324-684B-9C44-A484-D2B69E2467CF}" type="slidenum">
              <a:rPr lang="en-US" smtClean="0"/>
              <a:pPr/>
              <a:t>67</a:t>
            </a:fld>
            <a:endParaRPr lang="en-US"/>
          </a:p>
        </p:txBody>
      </p:sp>
    </p:spTree>
    <p:extLst>
      <p:ext uri="{BB962C8B-B14F-4D97-AF65-F5344CB8AC3E}">
        <p14:creationId xmlns:p14="http://schemas.microsoft.com/office/powerpoint/2010/main" val="21479300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EEF33-B83A-4E24-0F61-7125AF668BF8}"/>
              </a:ext>
            </a:extLst>
          </p:cNvPr>
          <p:cNvSpPr>
            <a:spLocks noGrp="1"/>
          </p:cNvSpPr>
          <p:nvPr>
            <p:ph type="title"/>
          </p:nvPr>
        </p:nvSpPr>
        <p:spPr>
          <a:xfrm>
            <a:off x="149313" y="53975"/>
            <a:ext cx="8842248" cy="857250"/>
          </a:xfrm>
        </p:spPr>
        <p:txBody>
          <a:bodyPr/>
          <a:lstStyle/>
          <a:p>
            <a:r>
              <a:rPr lang="en-US"/>
              <a:t>Messaging Tips for Aquatic Foods</a:t>
            </a:r>
          </a:p>
        </p:txBody>
      </p:sp>
      <p:sp>
        <p:nvSpPr>
          <p:cNvPr id="10" name="Content Placeholder 9" descr="Used numbered list to match PPT notes (first, second, etc.)">
            <a:extLst>
              <a:ext uri="{FF2B5EF4-FFF2-40B4-BE49-F238E27FC236}">
                <a16:creationId xmlns:a16="http://schemas.microsoft.com/office/drawing/2014/main" id="{4B23968A-E2FC-D530-EF6A-0279D2AB679A}"/>
              </a:ext>
            </a:extLst>
          </p:cNvPr>
          <p:cNvSpPr>
            <a:spLocks noGrp="1"/>
          </p:cNvSpPr>
          <p:nvPr>
            <p:ph idx="13"/>
          </p:nvPr>
        </p:nvSpPr>
        <p:spPr>
          <a:xfrm>
            <a:off x="149225" y="1200150"/>
            <a:ext cx="6340065" cy="3392488"/>
          </a:xfrm>
        </p:spPr>
        <p:txBody>
          <a:bodyPr/>
          <a:lstStyle/>
          <a:p>
            <a:pPr marL="342900" indent="-342900">
              <a:buSzPct val="100000"/>
              <a:buFont typeface="+mj-lt"/>
              <a:buAutoNum type="arabicPeriod"/>
            </a:pPr>
            <a:r>
              <a:rPr lang="en-US" b="1"/>
              <a:t>Highlight</a:t>
            </a:r>
            <a:r>
              <a:rPr lang="en-US"/>
              <a:t> sourcing and safety</a:t>
            </a:r>
          </a:p>
          <a:p>
            <a:pPr lvl="1"/>
            <a:r>
              <a:rPr lang="en-US"/>
              <a:t>79% of eaters say “safe to eat” is the most important criterion</a:t>
            </a:r>
          </a:p>
          <a:p>
            <a:pPr lvl="1"/>
            <a:r>
              <a:rPr lang="en-US"/>
              <a:t>Educate on best choices, transparent and sustainable sourcing, and honest evaluations of benefits and risks</a:t>
            </a:r>
          </a:p>
          <a:p>
            <a:pPr marL="342900" indent="-342900">
              <a:buSzPct val="100000"/>
              <a:buFont typeface="+mj-lt"/>
              <a:buAutoNum type="arabicPeriod"/>
            </a:pPr>
            <a:r>
              <a:rPr lang="en-US" b="1"/>
              <a:t>Showcase</a:t>
            </a:r>
            <a:r>
              <a:rPr lang="en-US"/>
              <a:t> culturally relevant recipes and ideas that save time</a:t>
            </a:r>
          </a:p>
          <a:p>
            <a:pPr lvl="1"/>
            <a:r>
              <a:rPr lang="en-US"/>
              <a:t>Share ideas that connect with your audience</a:t>
            </a:r>
          </a:p>
          <a:p>
            <a:pPr marL="342900" indent="-342900">
              <a:buSzPct val="100000"/>
              <a:buFont typeface="+mj-lt"/>
              <a:buAutoNum type="arabicPeriod"/>
            </a:pPr>
            <a:r>
              <a:rPr lang="en-US" b="1"/>
              <a:t>Compare to</a:t>
            </a:r>
            <a:r>
              <a:rPr lang="en-US"/>
              <a:t> land-based agriculture</a:t>
            </a:r>
          </a:p>
          <a:p>
            <a:pPr lvl="1"/>
            <a:r>
              <a:rPr lang="en-US"/>
              <a:t>Connecting aquatic foods to familiar, land-based food production examples can help paint a clearer picture of health and sustainability</a:t>
            </a:r>
          </a:p>
        </p:txBody>
      </p:sp>
      <p:pic>
        <p:nvPicPr>
          <p:cNvPr id="12" name="object 2" descr="Seaweed on a wooden board.">
            <a:extLst>
              <a:ext uri="{FF2B5EF4-FFF2-40B4-BE49-F238E27FC236}">
                <a16:creationId xmlns:a16="http://schemas.microsoft.com/office/drawing/2014/main" id="{B65C4ADB-F7C6-AB28-0A89-905CC330B885}"/>
              </a:ext>
            </a:extLst>
          </p:cNvPr>
          <p:cNvPicPr>
            <a:picLocks noGrp="1"/>
          </p:cNvPicPr>
          <p:nvPr>
            <p:ph idx="12"/>
          </p:nvPr>
        </p:nvPicPr>
        <p:blipFill>
          <a:blip r:embed="rId3" cstate="print"/>
          <a:stretch>
            <a:fillRect/>
          </a:stretch>
        </p:blipFill>
        <p:spPr>
          <a:xfrm>
            <a:off x="6573091" y="1201738"/>
            <a:ext cx="2418509" cy="3390900"/>
          </a:xfrm>
        </p:spPr>
      </p:pic>
      <p:sp>
        <p:nvSpPr>
          <p:cNvPr id="22" name="Content Placeholder 21">
            <a:extLst>
              <a:ext uri="{FF2B5EF4-FFF2-40B4-BE49-F238E27FC236}">
                <a16:creationId xmlns:a16="http://schemas.microsoft.com/office/drawing/2014/main" id="{DC762D83-42BE-5B4C-044A-F1C5918EC568}"/>
              </a:ext>
            </a:extLst>
          </p:cNvPr>
          <p:cNvSpPr>
            <a:spLocks noGrp="1"/>
          </p:cNvSpPr>
          <p:nvPr>
            <p:ph idx="17"/>
          </p:nvPr>
        </p:nvSpPr>
        <p:spPr>
          <a:xfrm>
            <a:off x="149313" y="4792204"/>
            <a:ext cx="8062532" cy="274638"/>
          </a:xfrm>
        </p:spPr>
        <p:txBody>
          <a:bodyPr/>
          <a:lstStyle/>
          <a:p>
            <a:r>
              <a:rPr lang="en-US"/>
              <a:t>Sources: Food + Planet. (n.d.). Explore our </a:t>
            </a:r>
            <a:r>
              <a:rPr lang="en-US" i="1"/>
              <a:t>toolkits! </a:t>
            </a:r>
            <a:r>
              <a:rPr lang="en-US"/>
              <a:t>Aquatic Foods. Retrieved November 24, 2025, from </a:t>
            </a:r>
            <a:r>
              <a:rPr lang="en-US">
                <a:hlinkClick r:id="rId4"/>
              </a:rPr>
              <a:t>https://eataquaticfoods.org/toolkits</a:t>
            </a:r>
            <a:r>
              <a:rPr lang="en-US"/>
              <a:t>; Image courtesy of Vanessa Stump, Food + Planet.</a:t>
            </a:r>
          </a:p>
        </p:txBody>
      </p:sp>
      <p:sp>
        <p:nvSpPr>
          <p:cNvPr id="6" name="Slide Number Placeholder 5">
            <a:extLst>
              <a:ext uri="{FF2B5EF4-FFF2-40B4-BE49-F238E27FC236}">
                <a16:creationId xmlns:a16="http://schemas.microsoft.com/office/drawing/2014/main" id="{91A4D264-C8EA-F151-8026-84626C8D3F25}"/>
              </a:ext>
            </a:extLst>
          </p:cNvPr>
          <p:cNvSpPr>
            <a:spLocks noGrp="1"/>
          </p:cNvSpPr>
          <p:nvPr>
            <p:ph type="sldNum" sz="quarter" idx="16"/>
          </p:nvPr>
        </p:nvSpPr>
        <p:spPr>
          <a:xfrm>
            <a:off x="8342334" y="4809744"/>
            <a:ext cx="649266" cy="274637"/>
          </a:xfrm>
        </p:spPr>
        <p:txBody>
          <a:bodyPr/>
          <a:lstStyle/>
          <a:p>
            <a:fld id="{8ABDC324-684B-9C44-A484-D2B69E2467CF}" type="slidenum">
              <a:rPr lang="en-US" smtClean="0"/>
              <a:pPr/>
              <a:t>68</a:t>
            </a:fld>
            <a:endParaRPr lang="en-US"/>
          </a:p>
        </p:txBody>
      </p:sp>
    </p:spTree>
    <p:extLst>
      <p:ext uri="{BB962C8B-B14F-4D97-AF65-F5344CB8AC3E}">
        <p14:creationId xmlns:p14="http://schemas.microsoft.com/office/powerpoint/2010/main" val="210979023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579B9-F0E4-FDCB-59CA-755DE09D8A9A}"/>
              </a:ext>
            </a:extLst>
          </p:cNvPr>
          <p:cNvSpPr>
            <a:spLocks noGrp="1"/>
          </p:cNvSpPr>
          <p:nvPr>
            <p:ph type="title"/>
          </p:nvPr>
        </p:nvSpPr>
        <p:spPr/>
        <p:txBody>
          <a:bodyPr/>
          <a:lstStyle/>
          <a:p>
            <a:r>
              <a:rPr lang="en-US"/>
              <a:t>Blue Foods Toolkit—1</a:t>
            </a:r>
          </a:p>
        </p:txBody>
      </p:sp>
      <p:pic>
        <p:nvPicPr>
          <p:cNvPr id="14" name="Content Placeholder 13" descr="Screen capture: Blue Foods as Medicine Curriculum Four-Part Series from Food + Planet.">
            <a:extLst>
              <a:ext uri="{FF2B5EF4-FFF2-40B4-BE49-F238E27FC236}">
                <a16:creationId xmlns:a16="http://schemas.microsoft.com/office/drawing/2014/main" id="{9021D8E0-58CD-5813-1989-20C510878BF6}"/>
              </a:ext>
            </a:extLst>
          </p:cNvPr>
          <p:cNvPicPr>
            <a:picLocks noGrp="1" noChangeAspect="1"/>
          </p:cNvPicPr>
          <p:nvPr>
            <p:ph idx="1"/>
          </p:nvPr>
        </p:nvPicPr>
        <p:blipFill>
          <a:blip r:embed="rId3"/>
          <a:stretch>
            <a:fillRect/>
          </a:stretch>
        </p:blipFill>
        <p:spPr>
          <a:xfrm>
            <a:off x="1259823" y="1200150"/>
            <a:ext cx="6621178" cy="3390900"/>
          </a:xfrm>
          <a:prstGeom prst="rect">
            <a:avLst/>
          </a:prstGeom>
        </p:spPr>
      </p:pic>
      <p:sp>
        <p:nvSpPr>
          <p:cNvPr id="13" name="Content Placeholder 12">
            <a:extLst>
              <a:ext uri="{FF2B5EF4-FFF2-40B4-BE49-F238E27FC236}">
                <a16:creationId xmlns:a16="http://schemas.microsoft.com/office/drawing/2014/main" id="{0199171A-F1A8-5185-ACF9-977866366F9C}"/>
              </a:ext>
            </a:extLst>
          </p:cNvPr>
          <p:cNvSpPr>
            <a:spLocks noGrp="1"/>
          </p:cNvSpPr>
          <p:nvPr>
            <p:ph idx="12"/>
          </p:nvPr>
        </p:nvSpPr>
        <p:spPr/>
        <p:txBody>
          <a:bodyPr/>
          <a:lstStyle/>
          <a:p>
            <a:r>
              <a:rPr lang="en-US"/>
              <a:t>Image source: Courtesy of Food + Planet. (n.d.). </a:t>
            </a:r>
            <a:r>
              <a:rPr lang="en-US" i="1"/>
              <a:t>Blue Food as Medicine Curriculum Four-Part Series</a:t>
            </a:r>
            <a:r>
              <a:rPr lang="en-US"/>
              <a:t>. Aquatic Foods. </a:t>
            </a:r>
            <a:r>
              <a:rPr lang="en-US">
                <a:hlinkClick r:id="rId4"/>
              </a:rPr>
              <a:t>https://eataquaticfoods.org/curriculum</a:t>
            </a:r>
            <a:endParaRPr lang="en-US"/>
          </a:p>
        </p:txBody>
      </p:sp>
      <p:sp>
        <p:nvSpPr>
          <p:cNvPr id="6" name="Slide Number Placeholder 5">
            <a:extLst>
              <a:ext uri="{FF2B5EF4-FFF2-40B4-BE49-F238E27FC236}">
                <a16:creationId xmlns:a16="http://schemas.microsoft.com/office/drawing/2014/main" id="{1A8DB912-BEB6-46EA-6693-A415DCEEB974}"/>
              </a:ext>
            </a:extLst>
          </p:cNvPr>
          <p:cNvSpPr>
            <a:spLocks noGrp="1"/>
          </p:cNvSpPr>
          <p:nvPr>
            <p:ph type="sldNum" sz="quarter" idx="13"/>
          </p:nvPr>
        </p:nvSpPr>
        <p:spPr/>
        <p:txBody>
          <a:bodyPr/>
          <a:lstStyle/>
          <a:p>
            <a:fld id="{8ABDC324-684B-9C44-A484-D2B69E2467CF}" type="slidenum">
              <a:rPr lang="en-US" smtClean="0"/>
              <a:pPr/>
              <a:t>69</a:t>
            </a:fld>
            <a:endParaRPr lang="en-US"/>
          </a:p>
        </p:txBody>
      </p:sp>
    </p:spTree>
    <p:extLst>
      <p:ext uri="{BB962C8B-B14F-4D97-AF65-F5344CB8AC3E}">
        <p14:creationId xmlns:p14="http://schemas.microsoft.com/office/powerpoint/2010/main" val="24221019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24B02-3805-7C14-6D6E-2D9F8441E89D}"/>
              </a:ext>
            </a:extLst>
          </p:cNvPr>
          <p:cNvSpPr>
            <a:spLocks noGrp="1"/>
          </p:cNvSpPr>
          <p:nvPr>
            <p:ph type="title"/>
          </p:nvPr>
        </p:nvSpPr>
        <p:spPr>
          <a:xfrm>
            <a:off x="149313" y="53975"/>
            <a:ext cx="8842287" cy="857250"/>
          </a:xfrm>
        </p:spPr>
        <p:txBody>
          <a:bodyPr/>
          <a:lstStyle/>
          <a:p>
            <a:r>
              <a:rPr lang="en-US"/>
              <a:t>Learning Objectives </a:t>
            </a:r>
          </a:p>
        </p:txBody>
      </p:sp>
      <p:sp>
        <p:nvSpPr>
          <p:cNvPr id="8" name="Content Placeholder 7">
            <a:extLst>
              <a:ext uri="{FF2B5EF4-FFF2-40B4-BE49-F238E27FC236}">
                <a16:creationId xmlns:a16="http://schemas.microsoft.com/office/drawing/2014/main" id="{028A2DA3-B051-8F91-B448-CE1C02507D58}"/>
              </a:ext>
            </a:extLst>
          </p:cNvPr>
          <p:cNvSpPr>
            <a:spLocks noGrp="1"/>
          </p:cNvSpPr>
          <p:nvPr>
            <p:ph idx="1"/>
          </p:nvPr>
        </p:nvSpPr>
        <p:spPr>
          <a:xfrm>
            <a:off x="149313" y="1200151"/>
            <a:ext cx="8842287" cy="3390899"/>
          </a:xfrm>
        </p:spPr>
        <p:txBody>
          <a:bodyPr vert="horz" lIns="91440" tIns="45720" rIns="91440" bIns="45720" rtlCol="0" anchor="t">
            <a:normAutofit/>
          </a:bodyPr>
          <a:lstStyle/>
          <a:p>
            <a:r>
              <a:rPr lang="en-US"/>
              <a:t>Define aquatic foods</a:t>
            </a:r>
          </a:p>
          <a:p>
            <a:r>
              <a:rPr lang="en-US"/>
              <a:t>Describe how aquatic foods are sourced</a:t>
            </a:r>
          </a:p>
          <a:p>
            <a:r>
              <a:rPr lang="en-US"/>
              <a:t>Explain five challenges in the aquatic foods sector</a:t>
            </a:r>
          </a:p>
          <a:p>
            <a:r>
              <a:rPr lang="en-US"/>
              <a:t>Explain three health benefits of consuming aquatic foods</a:t>
            </a:r>
          </a:p>
          <a:p>
            <a:r>
              <a:rPr lang="en-US"/>
              <a:t>Discuss the evidence about the health benefits of consuming aquatic foods</a:t>
            </a:r>
          </a:p>
          <a:p>
            <a:r>
              <a:rPr lang="en-US"/>
              <a:t>Gain confidence in providing advice and guidance on selection and preparation of aquatic foods </a:t>
            </a:r>
          </a:p>
        </p:txBody>
      </p:sp>
      <p:sp>
        <p:nvSpPr>
          <p:cNvPr id="12" name="Content Placeholder 11">
            <a:extLst>
              <a:ext uri="{FF2B5EF4-FFF2-40B4-BE49-F238E27FC236}">
                <a16:creationId xmlns:a16="http://schemas.microsoft.com/office/drawing/2014/main" id="{C3EF4D9A-0BCC-11F5-A39A-25B05BF741FD}"/>
              </a:ext>
            </a:extLst>
          </p:cNvPr>
          <p:cNvSpPr>
            <a:spLocks noGrp="1"/>
          </p:cNvSpPr>
          <p:nvPr>
            <p:ph idx="12"/>
          </p:nvPr>
        </p:nvSpPr>
        <p:spPr/>
        <p:txBody>
          <a:bodyPr/>
          <a:lstStyle/>
          <a:p>
            <a:endParaRPr lang="en-US"/>
          </a:p>
        </p:txBody>
      </p:sp>
      <p:sp>
        <p:nvSpPr>
          <p:cNvPr id="6" name="Slide Number Placeholder 5">
            <a:extLst>
              <a:ext uri="{FF2B5EF4-FFF2-40B4-BE49-F238E27FC236}">
                <a16:creationId xmlns:a16="http://schemas.microsoft.com/office/drawing/2014/main" id="{C2E901E6-5C67-5ACD-6B0A-290DE09F27B7}"/>
              </a:ext>
            </a:extLst>
          </p:cNvPr>
          <p:cNvSpPr>
            <a:spLocks noGrp="1"/>
          </p:cNvSpPr>
          <p:nvPr>
            <p:ph type="sldNum" sz="quarter" idx="13"/>
          </p:nvPr>
        </p:nvSpPr>
        <p:spPr>
          <a:xfrm>
            <a:off x="8342334" y="4809744"/>
            <a:ext cx="649266" cy="274637"/>
          </a:xfrm>
        </p:spPr>
        <p:txBody>
          <a:bodyPr/>
          <a:lstStyle/>
          <a:p>
            <a:fld id="{8ABDC324-684B-9C44-A484-D2B69E2467CF}" type="slidenum">
              <a:rPr lang="en-US" smtClean="0"/>
              <a:pPr/>
              <a:t>7</a:t>
            </a:fld>
            <a:endParaRPr lang="en-US"/>
          </a:p>
        </p:txBody>
      </p:sp>
    </p:spTree>
    <p:extLst>
      <p:ext uri="{BB962C8B-B14F-4D97-AF65-F5344CB8AC3E}">
        <p14:creationId xmlns:p14="http://schemas.microsoft.com/office/powerpoint/2010/main" val="345521644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6C983-63D1-17BB-91EF-BC0A528B79F6}"/>
              </a:ext>
            </a:extLst>
          </p:cNvPr>
          <p:cNvSpPr>
            <a:spLocks noGrp="1"/>
          </p:cNvSpPr>
          <p:nvPr>
            <p:ph type="title"/>
          </p:nvPr>
        </p:nvSpPr>
        <p:spPr/>
        <p:txBody>
          <a:bodyPr/>
          <a:lstStyle/>
          <a:p>
            <a:r>
              <a:rPr lang="en-US"/>
              <a:t>Blue Foods Toolkit—2</a:t>
            </a:r>
          </a:p>
        </p:txBody>
      </p:sp>
      <p:pic>
        <p:nvPicPr>
          <p:cNvPr id="6" name="Content Placeholder 5" descr="Screenshot from website shows Blue Foods as Medicine Cookbook.">
            <a:extLst>
              <a:ext uri="{FF2B5EF4-FFF2-40B4-BE49-F238E27FC236}">
                <a16:creationId xmlns:a16="http://schemas.microsoft.com/office/drawing/2014/main" id="{B9513B40-43BC-D11D-97E0-FFE1B1E0DA0D}"/>
              </a:ext>
            </a:extLst>
          </p:cNvPr>
          <p:cNvPicPr>
            <a:picLocks noGrp="1" noChangeAspect="1"/>
          </p:cNvPicPr>
          <p:nvPr>
            <p:ph idx="1"/>
          </p:nvPr>
        </p:nvPicPr>
        <p:blipFill>
          <a:blip r:embed="rId3"/>
          <a:stretch>
            <a:fillRect/>
          </a:stretch>
        </p:blipFill>
        <p:spPr>
          <a:xfrm>
            <a:off x="1729790" y="1200150"/>
            <a:ext cx="5681244" cy="3390900"/>
          </a:xfrm>
          <a:prstGeom prst="rect">
            <a:avLst/>
          </a:prstGeom>
        </p:spPr>
      </p:pic>
      <p:sp>
        <p:nvSpPr>
          <p:cNvPr id="4" name="Content Placeholder 3">
            <a:extLst>
              <a:ext uri="{FF2B5EF4-FFF2-40B4-BE49-F238E27FC236}">
                <a16:creationId xmlns:a16="http://schemas.microsoft.com/office/drawing/2014/main" id="{7945A587-206A-414D-35A9-2EAC57F5A55B}"/>
              </a:ext>
            </a:extLst>
          </p:cNvPr>
          <p:cNvSpPr>
            <a:spLocks noGrp="1"/>
          </p:cNvSpPr>
          <p:nvPr>
            <p:ph idx="12"/>
          </p:nvPr>
        </p:nvSpPr>
        <p:spPr/>
        <p:txBody>
          <a:bodyPr/>
          <a:lstStyle/>
          <a:p>
            <a:r>
              <a:rPr lang="en-US"/>
              <a:t>Image source: Courtesy of Food + Planet. (2023). </a:t>
            </a:r>
            <a:r>
              <a:rPr lang="en-US" i="1"/>
              <a:t>Blue Food As Medicine Cookbook. </a:t>
            </a:r>
            <a:r>
              <a:rPr lang="en-US"/>
              <a:t>Eat Aquatic Foods. </a:t>
            </a:r>
            <a:r>
              <a:rPr lang="en-US">
                <a:hlinkClick r:id="rId4"/>
              </a:rPr>
              <a:t>https://eataquaticfoods.org/cookbook</a:t>
            </a:r>
            <a:endParaRPr lang="en-US"/>
          </a:p>
        </p:txBody>
      </p:sp>
      <p:sp>
        <p:nvSpPr>
          <p:cNvPr id="5" name="Slide Number Placeholder 4">
            <a:extLst>
              <a:ext uri="{FF2B5EF4-FFF2-40B4-BE49-F238E27FC236}">
                <a16:creationId xmlns:a16="http://schemas.microsoft.com/office/drawing/2014/main" id="{97CF3374-B8F9-D97B-C2FA-0A2E79AF093E}"/>
              </a:ext>
            </a:extLst>
          </p:cNvPr>
          <p:cNvSpPr>
            <a:spLocks noGrp="1"/>
          </p:cNvSpPr>
          <p:nvPr>
            <p:ph type="sldNum" sz="quarter" idx="13"/>
          </p:nvPr>
        </p:nvSpPr>
        <p:spPr/>
        <p:txBody>
          <a:bodyPr/>
          <a:lstStyle/>
          <a:p>
            <a:fld id="{8ABDC324-684B-9C44-A484-D2B69E2467CF}" type="slidenum">
              <a:rPr lang="en-US" smtClean="0"/>
              <a:pPr/>
              <a:t>70</a:t>
            </a:fld>
            <a:endParaRPr lang="en-US"/>
          </a:p>
        </p:txBody>
      </p:sp>
    </p:spTree>
    <p:extLst>
      <p:ext uri="{BB962C8B-B14F-4D97-AF65-F5344CB8AC3E}">
        <p14:creationId xmlns:p14="http://schemas.microsoft.com/office/powerpoint/2010/main" val="360457161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A11D9-345C-C533-38DB-68FC40A70887}"/>
              </a:ext>
            </a:extLst>
          </p:cNvPr>
          <p:cNvSpPr>
            <a:spLocks noGrp="1"/>
          </p:cNvSpPr>
          <p:nvPr>
            <p:ph type="title"/>
          </p:nvPr>
        </p:nvSpPr>
        <p:spPr>
          <a:xfrm>
            <a:off x="149313" y="53975"/>
            <a:ext cx="8842248" cy="857250"/>
          </a:xfrm>
        </p:spPr>
        <p:txBody>
          <a:bodyPr/>
          <a:lstStyle/>
          <a:p>
            <a:r>
              <a:rPr lang="en-US"/>
              <a:t>Discussion—2</a:t>
            </a:r>
          </a:p>
        </p:txBody>
      </p:sp>
      <p:sp>
        <p:nvSpPr>
          <p:cNvPr id="3" name="Content Placeholder 2">
            <a:extLst>
              <a:ext uri="{FF2B5EF4-FFF2-40B4-BE49-F238E27FC236}">
                <a16:creationId xmlns:a16="http://schemas.microsoft.com/office/drawing/2014/main" id="{9428FC9A-4174-15CF-AFB6-20B4771E5D93}"/>
              </a:ext>
            </a:extLst>
          </p:cNvPr>
          <p:cNvSpPr>
            <a:spLocks noGrp="1"/>
          </p:cNvSpPr>
          <p:nvPr>
            <p:ph idx="1"/>
          </p:nvPr>
        </p:nvSpPr>
        <p:spPr>
          <a:xfrm>
            <a:off x="149313" y="1200151"/>
            <a:ext cx="8842287" cy="3390899"/>
          </a:xfrm>
        </p:spPr>
        <p:txBody>
          <a:bodyPr/>
          <a:lstStyle/>
          <a:p>
            <a:r>
              <a:rPr lang="en-US"/>
              <a:t>Consider the audience you work with most or will work with in the future</a:t>
            </a:r>
          </a:p>
          <a:p>
            <a:pPr lvl="1"/>
            <a:r>
              <a:rPr lang="en-US"/>
              <a:t>What values and beliefs might they hold that impact choices to consume aquatic foods?</a:t>
            </a:r>
          </a:p>
          <a:p>
            <a:pPr lvl="1"/>
            <a:r>
              <a:rPr lang="en-US"/>
              <a:t>What might be barriers to consuming more aquatic foods?</a:t>
            </a:r>
          </a:p>
          <a:p>
            <a:r>
              <a:rPr lang="en-US"/>
              <a:t>Develop three messages to help consumers consider including more aquatic foods in their weekly meals</a:t>
            </a:r>
          </a:p>
          <a:p>
            <a:pPr lvl="1"/>
            <a:r>
              <a:rPr lang="en-US"/>
              <a:t>Consider health, sustainability, affordability, taste, and time restrictions</a:t>
            </a:r>
          </a:p>
        </p:txBody>
      </p:sp>
      <p:sp>
        <p:nvSpPr>
          <p:cNvPr id="9" name="Content Placeholder 8">
            <a:extLst>
              <a:ext uri="{FF2B5EF4-FFF2-40B4-BE49-F238E27FC236}">
                <a16:creationId xmlns:a16="http://schemas.microsoft.com/office/drawing/2014/main" id="{E7EE7907-6676-71FC-28CF-764CD7210EEF}"/>
              </a:ext>
            </a:extLst>
          </p:cNvPr>
          <p:cNvSpPr>
            <a:spLocks noGrp="1"/>
          </p:cNvSpPr>
          <p:nvPr>
            <p:ph idx="12"/>
          </p:nvPr>
        </p:nvSpPr>
        <p:spPr/>
        <p:txBody>
          <a:bodyPr/>
          <a:lstStyle/>
          <a:p>
            <a:endParaRPr lang="en-US"/>
          </a:p>
        </p:txBody>
      </p:sp>
      <p:sp>
        <p:nvSpPr>
          <p:cNvPr id="5" name="Slide Number Placeholder 4">
            <a:extLst>
              <a:ext uri="{FF2B5EF4-FFF2-40B4-BE49-F238E27FC236}">
                <a16:creationId xmlns:a16="http://schemas.microsoft.com/office/drawing/2014/main" id="{6EBB3B35-1F66-8F2E-0F03-1897CA9FAD38}"/>
              </a:ext>
            </a:extLst>
          </p:cNvPr>
          <p:cNvSpPr>
            <a:spLocks noGrp="1"/>
          </p:cNvSpPr>
          <p:nvPr>
            <p:ph type="sldNum" sz="quarter" idx="13"/>
          </p:nvPr>
        </p:nvSpPr>
        <p:spPr>
          <a:xfrm>
            <a:off x="8342334" y="4809744"/>
            <a:ext cx="649266" cy="274637"/>
          </a:xfrm>
        </p:spPr>
        <p:txBody>
          <a:bodyPr/>
          <a:lstStyle/>
          <a:p>
            <a:fld id="{8ABDC324-684B-9C44-A484-D2B69E2467CF}" type="slidenum">
              <a:rPr lang="en-US" smtClean="0"/>
              <a:pPr/>
              <a:t>71</a:t>
            </a:fld>
            <a:endParaRPr lang="en-US"/>
          </a:p>
        </p:txBody>
      </p:sp>
    </p:spTree>
    <p:extLst>
      <p:ext uri="{BB962C8B-B14F-4D97-AF65-F5344CB8AC3E}">
        <p14:creationId xmlns:p14="http://schemas.microsoft.com/office/powerpoint/2010/main" val="338033604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63B01-311F-0040-3DBA-ABEE2953E286}"/>
              </a:ext>
            </a:extLst>
          </p:cNvPr>
          <p:cNvSpPr>
            <a:spLocks noGrp="1"/>
          </p:cNvSpPr>
          <p:nvPr>
            <p:ph type="title"/>
          </p:nvPr>
        </p:nvSpPr>
        <p:spPr>
          <a:xfrm>
            <a:off x="149313" y="53975"/>
            <a:ext cx="8842248" cy="857250"/>
          </a:xfrm>
        </p:spPr>
        <p:txBody>
          <a:bodyPr/>
          <a:lstStyle/>
          <a:p>
            <a:r>
              <a:rPr lang="en-US"/>
              <a:t>Key Points: Moving Towards Sustainable Seafood</a:t>
            </a:r>
          </a:p>
        </p:txBody>
      </p:sp>
      <p:sp>
        <p:nvSpPr>
          <p:cNvPr id="3" name="Content Placeholder 2">
            <a:extLst>
              <a:ext uri="{FF2B5EF4-FFF2-40B4-BE49-F238E27FC236}">
                <a16:creationId xmlns:a16="http://schemas.microsoft.com/office/drawing/2014/main" id="{ECB533F9-0EB3-5ADF-1D46-D8F01AEB7266}"/>
              </a:ext>
            </a:extLst>
          </p:cNvPr>
          <p:cNvSpPr>
            <a:spLocks noGrp="1"/>
          </p:cNvSpPr>
          <p:nvPr>
            <p:ph idx="1"/>
          </p:nvPr>
        </p:nvSpPr>
        <p:spPr>
          <a:xfrm>
            <a:off x="149313" y="1200151"/>
            <a:ext cx="8842287" cy="3390899"/>
          </a:xfrm>
        </p:spPr>
        <p:txBody>
          <a:bodyPr/>
          <a:lstStyle/>
          <a:p>
            <a:r>
              <a:rPr lang="en-GB"/>
              <a:t>Seafood provides many important nutrients and is critically important for many low-income regions</a:t>
            </a:r>
          </a:p>
          <a:p>
            <a:r>
              <a:rPr lang="en-GB"/>
              <a:t>Fisheries and aquaculture can help meet rising demand only if managed sustainably</a:t>
            </a:r>
          </a:p>
          <a:p>
            <a:r>
              <a:rPr lang="en-GB"/>
              <a:t>Both are likely to be impacted by climate change</a:t>
            </a:r>
          </a:p>
          <a:p>
            <a:pPr lvl="1"/>
            <a:r>
              <a:rPr lang="en-GB"/>
              <a:t>Rising sea levels, increasing water temperature, ocean acidification</a:t>
            </a:r>
          </a:p>
          <a:p>
            <a:r>
              <a:rPr lang="en-GB"/>
              <a:t>Governance and policy must balance demand, sustainability, and the food security needs for low-income coastal communities who rely on seafood for nutrition and livelihoods</a:t>
            </a:r>
          </a:p>
          <a:p>
            <a:r>
              <a:rPr lang="en-GB"/>
              <a:t>Dietitians and nutrition professionals have important roles communicating the advantages and nuances of aquatic food consumption and making them more accessible and familiar</a:t>
            </a:r>
          </a:p>
        </p:txBody>
      </p:sp>
      <p:sp>
        <p:nvSpPr>
          <p:cNvPr id="13" name="Content Placeholder 12">
            <a:extLst>
              <a:ext uri="{FF2B5EF4-FFF2-40B4-BE49-F238E27FC236}">
                <a16:creationId xmlns:a16="http://schemas.microsoft.com/office/drawing/2014/main" id="{3A6DAA7F-FE1D-9E4D-339A-F298A2981D74}"/>
              </a:ext>
            </a:extLst>
          </p:cNvPr>
          <p:cNvSpPr>
            <a:spLocks noGrp="1"/>
          </p:cNvSpPr>
          <p:nvPr>
            <p:ph idx="12"/>
          </p:nvPr>
        </p:nvSpPr>
        <p:spPr/>
        <p:txBody>
          <a:bodyPr/>
          <a:lstStyle/>
          <a:p>
            <a:endParaRPr lang="en-US"/>
          </a:p>
        </p:txBody>
      </p:sp>
      <p:sp>
        <p:nvSpPr>
          <p:cNvPr id="5" name="Slide Number Placeholder 4">
            <a:extLst>
              <a:ext uri="{FF2B5EF4-FFF2-40B4-BE49-F238E27FC236}">
                <a16:creationId xmlns:a16="http://schemas.microsoft.com/office/drawing/2014/main" id="{951F79C0-2D24-FC36-CD61-687D30AC3216}"/>
              </a:ext>
            </a:extLst>
          </p:cNvPr>
          <p:cNvSpPr>
            <a:spLocks noGrp="1"/>
          </p:cNvSpPr>
          <p:nvPr>
            <p:ph type="sldNum" sz="quarter" idx="13"/>
          </p:nvPr>
        </p:nvSpPr>
        <p:spPr>
          <a:xfrm>
            <a:off x="8342334" y="4809744"/>
            <a:ext cx="649266" cy="274637"/>
          </a:xfrm>
        </p:spPr>
        <p:txBody>
          <a:bodyPr/>
          <a:lstStyle/>
          <a:p>
            <a:fld id="{8ABDC324-684B-9C44-A484-D2B69E2467CF}" type="slidenum">
              <a:rPr lang="en-US" smtClean="0"/>
              <a:pPr/>
              <a:t>72</a:t>
            </a:fld>
            <a:endParaRPr lang="en-US"/>
          </a:p>
        </p:txBody>
      </p:sp>
    </p:spTree>
    <p:extLst>
      <p:ext uri="{BB962C8B-B14F-4D97-AF65-F5344CB8AC3E}">
        <p14:creationId xmlns:p14="http://schemas.microsoft.com/office/powerpoint/2010/main" val="297090107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E37BD3D3-6FDF-9BB5-8471-98F913317559}"/>
              </a:ext>
              <a:ext uri="{C183D7F6-B498-43B3-948B-1728B52AA6E4}">
                <adec:decorative xmlns:adec="http://schemas.microsoft.com/office/drawing/2017/decorative" val="1"/>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a:ext>
            </a:extLst>
          </a:blip>
          <a:srcRect/>
          <a:stretch/>
        </p:blipFill>
        <p:spPr>
          <a:prstGeom prst="rect">
            <a:avLst/>
          </a:prstGeom>
        </p:spPr>
      </p:pic>
      <p:sp>
        <p:nvSpPr>
          <p:cNvPr id="16" name="Title 15">
            <a:extLst>
              <a:ext uri="{FF2B5EF4-FFF2-40B4-BE49-F238E27FC236}">
                <a16:creationId xmlns:a16="http://schemas.microsoft.com/office/drawing/2014/main" id="{048E604D-DE97-8D45-6E1B-ED5215DDB206}"/>
              </a:ext>
            </a:extLst>
          </p:cNvPr>
          <p:cNvSpPr>
            <a:spLocks noGrp="1"/>
          </p:cNvSpPr>
          <p:nvPr>
            <p:ph type="title"/>
          </p:nvPr>
        </p:nvSpPr>
        <p:spPr>
          <a:xfrm>
            <a:off x="146304" y="1950164"/>
            <a:ext cx="2739771" cy="1243172"/>
          </a:xfrm>
        </p:spPr>
        <p:txBody>
          <a:bodyPr anchor="ctr"/>
          <a:lstStyle/>
          <a:p>
            <a:pPr algn="ctr"/>
            <a:r>
              <a:rPr lang="en-US" sz="4800"/>
              <a:t>Thank You!</a:t>
            </a:r>
          </a:p>
        </p:txBody>
      </p:sp>
      <p:sp>
        <p:nvSpPr>
          <p:cNvPr id="51" name="Content Placeholder 50">
            <a:extLst>
              <a:ext uri="{FF2B5EF4-FFF2-40B4-BE49-F238E27FC236}">
                <a16:creationId xmlns:a16="http://schemas.microsoft.com/office/drawing/2014/main" id="{587EB49E-B0E2-9C72-5165-9CE6718E91C6}"/>
              </a:ext>
            </a:extLst>
          </p:cNvPr>
          <p:cNvSpPr>
            <a:spLocks noGrp="1"/>
          </p:cNvSpPr>
          <p:nvPr>
            <p:ph idx="12"/>
          </p:nvPr>
        </p:nvSpPr>
        <p:spPr>
          <a:xfrm>
            <a:off x="3158068" y="4917989"/>
            <a:ext cx="3943238" cy="148852"/>
          </a:xfrm>
          <a:noFill/>
        </p:spPr>
        <p:txBody>
          <a:bodyPr>
            <a:normAutofit fontScale="77500" lnSpcReduction="20000"/>
          </a:bodyPr>
          <a:lstStyle/>
          <a:p>
            <a:r>
              <a:rPr lang="en-US"/>
              <a:t>Image source: Johns Hopkins Center for a Livable Future. Text is available from </a:t>
            </a:r>
            <a:r>
              <a:rPr lang="en-US">
                <a:hlinkClick r:id="rId4"/>
              </a:rPr>
              <a:t>https://www.seafoodwatch.org/recommendations/download-consumer-guides/popular</a:t>
            </a:r>
            <a:r>
              <a:rPr lang="en-US"/>
              <a:t> </a:t>
            </a:r>
          </a:p>
        </p:txBody>
      </p:sp>
      <p:sp>
        <p:nvSpPr>
          <p:cNvPr id="12" name="Slide Number Placeholder 11">
            <a:extLst>
              <a:ext uri="{FF2B5EF4-FFF2-40B4-BE49-F238E27FC236}">
                <a16:creationId xmlns:a16="http://schemas.microsoft.com/office/drawing/2014/main" id="{B2358CAE-4D6A-82EF-283D-75122E06CFF1}"/>
              </a:ext>
            </a:extLst>
          </p:cNvPr>
          <p:cNvSpPr>
            <a:spLocks noGrp="1"/>
          </p:cNvSpPr>
          <p:nvPr>
            <p:ph type="sldNum" sz="quarter" idx="10"/>
          </p:nvPr>
        </p:nvSpPr>
        <p:spPr/>
        <p:txBody>
          <a:bodyPr/>
          <a:lstStyle/>
          <a:p>
            <a:fld id="{8ABDC324-684B-9C44-A484-D2B69E2467CF}" type="slidenum">
              <a:rPr lang="en-US" smtClean="0"/>
              <a:pPr/>
              <a:t>73</a:t>
            </a:fld>
            <a:endParaRPr lang="en-US"/>
          </a:p>
        </p:txBody>
      </p:sp>
    </p:spTree>
    <p:extLst>
      <p:ext uri="{BB962C8B-B14F-4D97-AF65-F5344CB8AC3E}">
        <p14:creationId xmlns:p14="http://schemas.microsoft.com/office/powerpoint/2010/main" val="131885719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5E1F83E-1F99-A628-4E91-E684676D2867}"/>
              </a:ext>
            </a:extLst>
          </p:cNvPr>
          <p:cNvSpPr>
            <a:spLocks noGrp="1"/>
          </p:cNvSpPr>
          <p:nvPr>
            <p:ph type="title"/>
          </p:nvPr>
        </p:nvSpPr>
        <p:spPr/>
        <p:txBody>
          <a:bodyPr/>
          <a:lstStyle/>
          <a:p>
            <a:r>
              <a:rPr lang="en-US" i="1"/>
              <a:t>Practice and Resources Booklet</a:t>
            </a:r>
          </a:p>
        </p:txBody>
      </p:sp>
      <p:sp>
        <p:nvSpPr>
          <p:cNvPr id="6" name="Slide Number Placeholder 5">
            <a:extLst>
              <a:ext uri="{FF2B5EF4-FFF2-40B4-BE49-F238E27FC236}">
                <a16:creationId xmlns:a16="http://schemas.microsoft.com/office/drawing/2014/main" id="{998A1E0E-5B0A-D411-4D3D-30F09425BE89}"/>
              </a:ext>
            </a:extLst>
          </p:cNvPr>
          <p:cNvSpPr>
            <a:spLocks noGrp="1"/>
          </p:cNvSpPr>
          <p:nvPr>
            <p:ph type="sldNum" sz="quarter" idx="10"/>
          </p:nvPr>
        </p:nvSpPr>
        <p:spPr/>
        <p:txBody>
          <a:bodyPr/>
          <a:lstStyle/>
          <a:p>
            <a:fld id="{8ABDC324-684B-9C44-A484-D2B69E2467CF}" type="slidenum">
              <a:rPr lang="en-US" smtClean="0"/>
              <a:pPr/>
              <a:t>74</a:t>
            </a:fld>
            <a:endParaRPr lang="en-US"/>
          </a:p>
        </p:txBody>
      </p:sp>
    </p:spTree>
    <p:extLst>
      <p:ext uri="{BB962C8B-B14F-4D97-AF65-F5344CB8AC3E}">
        <p14:creationId xmlns:p14="http://schemas.microsoft.com/office/powerpoint/2010/main" val="310395526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DDFB1F5-9780-0C25-8A1A-F6CC19BE07BF}"/>
              </a:ext>
            </a:extLst>
          </p:cNvPr>
          <p:cNvSpPr>
            <a:spLocks noGrp="1"/>
          </p:cNvSpPr>
          <p:nvPr>
            <p:ph type="title"/>
          </p:nvPr>
        </p:nvSpPr>
        <p:spPr>
          <a:xfrm>
            <a:off x="149224" y="53975"/>
            <a:ext cx="5257800" cy="857250"/>
          </a:xfrm>
        </p:spPr>
        <p:txBody>
          <a:bodyPr/>
          <a:lstStyle/>
          <a:p>
            <a:r>
              <a:rPr lang="en-US"/>
              <a:t>About This Presentation</a:t>
            </a:r>
          </a:p>
        </p:txBody>
      </p:sp>
      <p:sp>
        <p:nvSpPr>
          <p:cNvPr id="8" name="Text Placeholder 7">
            <a:extLst>
              <a:ext uri="{FF2B5EF4-FFF2-40B4-BE49-F238E27FC236}">
                <a16:creationId xmlns:a16="http://schemas.microsoft.com/office/drawing/2014/main" id="{F2A767C8-51CC-FEC3-F009-F5D707D04223}"/>
              </a:ext>
            </a:extLst>
          </p:cNvPr>
          <p:cNvSpPr>
            <a:spLocks noGrp="1"/>
          </p:cNvSpPr>
          <p:nvPr>
            <p:ph type="body" sz="quarter" idx="11"/>
          </p:nvPr>
        </p:nvSpPr>
        <p:spPr>
          <a:xfrm>
            <a:off x="149223" y="1285197"/>
            <a:ext cx="5257800" cy="389658"/>
          </a:xfrm>
        </p:spPr>
        <p:txBody>
          <a:bodyPr/>
          <a:lstStyle/>
          <a:p>
            <a:r>
              <a:rPr lang="en-US"/>
              <a:t>© Copyright 2026 </a:t>
            </a:r>
            <a:r>
              <a:rPr lang="en-US">
                <a:hlinkClick r:id="rId3">
                  <a:extLst>
                    <a:ext uri="{A12FA001-AC4F-418D-AE19-62706E023703}">
                      <ahyp:hlinkClr xmlns:ahyp="http://schemas.microsoft.com/office/drawing/2018/hyperlinkcolor" val="tx"/>
                    </a:ext>
                  </a:extLst>
                </a:hlinkClick>
              </a:rPr>
              <a:t>Johns Hopkins University</a:t>
            </a:r>
            <a:r>
              <a:rPr lang="en-US"/>
              <a:t>.</a:t>
            </a:r>
          </a:p>
        </p:txBody>
      </p:sp>
      <p:pic>
        <p:nvPicPr>
          <p:cNvPr id="54" name="Picture Placeholder 53">
            <a:extLst>
              <a:ext uri="{FF2B5EF4-FFF2-40B4-BE49-F238E27FC236}">
                <a16:creationId xmlns:a16="http://schemas.microsoft.com/office/drawing/2014/main" id="{8C0642B4-233A-01EB-27D2-5D1EE6FA2BEC}"/>
              </a:ext>
              <a:ext uri="{C183D7F6-B498-43B3-948B-1728B52AA6E4}">
                <adec:decorative xmlns:adec="http://schemas.microsoft.com/office/drawing/2017/decorative" val="1"/>
              </a:ext>
            </a:extLst>
          </p:cNvPr>
          <p:cNvPicPr>
            <a:picLocks noGrp="1" noChangeAspect="1"/>
          </p:cNvPicPr>
          <p:nvPr>
            <p:ph type="pic" sz="quarter" idx="15"/>
          </p:nvPr>
        </p:nvPicPr>
        <p:blipFill>
          <a:blip r:embed="rId4">
            <a:extLst>
              <a:ext uri="{28A0092B-C50C-407E-A947-70E740481C1C}">
                <a14:useLocalDpi xmlns:a14="http://schemas.microsoft.com/office/drawing/2010/main"/>
              </a:ext>
            </a:extLst>
          </a:blip>
          <a:srcRect/>
          <a:stretch/>
        </p:blipFill>
        <p:spPr>
          <a:xfrm>
            <a:off x="149222" y="2150205"/>
            <a:ext cx="2319718" cy="722216"/>
          </a:xfrm>
        </p:spPr>
      </p:pic>
      <p:sp>
        <p:nvSpPr>
          <p:cNvPr id="9" name="Text Placeholder 8">
            <a:extLst>
              <a:ext uri="{FF2B5EF4-FFF2-40B4-BE49-F238E27FC236}">
                <a16:creationId xmlns:a16="http://schemas.microsoft.com/office/drawing/2014/main" id="{70524842-F264-0F31-A836-DF4AC958F48E}"/>
              </a:ext>
            </a:extLst>
          </p:cNvPr>
          <p:cNvSpPr>
            <a:spLocks noGrp="1"/>
          </p:cNvSpPr>
          <p:nvPr>
            <p:ph type="body" sz="quarter" idx="12"/>
          </p:nvPr>
        </p:nvSpPr>
        <p:spPr>
          <a:xfrm>
            <a:off x="2523744" y="2150205"/>
            <a:ext cx="2883278" cy="722216"/>
          </a:xfrm>
        </p:spPr>
        <p:txBody>
          <a:bodyPr/>
          <a:lstStyle/>
          <a:p>
            <a:r>
              <a:rPr lang="en-US">
                <a:hlinkClick r:id="rId5">
                  <a:extLst>
                    <a:ext uri="{A12FA001-AC4F-418D-AE19-62706E023703}">
                      <ahyp:hlinkClr xmlns:ahyp="http://schemas.microsoft.com/office/drawing/2018/hyperlinkcolor" val="tx"/>
                    </a:ext>
                  </a:extLst>
                </a:hlinkClick>
              </a:rPr>
              <a:t>Attribution-NonCommercial-ShareAlike 4.0 International</a:t>
            </a:r>
            <a:endParaRPr lang="en-US"/>
          </a:p>
        </p:txBody>
      </p:sp>
      <p:sp>
        <p:nvSpPr>
          <p:cNvPr id="79" name="Text Placeholder 78">
            <a:extLst>
              <a:ext uri="{FF2B5EF4-FFF2-40B4-BE49-F238E27FC236}">
                <a16:creationId xmlns:a16="http://schemas.microsoft.com/office/drawing/2014/main" id="{861D10C8-0659-202F-A8B8-A0C603DD1A2A}"/>
              </a:ext>
            </a:extLst>
          </p:cNvPr>
          <p:cNvSpPr>
            <a:spLocks noGrp="1"/>
          </p:cNvSpPr>
          <p:nvPr>
            <p:ph type="body" sz="quarter" idx="16"/>
          </p:nvPr>
        </p:nvSpPr>
        <p:spPr>
          <a:xfrm>
            <a:off x="149222" y="3329090"/>
            <a:ext cx="5257800" cy="722216"/>
          </a:xfrm>
        </p:spPr>
        <p:txBody>
          <a:bodyPr/>
          <a:lstStyle/>
          <a:p>
            <a:r>
              <a:rPr lang="en-US"/>
              <a:t>Produced by the Center for Teaching and Learning at the Johns Hopkins Bloomberg School of Public Health.</a:t>
            </a:r>
          </a:p>
        </p:txBody>
      </p:sp>
      <p:sp>
        <p:nvSpPr>
          <p:cNvPr id="14" name="Text Placeholder 13">
            <a:extLst>
              <a:ext uri="{FF2B5EF4-FFF2-40B4-BE49-F238E27FC236}">
                <a16:creationId xmlns:a16="http://schemas.microsoft.com/office/drawing/2014/main" id="{57DBF5B4-CF57-7153-06ED-FCB74D76DCD2}"/>
              </a:ext>
            </a:extLst>
          </p:cNvPr>
          <p:cNvSpPr>
            <a:spLocks noGrp="1"/>
          </p:cNvSpPr>
          <p:nvPr>
            <p:ph type="body" sz="quarter" idx="14"/>
          </p:nvPr>
        </p:nvSpPr>
        <p:spPr>
          <a:xfrm>
            <a:off x="149223" y="4792204"/>
            <a:ext cx="5257800" cy="274320"/>
          </a:xfrm>
        </p:spPr>
        <p:txBody>
          <a:bodyPr/>
          <a:lstStyle/>
          <a:p>
            <a:r>
              <a:rPr lang="en-US"/>
              <a:t>S2601</a:t>
            </a:r>
          </a:p>
        </p:txBody>
      </p:sp>
      <p:sp>
        <p:nvSpPr>
          <p:cNvPr id="6" name="Slide Number Placeholder 5">
            <a:extLst>
              <a:ext uri="{FF2B5EF4-FFF2-40B4-BE49-F238E27FC236}">
                <a16:creationId xmlns:a16="http://schemas.microsoft.com/office/drawing/2014/main" id="{9AC8DCE9-023A-A4B7-85EC-F03DFF7282F1}"/>
              </a:ext>
            </a:extLst>
          </p:cNvPr>
          <p:cNvSpPr>
            <a:spLocks noGrp="1"/>
          </p:cNvSpPr>
          <p:nvPr>
            <p:ph type="sldNum" sz="quarter" idx="10"/>
          </p:nvPr>
        </p:nvSpPr>
        <p:spPr>
          <a:xfrm>
            <a:off x="8339328" y="4810518"/>
            <a:ext cx="649224" cy="274637"/>
          </a:xfrm>
        </p:spPr>
        <p:txBody>
          <a:bodyPr/>
          <a:lstStyle/>
          <a:p>
            <a:fld id="{4F3F24AA-65AD-4E46-94D4-95CB0FA293CB}" type="slidenum">
              <a:rPr lang="en-US" smtClean="0"/>
              <a:pPr/>
              <a:t>75</a:t>
            </a:fld>
            <a:endParaRPr lang="en-US"/>
          </a:p>
        </p:txBody>
      </p:sp>
    </p:spTree>
    <p:extLst>
      <p:ext uri="{BB962C8B-B14F-4D97-AF65-F5344CB8AC3E}">
        <p14:creationId xmlns:p14="http://schemas.microsoft.com/office/powerpoint/2010/main" val="41319607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EDB66F-5A1E-3CD8-6503-F267B289EF02}"/>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B3D43E84-B384-524D-A965-89CF45C140D7}"/>
              </a:ext>
            </a:extLst>
          </p:cNvPr>
          <p:cNvSpPr>
            <a:spLocks noGrp="1"/>
          </p:cNvSpPr>
          <p:nvPr>
            <p:ph type="title"/>
          </p:nvPr>
        </p:nvSpPr>
        <p:spPr>
          <a:xfrm>
            <a:off x="2245084" y="1472513"/>
            <a:ext cx="6891500" cy="914400"/>
          </a:xfrm>
        </p:spPr>
        <p:txBody>
          <a:bodyPr/>
          <a:lstStyle/>
          <a:p>
            <a:r>
              <a:rPr lang="en-US"/>
              <a:t>Section A: Aquatic Food Production</a:t>
            </a:r>
          </a:p>
        </p:txBody>
      </p:sp>
      <p:sp>
        <p:nvSpPr>
          <p:cNvPr id="5" name="Slide Number Placeholder 4">
            <a:extLst>
              <a:ext uri="{FF2B5EF4-FFF2-40B4-BE49-F238E27FC236}">
                <a16:creationId xmlns:a16="http://schemas.microsoft.com/office/drawing/2014/main" id="{04D512AB-3A33-12B6-35F5-73DA0577C3EC}"/>
              </a:ext>
            </a:extLst>
          </p:cNvPr>
          <p:cNvSpPr>
            <a:spLocks noGrp="1"/>
          </p:cNvSpPr>
          <p:nvPr>
            <p:ph type="sldNum" sz="quarter" idx="10"/>
          </p:nvPr>
        </p:nvSpPr>
        <p:spPr>
          <a:xfrm>
            <a:off x="8342334" y="4813338"/>
            <a:ext cx="649266" cy="274637"/>
          </a:xfrm>
        </p:spPr>
        <p:txBody>
          <a:bodyPr/>
          <a:lstStyle/>
          <a:p>
            <a:fld id="{8ABDC324-684B-9C44-A484-D2B69E2467CF}" type="slidenum">
              <a:rPr lang="en-US" smtClean="0"/>
              <a:pPr/>
              <a:t>8</a:t>
            </a:fld>
            <a:endParaRPr lang="en-US"/>
          </a:p>
        </p:txBody>
      </p:sp>
    </p:spTree>
    <p:extLst>
      <p:ext uri="{BB962C8B-B14F-4D97-AF65-F5344CB8AC3E}">
        <p14:creationId xmlns:p14="http://schemas.microsoft.com/office/powerpoint/2010/main" val="14018846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6755D54-F6C5-1D1D-EDDF-7D10CF1ED469}"/>
              </a:ext>
            </a:extLst>
          </p:cNvPr>
          <p:cNvSpPr>
            <a:spLocks noGrp="1"/>
          </p:cNvSpPr>
          <p:nvPr>
            <p:ph type="title"/>
          </p:nvPr>
        </p:nvSpPr>
        <p:spPr>
          <a:xfrm>
            <a:off x="149313" y="53975"/>
            <a:ext cx="8842248" cy="857250"/>
          </a:xfrm>
        </p:spPr>
        <p:txBody>
          <a:bodyPr/>
          <a:lstStyle/>
          <a:p>
            <a:r>
              <a:rPr lang="en-US"/>
              <a:t>What Are Aquatic Foods? </a:t>
            </a:r>
          </a:p>
        </p:txBody>
      </p:sp>
      <p:sp>
        <p:nvSpPr>
          <p:cNvPr id="147" name="Content Placeholder 146">
            <a:extLst>
              <a:ext uri="{FF2B5EF4-FFF2-40B4-BE49-F238E27FC236}">
                <a16:creationId xmlns:a16="http://schemas.microsoft.com/office/drawing/2014/main" id="{10195625-686D-177B-CC8A-783A98C16D3F}"/>
              </a:ext>
              <a:ext uri="{C183D7F6-B498-43B3-948B-1728B52AA6E4}">
                <adec:decorative xmlns:adec="http://schemas.microsoft.com/office/drawing/2017/decorative" val="1"/>
              </a:ext>
            </a:extLst>
          </p:cNvPr>
          <p:cNvSpPr>
            <a:spLocks noGrp="1"/>
          </p:cNvSpPr>
          <p:nvPr>
            <p:ph idx="1"/>
          </p:nvPr>
        </p:nvSpPr>
        <p:spPr/>
        <p:txBody>
          <a:bodyPr/>
          <a:lstStyle/>
          <a:p>
            <a:pPr marL="0" indent="0">
              <a:buNone/>
            </a:pPr>
            <a:r>
              <a:rPr lang="en-US"/>
              <a:t> </a:t>
            </a:r>
          </a:p>
        </p:txBody>
      </p:sp>
      <p:pic>
        <p:nvPicPr>
          <p:cNvPr id="69" name="object 4">
            <a:extLst>
              <a:ext uri="{FF2B5EF4-FFF2-40B4-BE49-F238E27FC236}">
                <a16:creationId xmlns:a16="http://schemas.microsoft.com/office/drawing/2014/main" id="{06DBB846-8C8B-4AC9-AEBA-B0EFF72C5F9E}"/>
              </a:ext>
              <a:ext uri="{C183D7F6-B498-43B3-948B-1728B52AA6E4}">
                <adec:decorative xmlns:adec="http://schemas.microsoft.com/office/drawing/2017/decorative" val="1"/>
              </a:ext>
            </a:extLst>
          </p:cNvPr>
          <p:cNvPicPr>
            <a:picLocks noGrp="1"/>
          </p:cNvPicPr>
          <p:nvPr>
            <p:ph idx="13"/>
          </p:nvPr>
        </p:nvPicPr>
        <p:blipFill>
          <a:blip r:embed="rId3" cstate="print"/>
          <a:stretch>
            <a:fillRect/>
          </a:stretch>
        </p:blipFill>
        <p:spPr>
          <a:xfrm>
            <a:off x="405493" y="1258888"/>
            <a:ext cx="1106713" cy="484187"/>
          </a:xfrm>
          <a:ln>
            <a:noFill/>
          </a:ln>
        </p:spPr>
      </p:pic>
      <p:pic>
        <p:nvPicPr>
          <p:cNvPr id="70" name="object 5">
            <a:extLst>
              <a:ext uri="{FF2B5EF4-FFF2-40B4-BE49-F238E27FC236}">
                <a16:creationId xmlns:a16="http://schemas.microsoft.com/office/drawing/2014/main" id="{3A0304FC-D875-EF00-1B40-A2D3DAA6F306}"/>
              </a:ext>
              <a:ext uri="{C183D7F6-B498-43B3-948B-1728B52AA6E4}">
                <adec:decorative xmlns:adec="http://schemas.microsoft.com/office/drawing/2017/decorative" val="1"/>
              </a:ext>
            </a:extLst>
          </p:cNvPr>
          <p:cNvPicPr>
            <a:picLocks noGrp="1"/>
          </p:cNvPicPr>
          <p:nvPr>
            <p:ph idx="15"/>
          </p:nvPr>
        </p:nvPicPr>
        <p:blipFill>
          <a:blip r:embed="rId4" cstate="print"/>
          <a:stretch>
            <a:fillRect/>
          </a:stretch>
        </p:blipFill>
        <p:spPr>
          <a:xfrm>
            <a:off x="482790" y="2085975"/>
            <a:ext cx="952119" cy="485775"/>
          </a:xfrm>
          <a:ln>
            <a:noFill/>
          </a:ln>
        </p:spPr>
      </p:pic>
      <p:pic>
        <p:nvPicPr>
          <p:cNvPr id="71" name="object 6">
            <a:extLst>
              <a:ext uri="{FF2B5EF4-FFF2-40B4-BE49-F238E27FC236}">
                <a16:creationId xmlns:a16="http://schemas.microsoft.com/office/drawing/2014/main" id="{AC9E067D-A309-83B2-26A8-A7306F38FFF7}"/>
              </a:ext>
              <a:ext uri="{C183D7F6-B498-43B3-948B-1728B52AA6E4}">
                <adec:decorative xmlns:adec="http://schemas.microsoft.com/office/drawing/2017/decorative" val="1"/>
              </a:ext>
            </a:extLst>
          </p:cNvPr>
          <p:cNvPicPr>
            <a:picLocks noGrp="1"/>
          </p:cNvPicPr>
          <p:nvPr>
            <p:ph idx="12"/>
          </p:nvPr>
        </p:nvPicPr>
        <p:blipFill>
          <a:blip r:embed="rId5" cstate="print"/>
          <a:stretch>
            <a:fillRect/>
          </a:stretch>
        </p:blipFill>
        <p:spPr>
          <a:xfrm>
            <a:off x="474663" y="2963275"/>
            <a:ext cx="968374" cy="484187"/>
          </a:xfrm>
          <a:ln>
            <a:noFill/>
          </a:ln>
        </p:spPr>
      </p:pic>
      <p:pic>
        <p:nvPicPr>
          <p:cNvPr id="72" name="object 7">
            <a:extLst>
              <a:ext uri="{FF2B5EF4-FFF2-40B4-BE49-F238E27FC236}">
                <a16:creationId xmlns:a16="http://schemas.microsoft.com/office/drawing/2014/main" id="{490012FB-7EC8-B17C-07B0-2AB25D83F0EB}"/>
              </a:ext>
              <a:ext uri="{C183D7F6-B498-43B3-948B-1728B52AA6E4}">
                <adec:decorative xmlns:adec="http://schemas.microsoft.com/office/drawing/2017/decorative" val="1"/>
              </a:ext>
            </a:extLst>
          </p:cNvPr>
          <p:cNvPicPr>
            <a:picLocks noGrp="1"/>
          </p:cNvPicPr>
          <p:nvPr>
            <p:ph idx="14"/>
          </p:nvPr>
        </p:nvPicPr>
        <p:blipFill>
          <a:blip r:embed="rId6" cstate="print"/>
          <a:stretch>
            <a:fillRect/>
          </a:stretch>
        </p:blipFill>
        <p:spPr>
          <a:xfrm>
            <a:off x="672739" y="3822175"/>
            <a:ext cx="572222" cy="484188"/>
          </a:xfrm>
          <a:ln>
            <a:noFill/>
          </a:ln>
        </p:spPr>
      </p:pic>
      <p:sp>
        <p:nvSpPr>
          <p:cNvPr id="50" name="Content Placeholder 49">
            <a:extLst>
              <a:ext uri="{FF2B5EF4-FFF2-40B4-BE49-F238E27FC236}">
                <a16:creationId xmlns:a16="http://schemas.microsoft.com/office/drawing/2014/main" id="{ABBB19D8-C6CD-88B0-4923-C1B2C2D907AE}"/>
              </a:ext>
            </a:extLst>
          </p:cNvPr>
          <p:cNvSpPr>
            <a:spLocks noGrp="1"/>
          </p:cNvSpPr>
          <p:nvPr>
            <p:ph idx="22"/>
          </p:nvPr>
        </p:nvSpPr>
        <p:spPr>
          <a:xfrm>
            <a:off x="1927123" y="1292225"/>
            <a:ext cx="2251177" cy="484187"/>
          </a:xfrm>
          <a:ln>
            <a:noFill/>
          </a:ln>
        </p:spPr>
        <p:txBody>
          <a:bodyPr/>
          <a:lstStyle/>
          <a:p>
            <a:r>
              <a:rPr lang="en-US" sz="1600" b="1"/>
              <a:t>Finfish: </a:t>
            </a:r>
            <a:r>
              <a:rPr lang="en-US" sz="1600"/>
              <a:t>Mahi-mahi, tuna, swordfish, trout, salmon, pollack, sardines </a:t>
            </a:r>
          </a:p>
        </p:txBody>
      </p:sp>
      <p:sp>
        <p:nvSpPr>
          <p:cNvPr id="51" name="Content Placeholder 50">
            <a:extLst>
              <a:ext uri="{FF2B5EF4-FFF2-40B4-BE49-F238E27FC236}">
                <a16:creationId xmlns:a16="http://schemas.microsoft.com/office/drawing/2014/main" id="{2D96E00F-28F4-BEE7-C01F-8FA561888814}"/>
              </a:ext>
            </a:extLst>
          </p:cNvPr>
          <p:cNvSpPr>
            <a:spLocks noGrp="1"/>
          </p:cNvSpPr>
          <p:nvPr>
            <p:ph idx="23"/>
          </p:nvPr>
        </p:nvSpPr>
        <p:spPr>
          <a:xfrm>
            <a:off x="1927123" y="2200917"/>
            <a:ext cx="2251177" cy="485775"/>
          </a:xfrm>
          <a:ln>
            <a:noFill/>
          </a:ln>
        </p:spPr>
        <p:txBody>
          <a:bodyPr/>
          <a:lstStyle/>
          <a:p>
            <a:r>
              <a:rPr lang="en-US" sz="1600" b="1"/>
              <a:t>Crustaceans: </a:t>
            </a:r>
            <a:r>
              <a:rPr lang="en-US" sz="1600"/>
              <a:t>Crabs, shrimp</a:t>
            </a:r>
          </a:p>
        </p:txBody>
      </p:sp>
      <p:sp>
        <p:nvSpPr>
          <p:cNvPr id="52" name="Content Placeholder 51">
            <a:extLst>
              <a:ext uri="{FF2B5EF4-FFF2-40B4-BE49-F238E27FC236}">
                <a16:creationId xmlns:a16="http://schemas.microsoft.com/office/drawing/2014/main" id="{134D2831-1FB9-6A68-3D9E-33A26AC9DDDB}"/>
              </a:ext>
            </a:extLst>
          </p:cNvPr>
          <p:cNvSpPr>
            <a:spLocks noGrp="1"/>
          </p:cNvSpPr>
          <p:nvPr>
            <p:ph idx="24"/>
          </p:nvPr>
        </p:nvSpPr>
        <p:spPr>
          <a:xfrm>
            <a:off x="1927123" y="2963275"/>
            <a:ext cx="2251177" cy="484187"/>
          </a:xfrm>
          <a:ln>
            <a:noFill/>
          </a:ln>
        </p:spPr>
        <p:txBody>
          <a:bodyPr/>
          <a:lstStyle/>
          <a:p>
            <a:r>
              <a:rPr lang="en-US" sz="1600" b="1"/>
              <a:t>Cephalopods: </a:t>
            </a:r>
            <a:r>
              <a:rPr lang="en-US" sz="1600"/>
              <a:t>Octopus, squids</a:t>
            </a:r>
          </a:p>
        </p:txBody>
      </p:sp>
      <p:sp>
        <p:nvSpPr>
          <p:cNvPr id="53" name="Content Placeholder 52">
            <a:extLst>
              <a:ext uri="{FF2B5EF4-FFF2-40B4-BE49-F238E27FC236}">
                <a16:creationId xmlns:a16="http://schemas.microsoft.com/office/drawing/2014/main" id="{9E721BA3-08EC-138D-8F59-C088D92967DE}"/>
              </a:ext>
            </a:extLst>
          </p:cNvPr>
          <p:cNvSpPr>
            <a:spLocks noGrp="1"/>
          </p:cNvSpPr>
          <p:nvPr>
            <p:ph idx="25"/>
          </p:nvPr>
        </p:nvSpPr>
        <p:spPr>
          <a:xfrm>
            <a:off x="1927123" y="3822175"/>
            <a:ext cx="2251177" cy="484188"/>
          </a:xfrm>
          <a:ln>
            <a:noFill/>
          </a:ln>
        </p:spPr>
        <p:txBody>
          <a:bodyPr/>
          <a:lstStyle/>
          <a:p>
            <a:r>
              <a:rPr lang="en-US" sz="1600" b="1"/>
              <a:t>Other mollusks: </a:t>
            </a:r>
            <a:r>
              <a:rPr lang="en-US" sz="1600"/>
              <a:t>Clams, oysters, snails</a:t>
            </a:r>
          </a:p>
        </p:txBody>
      </p:sp>
      <p:pic>
        <p:nvPicPr>
          <p:cNvPr id="73" name="object 8">
            <a:extLst>
              <a:ext uri="{FF2B5EF4-FFF2-40B4-BE49-F238E27FC236}">
                <a16:creationId xmlns:a16="http://schemas.microsoft.com/office/drawing/2014/main" id="{C10E4290-E5EF-A2E9-A9AD-47F749010FBD}"/>
              </a:ext>
              <a:ext uri="{C183D7F6-B498-43B3-948B-1728B52AA6E4}">
                <adec:decorative xmlns:adec="http://schemas.microsoft.com/office/drawing/2017/decorative" val="1"/>
              </a:ext>
            </a:extLst>
          </p:cNvPr>
          <p:cNvPicPr>
            <a:picLocks noGrp="1"/>
          </p:cNvPicPr>
          <p:nvPr>
            <p:ph idx="28"/>
          </p:nvPr>
        </p:nvPicPr>
        <p:blipFill>
          <a:blip r:embed="rId7" cstate="print"/>
          <a:stretch>
            <a:fillRect/>
          </a:stretch>
        </p:blipFill>
        <p:spPr>
          <a:xfrm>
            <a:off x="5111402" y="1292225"/>
            <a:ext cx="844708" cy="697466"/>
          </a:xfrm>
          <a:ln>
            <a:noFill/>
          </a:ln>
        </p:spPr>
      </p:pic>
      <p:pic>
        <p:nvPicPr>
          <p:cNvPr id="74" name="object 9">
            <a:extLst>
              <a:ext uri="{FF2B5EF4-FFF2-40B4-BE49-F238E27FC236}">
                <a16:creationId xmlns:a16="http://schemas.microsoft.com/office/drawing/2014/main" id="{8668A2C3-7C2B-A4FF-301A-DC18E6CBD89F}"/>
              </a:ext>
              <a:ext uri="{C183D7F6-B498-43B3-948B-1728B52AA6E4}">
                <adec:decorative xmlns:adec="http://schemas.microsoft.com/office/drawing/2017/decorative" val="1"/>
              </a:ext>
            </a:extLst>
          </p:cNvPr>
          <p:cNvPicPr>
            <a:picLocks noGrp="1"/>
          </p:cNvPicPr>
          <p:nvPr>
            <p:ph idx="29"/>
          </p:nvPr>
        </p:nvPicPr>
        <p:blipFill>
          <a:blip r:embed="rId8" cstate="print"/>
          <a:stretch>
            <a:fillRect/>
          </a:stretch>
        </p:blipFill>
        <p:spPr>
          <a:xfrm>
            <a:off x="5107841" y="2443804"/>
            <a:ext cx="1074039" cy="699753"/>
          </a:xfrm>
          <a:ln>
            <a:noFill/>
          </a:ln>
        </p:spPr>
      </p:pic>
      <p:pic>
        <p:nvPicPr>
          <p:cNvPr id="75" name="object 10">
            <a:extLst>
              <a:ext uri="{FF2B5EF4-FFF2-40B4-BE49-F238E27FC236}">
                <a16:creationId xmlns:a16="http://schemas.microsoft.com/office/drawing/2014/main" id="{C7A8D6BB-099C-A493-6B37-3FF9147E6EA9}"/>
              </a:ext>
              <a:ext uri="{C183D7F6-B498-43B3-948B-1728B52AA6E4}">
                <adec:decorative xmlns:adec="http://schemas.microsoft.com/office/drawing/2017/decorative" val="1"/>
              </a:ext>
            </a:extLst>
          </p:cNvPr>
          <p:cNvPicPr>
            <a:picLocks noGrp="1"/>
          </p:cNvPicPr>
          <p:nvPr>
            <p:ph idx="30"/>
          </p:nvPr>
        </p:nvPicPr>
        <p:blipFill>
          <a:blip r:embed="rId9" cstate="print"/>
          <a:stretch>
            <a:fillRect/>
          </a:stretch>
        </p:blipFill>
        <p:spPr>
          <a:xfrm>
            <a:off x="5107841" y="3822176"/>
            <a:ext cx="1327031" cy="484187"/>
          </a:xfrm>
          <a:ln>
            <a:noFill/>
          </a:ln>
        </p:spPr>
      </p:pic>
      <p:sp>
        <p:nvSpPr>
          <p:cNvPr id="62" name="Content Placeholder 61">
            <a:extLst>
              <a:ext uri="{FF2B5EF4-FFF2-40B4-BE49-F238E27FC236}">
                <a16:creationId xmlns:a16="http://schemas.microsoft.com/office/drawing/2014/main" id="{333D66AE-866F-89EA-0375-8404F4BDF205}"/>
              </a:ext>
            </a:extLst>
          </p:cNvPr>
          <p:cNvSpPr>
            <a:spLocks noGrp="1"/>
          </p:cNvSpPr>
          <p:nvPr>
            <p:ph idx="34"/>
          </p:nvPr>
        </p:nvSpPr>
        <p:spPr>
          <a:xfrm>
            <a:off x="6577781" y="1258888"/>
            <a:ext cx="2413819" cy="484187"/>
          </a:xfrm>
          <a:ln>
            <a:noFill/>
          </a:ln>
        </p:spPr>
        <p:txBody>
          <a:bodyPr/>
          <a:lstStyle/>
          <a:p>
            <a:r>
              <a:rPr lang="en-US" sz="1600" b="1"/>
              <a:t>Aquatic plants: </a:t>
            </a:r>
            <a:r>
              <a:rPr lang="en-US" sz="1600"/>
              <a:t>Water spinach; aquatica</a:t>
            </a:r>
          </a:p>
        </p:txBody>
      </p:sp>
      <p:sp>
        <p:nvSpPr>
          <p:cNvPr id="63" name="Content Placeholder 62">
            <a:extLst>
              <a:ext uri="{FF2B5EF4-FFF2-40B4-BE49-F238E27FC236}">
                <a16:creationId xmlns:a16="http://schemas.microsoft.com/office/drawing/2014/main" id="{D78DE972-C017-20EC-7345-C07695D548B2}"/>
              </a:ext>
            </a:extLst>
          </p:cNvPr>
          <p:cNvSpPr>
            <a:spLocks noGrp="1"/>
          </p:cNvSpPr>
          <p:nvPr>
            <p:ph idx="35"/>
          </p:nvPr>
        </p:nvSpPr>
        <p:spPr>
          <a:xfrm>
            <a:off x="6577781" y="2571750"/>
            <a:ext cx="2413819" cy="485775"/>
          </a:xfrm>
          <a:ln>
            <a:noFill/>
          </a:ln>
        </p:spPr>
        <p:txBody>
          <a:bodyPr/>
          <a:lstStyle/>
          <a:p>
            <a:r>
              <a:rPr lang="en-US" sz="1600" b="1"/>
              <a:t>Algae: </a:t>
            </a:r>
            <a:r>
              <a:rPr lang="en-US" sz="1600"/>
              <a:t>Seaweed</a:t>
            </a:r>
          </a:p>
        </p:txBody>
      </p:sp>
      <p:sp>
        <p:nvSpPr>
          <p:cNvPr id="125" name="Content Placeholder 124">
            <a:extLst>
              <a:ext uri="{FF2B5EF4-FFF2-40B4-BE49-F238E27FC236}">
                <a16:creationId xmlns:a16="http://schemas.microsoft.com/office/drawing/2014/main" id="{E956B884-07A8-D07F-343F-B04AD743C92C}"/>
              </a:ext>
            </a:extLst>
          </p:cNvPr>
          <p:cNvSpPr>
            <a:spLocks noGrp="1"/>
          </p:cNvSpPr>
          <p:nvPr>
            <p:ph idx="36"/>
          </p:nvPr>
        </p:nvSpPr>
        <p:spPr>
          <a:xfrm>
            <a:off x="6577781" y="3822176"/>
            <a:ext cx="2413819" cy="484187"/>
          </a:xfrm>
          <a:ln>
            <a:noFill/>
          </a:ln>
        </p:spPr>
        <p:txBody>
          <a:bodyPr/>
          <a:lstStyle/>
          <a:p>
            <a:r>
              <a:rPr lang="en-US" sz="1600" b="1"/>
              <a:t>Aquatic animals: </a:t>
            </a:r>
            <a:r>
              <a:rPr lang="en-US" sz="1600"/>
              <a:t>Insects, sea cucumbers</a:t>
            </a:r>
          </a:p>
        </p:txBody>
      </p:sp>
      <p:sp>
        <p:nvSpPr>
          <p:cNvPr id="118" name="Content Placeholder 117">
            <a:extLst>
              <a:ext uri="{FF2B5EF4-FFF2-40B4-BE49-F238E27FC236}">
                <a16:creationId xmlns:a16="http://schemas.microsoft.com/office/drawing/2014/main" id="{D3661064-593E-380A-03C9-4E260D9B3B2F}"/>
              </a:ext>
            </a:extLst>
          </p:cNvPr>
          <p:cNvSpPr>
            <a:spLocks noGrp="1"/>
          </p:cNvSpPr>
          <p:nvPr>
            <p:ph idx="19"/>
          </p:nvPr>
        </p:nvSpPr>
        <p:spPr>
          <a:xfrm>
            <a:off x="149225" y="4792663"/>
            <a:ext cx="8421338" cy="274637"/>
          </a:xfrm>
        </p:spPr>
        <p:txBody>
          <a:bodyPr>
            <a:normAutofit fontScale="92500" lnSpcReduction="20000"/>
          </a:bodyPr>
          <a:lstStyle/>
          <a:p>
            <a:r>
              <a:rPr lang="en-US"/>
              <a:t>Source: Golden, C., Koehn, Z., Shepon, A., Passarelli, S., Free, C., Viana, D., Matthey, H., Eurich, J., Gephart, J., Fluet-Chouinard, E., Nyboer, E., Lynch, A., Kjellevold, M., Bromage, S., Charlebois, P., Barange, M., Vannuccini, S., Cao, L., Kleisner, K., … Thilsted, S. (2021). Aquatic foods to nourish nations. </a:t>
            </a:r>
            <a:r>
              <a:rPr lang="en-US" i="1"/>
              <a:t>Nature, 598,</a:t>
            </a:r>
            <a:r>
              <a:rPr lang="en-US"/>
              <a:t> 315–320. </a:t>
            </a:r>
            <a:r>
              <a:rPr lang="en-US">
                <a:hlinkClick r:id="rId10"/>
              </a:rPr>
              <a:t>https://doi.org/10.1038/s41586-021-03917-1</a:t>
            </a:r>
            <a:endParaRPr lang="en-US"/>
          </a:p>
          <a:p>
            <a:r>
              <a:rPr lang="en-US"/>
              <a:t>Image source: Food + Planet, used with permission.</a:t>
            </a:r>
          </a:p>
        </p:txBody>
      </p:sp>
      <p:sp>
        <p:nvSpPr>
          <p:cNvPr id="4" name="Slide Number Placeholder 3">
            <a:extLst>
              <a:ext uri="{FF2B5EF4-FFF2-40B4-BE49-F238E27FC236}">
                <a16:creationId xmlns:a16="http://schemas.microsoft.com/office/drawing/2014/main" id="{CAEC5358-9C1A-C8DC-2F39-AC4D3AD9B6A5}"/>
              </a:ext>
            </a:extLst>
          </p:cNvPr>
          <p:cNvSpPr>
            <a:spLocks noGrp="1"/>
          </p:cNvSpPr>
          <p:nvPr>
            <p:ph type="sldNum" sz="quarter" idx="18"/>
          </p:nvPr>
        </p:nvSpPr>
        <p:spPr>
          <a:xfrm>
            <a:off x="8342334" y="4809744"/>
            <a:ext cx="649266" cy="274637"/>
          </a:xfrm>
        </p:spPr>
        <p:txBody>
          <a:bodyPr/>
          <a:lstStyle/>
          <a:p>
            <a:fld id="{8ABDC324-684B-9C44-A484-D2B69E2467CF}" type="slidenum">
              <a:rPr lang="en-US" smtClean="0"/>
              <a:pPr/>
              <a:t>9</a:t>
            </a:fld>
            <a:endParaRPr lang="en-US"/>
          </a:p>
        </p:txBody>
      </p:sp>
    </p:spTree>
    <p:extLst>
      <p:ext uri="{BB962C8B-B14F-4D97-AF65-F5344CB8AC3E}">
        <p14:creationId xmlns:p14="http://schemas.microsoft.com/office/powerpoint/2010/main" val="324351725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heme/theme1.xml><?xml version="1.0" encoding="utf-8"?>
<a:theme xmlns:a="http://schemas.openxmlformats.org/drawingml/2006/main" name="CLF-2025">
  <a:themeElements>
    <a:clrScheme name="BSPH-04-17-25">
      <a:dk1>
        <a:srgbClr val="000000"/>
      </a:dk1>
      <a:lt1>
        <a:srgbClr val="FFFFFF"/>
      </a:lt1>
      <a:dk2>
        <a:srgbClr val="002C71"/>
      </a:dk2>
      <a:lt2>
        <a:srgbClr val="FEFAC9"/>
      </a:lt2>
      <a:accent1>
        <a:srgbClr val="002D72"/>
      </a:accent1>
      <a:accent2>
        <a:srgbClr val="0072CB"/>
      </a:accent2>
      <a:accent3>
        <a:srgbClr val="286140"/>
      </a:accent3>
      <a:accent4>
        <a:srgbClr val="A35C98"/>
      </a:accent4>
      <a:accent5>
        <a:srgbClr val="CF4520"/>
      </a:accent5>
      <a:accent6>
        <a:srgbClr val="F1C400"/>
      </a:accent6>
      <a:hlink>
        <a:srgbClr val="0077D8"/>
      </a:hlink>
      <a:folHlink>
        <a:srgbClr val="CF452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LF-PPT-Template" id="{CB0E786D-CA99-AB4F-B1E6-03EE24C1809A}" vid="{1AF7B7C3-4199-B64B-86BE-BF1A43089D1D}"/>
    </a:ext>
  </a:extLst>
</a:theme>
</file>

<file path=ppt/theme/theme10.xml><?xml version="1.0" encoding="utf-8"?>
<a:theme xmlns:a="http://schemas.openxmlformats.org/drawingml/2006/main" name="NOTICE ONLY—NOT A LAYOUT">
  <a:themeElements>
    <a:clrScheme name="BSPH-04-17-25">
      <a:dk1>
        <a:srgbClr val="000000"/>
      </a:dk1>
      <a:lt1>
        <a:srgbClr val="FFFFFF"/>
      </a:lt1>
      <a:dk2>
        <a:srgbClr val="002C71"/>
      </a:dk2>
      <a:lt2>
        <a:srgbClr val="FEFAC9"/>
      </a:lt2>
      <a:accent1>
        <a:srgbClr val="002D72"/>
      </a:accent1>
      <a:accent2>
        <a:srgbClr val="0072CB"/>
      </a:accent2>
      <a:accent3>
        <a:srgbClr val="286140"/>
      </a:accent3>
      <a:accent4>
        <a:srgbClr val="A35C98"/>
      </a:accent4>
      <a:accent5>
        <a:srgbClr val="CF4520"/>
      </a:accent5>
      <a:accent6>
        <a:srgbClr val="F1C400"/>
      </a:accent6>
      <a:hlink>
        <a:srgbClr val="0077D8"/>
      </a:hlink>
      <a:folHlink>
        <a:srgbClr val="CF452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LF-PPT-Template" id="{CB0E786D-CA99-AB4F-B1E6-03EE24C1809A}" vid="{EE017DB7-F04D-8A4A-94AF-24A0BF13293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Sections">
  <a:themeElements>
    <a:clrScheme name="BSPH-04-17-25">
      <a:dk1>
        <a:srgbClr val="000000"/>
      </a:dk1>
      <a:lt1>
        <a:srgbClr val="FFFFFF"/>
      </a:lt1>
      <a:dk2>
        <a:srgbClr val="002C71"/>
      </a:dk2>
      <a:lt2>
        <a:srgbClr val="FEFAC9"/>
      </a:lt2>
      <a:accent1>
        <a:srgbClr val="002D72"/>
      </a:accent1>
      <a:accent2>
        <a:srgbClr val="0072CB"/>
      </a:accent2>
      <a:accent3>
        <a:srgbClr val="286140"/>
      </a:accent3>
      <a:accent4>
        <a:srgbClr val="A35C98"/>
      </a:accent4>
      <a:accent5>
        <a:srgbClr val="CF4520"/>
      </a:accent5>
      <a:accent6>
        <a:srgbClr val="F1C400"/>
      </a:accent6>
      <a:hlink>
        <a:srgbClr val="0077D8"/>
      </a:hlink>
      <a:folHlink>
        <a:srgbClr val="CF452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LF-PPT-Template" id="{CB0E786D-CA99-AB4F-B1E6-03EE24C1809A}" vid="{960299FF-8A39-5A4A-90F2-E33807CB0F0E}"/>
    </a:ext>
  </a:extLst>
</a:theme>
</file>

<file path=ppt/theme/theme3.xml><?xml version="1.0" encoding="utf-8"?>
<a:theme xmlns:a="http://schemas.openxmlformats.org/drawingml/2006/main" name="One-liner">
  <a:themeElements>
    <a:clrScheme name="BSPH-04-17-25">
      <a:dk1>
        <a:srgbClr val="000000"/>
      </a:dk1>
      <a:lt1>
        <a:srgbClr val="FFFFFF"/>
      </a:lt1>
      <a:dk2>
        <a:srgbClr val="002C71"/>
      </a:dk2>
      <a:lt2>
        <a:srgbClr val="FEFAC9"/>
      </a:lt2>
      <a:accent1>
        <a:srgbClr val="002D72"/>
      </a:accent1>
      <a:accent2>
        <a:srgbClr val="0072CB"/>
      </a:accent2>
      <a:accent3>
        <a:srgbClr val="286140"/>
      </a:accent3>
      <a:accent4>
        <a:srgbClr val="A35C98"/>
      </a:accent4>
      <a:accent5>
        <a:srgbClr val="CF4520"/>
      </a:accent5>
      <a:accent6>
        <a:srgbClr val="F1C400"/>
      </a:accent6>
      <a:hlink>
        <a:srgbClr val="0077D8"/>
      </a:hlink>
      <a:folHlink>
        <a:srgbClr val="CF452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LF-PPT-Template" id="{CB0E786D-CA99-AB4F-B1E6-03EE24C1809A}" vid="{126FAEB5-4216-FA4D-8242-51003264E45A}"/>
    </a:ext>
  </a:extLst>
</a:theme>
</file>

<file path=ppt/theme/theme4.xml><?xml version="1.0" encoding="utf-8"?>
<a:theme xmlns:a="http://schemas.openxmlformats.org/drawingml/2006/main" name="One-liner blue">
  <a:themeElements>
    <a:clrScheme name="BSPH-04-17-25">
      <a:dk1>
        <a:srgbClr val="000000"/>
      </a:dk1>
      <a:lt1>
        <a:srgbClr val="FFFFFF"/>
      </a:lt1>
      <a:dk2>
        <a:srgbClr val="002C71"/>
      </a:dk2>
      <a:lt2>
        <a:srgbClr val="FEFAC9"/>
      </a:lt2>
      <a:accent1>
        <a:srgbClr val="002D72"/>
      </a:accent1>
      <a:accent2>
        <a:srgbClr val="0072CB"/>
      </a:accent2>
      <a:accent3>
        <a:srgbClr val="286140"/>
      </a:accent3>
      <a:accent4>
        <a:srgbClr val="A35C98"/>
      </a:accent4>
      <a:accent5>
        <a:srgbClr val="CF4520"/>
      </a:accent5>
      <a:accent6>
        <a:srgbClr val="F1C400"/>
      </a:accent6>
      <a:hlink>
        <a:srgbClr val="0077D8"/>
      </a:hlink>
      <a:folHlink>
        <a:srgbClr val="CF452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LF-PPT-Template" id="{CB0E786D-CA99-AB4F-B1E6-03EE24C1809A}" vid="{95D69388-A725-5445-96FE-53EC89E3857E}"/>
    </a:ext>
  </a:extLst>
</a:theme>
</file>

<file path=ppt/theme/theme5.xml><?xml version="1.0" encoding="utf-8"?>
<a:theme xmlns:a="http://schemas.openxmlformats.org/drawingml/2006/main" name="Copyright and acknowledgement Blue">
  <a:themeElements>
    <a:clrScheme name="BSPH-04-17-25">
      <a:dk1>
        <a:srgbClr val="000000"/>
      </a:dk1>
      <a:lt1>
        <a:srgbClr val="FFFFFF"/>
      </a:lt1>
      <a:dk2>
        <a:srgbClr val="002C71"/>
      </a:dk2>
      <a:lt2>
        <a:srgbClr val="FEFAC9"/>
      </a:lt2>
      <a:accent1>
        <a:srgbClr val="002D72"/>
      </a:accent1>
      <a:accent2>
        <a:srgbClr val="0072CB"/>
      </a:accent2>
      <a:accent3>
        <a:srgbClr val="286140"/>
      </a:accent3>
      <a:accent4>
        <a:srgbClr val="A35C98"/>
      </a:accent4>
      <a:accent5>
        <a:srgbClr val="CF4520"/>
      </a:accent5>
      <a:accent6>
        <a:srgbClr val="F1C400"/>
      </a:accent6>
      <a:hlink>
        <a:srgbClr val="0077D8"/>
      </a:hlink>
      <a:folHlink>
        <a:srgbClr val="CF452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LF-PPT-Template" id="{CB0E786D-CA99-AB4F-B1E6-03EE24C1809A}" vid="{84BEF530-B37E-E84E-A63A-D68F724B8670}"/>
    </a:ext>
  </a:extLst>
</a:theme>
</file>

<file path=ppt/theme/theme6.xml><?xml version="1.0" encoding="utf-8"?>
<a:theme xmlns:a="http://schemas.openxmlformats.org/drawingml/2006/main" name="Horizontal layouts">
  <a:themeElements>
    <a:clrScheme name="BSPH-04-17-25">
      <a:dk1>
        <a:srgbClr val="000000"/>
      </a:dk1>
      <a:lt1>
        <a:srgbClr val="FFFFFF"/>
      </a:lt1>
      <a:dk2>
        <a:srgbClr val="002C71"/>
      </a:dk2>
      <a:lt2>
        <a:srgbClr val="FEFAC9"/>
      </a:lt2>
      <a:accent1>
        <a:srgbClr val="002D72"/>
      </a:accent1>
      <a:accent2>
        <a:srgbClr val="0072CB"/>
      </a:accent2>
      <a:accent3>
        <a:srgbClr val="286140"/>
      </a:accent3>
      <a:accent4>
        <a:srgbClr val="A35C98"/>
      </a:accent4>
      <a:accent5>
        <a:srgbClr val="CF4520"/>
      </a:accent5>
      <a:accent6>
        <a:srgbClr val="F1C400"/>
      </a:accent6>
      <a:hlink>
        <a:srgbClr val="0077D8"/>
      </a:hlink>
      <a:folHlink>
        <a:srgbClr val="CF452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LF-PPT-Template" id="{CB0E786D-CA99-AB4F-B1E6-03EE24C1809A}" vid="{3776C8D0-5E6C-8643-A13F-75DA6E0BDD60}"/>
    </a:ext>
  </a:extLst>
</a:theme>
</file>

<file path=ppt/theme/theme7.xml><?xml version="1.0" encoding="utf-8"?>
<a:theme xmlns:a="http://schemas.openxmlformats.org/drawingml/2006/main" name="Vertical layouts">
  <a:themeElements>
    <a:clrScheme name="BSPH-04-17-25">
      <a:dk1>
        <a:srgbClr val="000000"/>
      </a:dk1>
      <a:lt1>
        <a:srgbClr val="FFFFFF"/>
      </a:lt1>
      <a:dk2>
        <a:srgbClr val="002C71"/>
      </a:dk2>
      <a:lt2>
        <a:srgbClr val="FEFAC9"/>
      </a:lt2>
      <a:accent1>
        <a:srgbClr val="002D72"/>
      </a:accent1>
      <a:accent2>
        <a:srgbClr val="0072CB"/>
      </a:accent2>
      <a:accent3>
        <a:srgbClr val="286140"/>
      </a:accent3>
      <a:accent4>
        <a:srgbClr val="A35C98"/>
      </a:accent4>
      <a:accent5>
        <a:srgbClr val="CF4520"/>
      </a:accent5>
      <a:accent6>
        <a:srgbClr val="F1C400"/>
      </a:accent6>
      <a:hlink>
        <a:srgbClr val="0077D8"/>
      </a:hlink>
      <a:folHlink>
        <a:srgbClr val="CF452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LF-PPT-Template" id="{CB0E786D-CA99-AB4F-B1E6-03EE24C1809A}" vid="{B08D6A25-47F9-ED4E-99C9-C39C36DD6D53}"/>
    </a:ext>
  </a:extLst>
</a:theme>
</file>

<file path=ppt/theme/theme8.xml><?xml version="1.0" encoding="utf-8"?>
<a:theme xmlns:a="http://schemas.openxmlformats.org/drawingml/2006/main" name="Vertical special layouts">
  <a:themeElements>
    <a:clrScheme name="BSPH-04-17-25">
      <a:dk1>
        <a:srgbClr val="000000"/>
      </a:dk1>
      <a:lt1>
        <a:srgbClr val="FFFFFF"/>
      </a:lt1>
      <a:dk2>
        <a:srgbClr val="002C71"/>
      </a:dk2>
      <a:lt2>
        <a:srgbClr val="FEFAC9"/>
      </a:lt2>
      <a:accent1>
        <a:srgbClr val="002D72"/>
      </a:accent1>
      <a:accent2>
        <a:srgbClr val="0072CB"/>
      </a:accent2>
      <a:accent3>
        <a:srgbClr val="286140"/>
      </a:accent3>
      <a:accent4>
        <a:srgbClr val="A35C98"/>
      </a:accent4>
      <a:accent5>
        <a:srgbClr val="CF4520"/>
      </a:accent5>
      <a:accent6>
        <a:srgbClr val="F1C400"/>
      </a:accent6>
      <a:hlink>
        <a:srgbClr val="0077D8"/>
      </a:hlink>
      <a:folHlink>
        <a:srgbClr val="CF452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LF-PPT-Template" id="{CB0E786D-CA99-AB4F-B1E6-03EE24C1809A}" vid="{29E35579-7B2B-364C-9820-E8E883C730CA}"/>
    </a:ext>
  </a:extLst>
</a:theme>
</file>

<file path=ppt/theme/theme9.xml><?xml version="1.0" encoding="utf-8"?>
<a:theme xmlns:a="http://schemas.openxmlformats.org/drawingml/2006/main" name="Horizontal special layouts">
  <a:themeElements>
    <a:clrScheme name="BSPH-04-17-25">
      <a:dk1>
        <a:srgbClr val="000000"/>
      </a:dk1>
      <a:lt1>
        <a:srgbClr val="FFFFFF"/>
      </a:lt1>
      <a:dk2>
        <a:srgbClr val="002C71"/>
      </a:dk2>
      <a:lt2>
        <a:srgbClr val="FEFAC9"/>
      </a:lt2>
      <a:accent1>
        <a:srgbClr val="002D72"/>
      </a:accent1>
      <a:accent2>
        <a:srgbClr val="0072CB"/>
      </a:accent2>
      <a:accent3>
        <a:srgbClr val="286140"/>
      </a:accent3>
      <a:accent4>
        <a:srgbClr val="A35C98"/>
      </a:accent4>
      <a:accent5>
        <a:srgbClr val="CF4520"/>
      </a:accent5>
      <a:accent6>
        <a:srgbClr val="F1C400"/>
      </a:accent6>
      <a:hlink>
        <a:srgbClr val="0077D8"/>
      </a:hlink>
      <a:folHlink>
        <a:srgbClr val="CF452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LF-PPT-Template" id="{CB0E786D-CA99-AB4F-B1E6-03EE24C1809A}" vid="{199C9597-5086-5340-B939-6AE3A545A99E}"/>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89A5674CC2DFC44966DDA8F3B62D595" ma:contentTypeVersion="14" ma:contentTypeDescription="Create a new document." ma:contentTypeScope="" ma:versionID="20241defd0d5bc62311171f83cad5314">
  <xsd:schema xmlns:xsd="http://www.w3.org/2001/XMLSchema" xmlns:xs="http://www.w3.org/2001/XMLSchema" xmlns:p="http://schemas.microsoft.com/office/2006/metadata/properties" xmlns:ns2="55408d7d-ddd9-4a9d-a562-c6b9551b3adf" xmlns:ns3="1315bc68-3730-411f-b8de-e49a394b0b38" targetNamespace="http://schemas.microsoft.com/office/2006/metadata/properties" ma:root="true" ma:fieldsID="a709bb6f166f1d946af8fd374a4b1c50" ns2:_="" ns3:_="">
    <xsd:import namespace="55408d7d-ddd9-4a9d-a562-c6b9551b3adf"/>
    <xsd:import namespace="1315bc68-3730-411f-b8de-e49a394b0b38"/>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3:SharedWithUsers" minOccurs="0"/>
                <xsd:element ref="ns3:SharedWithDetails" minOccurs="0"/>
                <xsd:element ref="ns2:lcf76f155ced4ddcb4097134ff3c332f" minOccurs="0"/>
                <xsd:element ref="ns2:MediaServiceDateTaken" minOccurs="0"/>
                <xsd:element ref="ns2:MediaServiceGenerationTime" minOccurs="0"/>
                <xsd:element ref="ns2:MediaServiceEventHashCode" minOccurs="0"/>
                <xsd:element ref="ns2:MediaServiceOCR" minOccurs="0"/>
                <xsd:element ref="ns2:MediaServiceBillingMetadata"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408d7d-ddd9-4a9d-a562-c6b9551b3ad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f3f7c956-802a-45ac-b2ba-cc78506785fb" ma:termSetId="09814cd3-568e-fe90-9814-8d621ff8fb84" ma:anchorId="fba54fb3-c3e1-fe81-a776-ca4b69148c4d" ma:open="true" ma:isKeyword="false">
      <xsd:complexType>
        <xsd:sequence>
          <xsd:element ref="pc:Terms" minOccurs="0" maxOccurs="1"/>
        </xsd:sequence>
      </xsd:complex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BillingMetadata" ma:index="20" nillable="true" ma:displayName="MediaServiceBillingMetadata" ma:hidden="true" ma:internalName="MediaServiceBillingMetadata" ma:readOnly="true">
      <xsd:simpleType>
        <xsd:restriction base="dms:Note"/>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315bc68-3730-411f-b8de-e49a394b0b38"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55408d7d-ddd9-4a9d-a562-c6b9551b3adf">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E5815A8-3F43-4D8D-972E-7A22C31B93CD}">
  <ds:schemaRefs>
    <ds:schemaRef ds:uri="1315bc68-3730-411f-b8de-e49a394b0b38"/>
    <ds:schemaRef ds:uri="55408d7d-ddd9-4a9d-a562-c6b9551b3ad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F3DB380-C2C2-4DFD-9DEB-538E02FED444}">
  <ds:schemaRefs>
    <ds:schemaRef ds:uri="http://schemas.microsoft.com/office/infopath/2007/PartnerControls"/>
    <ds:schemaRef ds:uri="http://www.w3.org/XML/1998/namespace"/>
    <ds:schemaRef ds:uri="http://purl.org/dc/dcmitype/"/>
    <ds:schemaRef ds:uri="http://purl.org/dc/terms/"/>
    <ds:schemaRef ds:uri="55408d7d-ddd9-4a9d-a562-c6b9551b3adf"/>
    <ds:schemaRef ds:uri="http://schemas.microsoft.com/office/2006/metadata/properties"/>
    <ds:schemaRef ds:uri="http://purl.org/dc/elements/1.1/"/>
    <ds:schemaRef ds:uri="http://schemas.microsoft.com/office/2006/documentManagement/types"/>
    <ds:schemaRef ds:uri="http://schemas.openxmlformats.org/package/2006/metadata/core-properties"/>
    <ds:schemaRef ds:uri="1315bc68-3730-411f-b8de-e49a394b0b38"/>
  </ds:schemaRefs>
</ds:datastoreItem>
</file>

<file path=customXml/itemProps3.xml><?xml version="1.0" encoding="utf-8"?>
<ds:datastoreItem xmlns:ds="http://schemas.openxmlformats.org/officeDocument/2006/customXml" ds:itemID="{7338AE01-2994-4541-AE90-E2B0E87D2E5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CLF-2025</Template>
  <TotalTime>0</TotalTime>
  <Words>17992</Words>
  <Application>Microsoft Macintosh PowerPoint</Application>
  <PresentationFormat>On-screen Show (16:9)</PresentationFormat>
  <Paragraphs>1149</Paragraphs>
  <Slides>75</Slides>
  <Notes>69</Notes>
  <HiddenSlides>0</HiddenSlides>
  <MMClips>0</MMClips>
  <ScaleCrop>false</ScaleCrop>
  <HeadingPairs>
    <vt:vector size="6" baseType="variant">
      <vt:variant>
        <vt:lpstr>Fonts Used</vt:lpstr>
      </vt:variant>
      <vt:variant>
        <vt:i4>23</vt:i4>
      </vt:variant>
      <vt:variant>
        <vt:lpstr>Theme</vt:lpstr>
      </vt:variant>
      <vt:variant>
        <vt:i4>10</vt:i4>
      </vt:variant>
      <vt:variant>
        <vt:lpstr>Slide Titles</vt:lpstr>
      </vt:variant>
      <vt:variant>
        <vt:i4>75</vt:i4>
      </vt:variant>
    </vt:vector>
  </HeadingPairs>
  <TitlesOfParts>
    <vt:vector size="108" baseType="lpstr">
      <vt:lpstr>__PT_Serif_14e21f</vt:lpstr>
      <vt:lpstr>Aptos</vt:lpstr>
      <vt:lpstr>Arial</vt:lpstr>
      <vt:lpstr>Arial</vt:lpstr>
      <vt:lpstr>Bookman Old Style</vt:lpstr>
      <vt:lpstr>Calibri</vt:lpstr>
      <vt:lpstr>ElsevierGulliver</vt:lpstr>
      <vt:lpstr>Georgia</vt:lpstr>
      <vt:lpstr>GuardianTextEgyptian</vt:lpstr>
      <vt:lpstr>Helvetica Neue</vt:lpstr>
      <vt:lpstr>Lato</vt:lpstr>
      <vt:lpstr>Lucida Grande</vt:lpstr>
      <vt:lpstr>Merriweather</vt:lpstr>
      <vt:lpstr>Merriweather</vt:lpstr>
      <vt:lpstr>Montserrat</vt:lpstr>
      <vt:lpstr>Open Sans</vt:lpstr>
      <vt:lpstr>proxima-nova</vt:lpstr>
      <vt:lpstr>Source Serif Pro</vt:lpstr>
      <vt:lpstr>System Font Regular</vt:lpstr>
      <vt:lpstr>Tahoma</vt:lpstr>
      <vt:lpstr>tenor sans</vt:lpstr>
      <vt:lpstr>Times New Roman</vt:lpstr>
      <vt:lpstr>Wingdings</vt:lpstr>
      <vt:lpstr>CLF-2025</vt:lpstr>
      <vt:lpstr>Sections</vt:lpstr>
      <vt:lpstr>One-liner</vt:lpstr>
      <vt:lpstr>One-liner blue</vt:lpstr>
      <vt:lpstr>Copyright and acknowledgement Blue</vt:lpstr>
      <vt:lpstr>Horizontal layouts</vt:lpstr>
      <vt:lpstr>Vertical layouts</vt:lpstr>
      <vt:lpstr>Vertical special layouts</vt:lpstr>
      <vt:lpstr>Horizontal special layouts</vt:lpstr>
      <vt:lpstr>NOTICE ONLY—NOT A LAYOUT</vt:lpstr>
      <vt:lpstr>Nourishing the Future: Sustainable Food Systems for Nutrition and Dietetic Students</vt:lpstr>
      <vt:lpstr>Aquatic Foods, Nutrition,  and Sustainability</vt:lpstr>
      <vt:lpstr>Four Modules</vt:lpstr>
      <vt:lpstr>The Johns Hopkins Center for a Livable Future</vt:lpstr>
      <vt:lpstr>Food + Planet</vt:lpstr>
      <vt:lpstr>Blue Foods and Sustainable Foods</vt:lpstr>
      <vt:lpstr>Learning Objectives </vt:lpstr>
      <vt:lpstr>Section A: Aquatic Food Production</vt:lpstr>
      <vt:lpstr>What Are Aquatic Foods? </vt:lpstr>
      <vt:lpstr>Per Capita Fish and Seafood Consumption, 2022</vt:lpstr>
      <vt:lpstr>Where Do Aquatic Foods Come From? </vt:lpstr>
      <vt:lpstr>Production from Capture Fisheries and Aquaculture</vt:lpstr>
      <vt:lpstr>Marine Capture Fisheries, Average 2018–2020</vt:lpstr>
      <vt:lpstr>Smaller-Scale Capture Fisheries</vt:lpstr>
      <vt:lpstr>Larger-Scale Capture Fisheries</vt:lpstr>
      <vt:lpstr>Common Commercial Fishing Techniques</vt:lpstr>
      <vt:lpstr>Aquaculture</vt:lpstr>
      <vt:lpstr>Aquaculture Production by Country, 2022</vt:lpstr>
      <vt:lpstr>Aquaculture in the United States</vt:lpstr>
      <vt:lpstr>Cell-Based Seafood Production</vt:lpstr>
      <vt:lpstr>Section B: Sustainability Challenges  in the Seafood Sector</vt:lpstr>
      <vt:lpstr>Sustainability Challenges in the Seafood Sector</vt:lpstr>
      <vt:lpstr>Why Aquatic Resource Governance Is Complex</vt:lpstr>
      <vt:lpstr>Global Seafood Trade</vt:lpstr>
      <vt:lpstr>Food Safety</vt:lpstr>
      <vt:lpstr>Mislabeling, Fraud, and Traceability</vt:lpstr>
      <vt:lpstr>State of the World’s Fisheries</vt:lpstr>
      <vt:lpstr>Discards and Unreported Catch in Marine Fisheries:  Illegal, Unreported, Unregulated (IUU)</vt:lpstr>
      <vt:lpstr>Discarded Seafood: Bycatch</vt:lpstr>
      <vt:lpstr>Human Rights Abuses: Closely Tied to Illegal, Unreported, and Unregulated Fishing</vt:lpstr>
      <vt:lpstr>Occupational Health and Safety</vt:lpstr>
      <vt:lpstr>Challenges Specific to Aquaculture</vt:lpstr>
      <vt:lpstr>Sourcing of Fish Feed</vt:lpstr>
      <vt:lpstr>Antimicrobial Use in Aquaculture</vt:lpstr>
      <vt:lpstr>Case Study 1</vt:lpstr>
      <vt:lpstr>Climate Change and Oceans</vt:lpstr>
      <vt:lpstr>Greenhouse Gas Emissions per Kilogram of Seafood</vt:lpstr>
      <vt:lpstr>Greenhouse Gas Emissions Footprint of Top 10 Seafood Species Consumed in the United States</vt:lpstr>
      <vt:lpstr>Water Footprint of Top 10 Seafood Species Consumed in the United States</vt:lpstr>
      <vt:lpstr>Microplastic Pollution in the Ocean</vt:lpstr>
      <vt:lpstr>Discussion—1</vt:lpstr>
      <vt:lpstr>Section C: Aquatic Foods and Nutrition</vt:lpstr>
      <vt:lpstr>Health Benefits of Consuming Aquatic Foods</vt:lpstr>
      <vt:lpstr>Nutritional Attributes of Aquatic Foods</vt:lpstr>
      <vt:lpstr>Omega-3 Long-Chain Polyunsaturated Fatty Acids (PUFAs) and Cardiovascular Disease (CVD)</vt:lpstr>
      <vt:lpstr>Interpreting Observational Studies of Fish Intake</vt:lpstr>
      <vt:lpstr>Associations Between Type of Fish and CVD for Each Five-Gram Increment in Consumption in the ORIGIN Study</vt:lpstr>
      <vt:lpstr>Consumption During Pregnancy: Benefits and Risks</vt:lpstr>
      <vt:lpstr>Nutrient Diversity of Aquatic-Source Foods</vt:lpstr>
      <vt:lpstr>Top Five Aquatic Species Consumed in the United States</vt:lpstr>
      <vt:lpstr>Micronutrient Content Depends on Edible Portion </vt:lpstr>
      <vt:lpstr>Wild-Caught or Farmed Salmon: Does it Matter for Nutrition?</vt:lpstr>
      <vt:lpstr>Exploring Complexities: Seafood and Health Outcomes</vt:lpstr>
      <vt:lpstr>Case Study 2</vt:lpstr>
      <vt:lpstr>Section D: Aquatic Foods as Part of a  Healthy and Sustainable Diet</vt:lpstr>
      <vt:lpstr>Dietary Patterns and Healthy Eating Guidance</vt:lpstr>
      <vt:lpstr>Choosing Lower Mercury Fish (EPA)</vt:lpstr>
      <vt:lpstr>Dietary Intakes Compared to Recommendations</vt:lpstr>
      <vt:lpstr>Optimizing Omega-3</vt:lpstr>
      <vt:lpstr>Diversify Seafood Choices </vt:lpstr>
      <vt:lpstr>Sea Vegetables</vt:lpstr>
      <vt:lpstr>Nutritious Seaweed</vt:lpstr>
      <vt:lpstr>Social and Ecological Impacts of Seaweed Farming</vt:lpstr>
      <vt:lpstr>Summary: Choosing Seafood for Health and Sustainability</vt:lpstr>
      <vt:lpstr>Case Study 3</vt:lpstr>
      <vt:lpstr>Sustainability Labels</vt:lpstr>
      <vt:lpstr>Preparation Methods are Important</vt:lpstr>
      <vt:lpstr>Messaging Tips for Aquatic Foods</vt:lpstr>
      <vt:lpstr>Blue Foods Toolkit—1</vt:lpstr>
      <vt:lpstr>Blue Foods Toolkit—2</vt:lpstr>
      <vt:lpstr>Discussion—2</vt:lpstr>
      <vt:lpstr>Key Points: Moving Towards Sustainable Seafood</vt:lpstr>
      <vt:lpstr>Thank You!</vt:lpstr>
      <vt:lpstr>Practice and Resources Booklet</vt:lpstr>
      <vt:lpstr>About This Presentation</vt:lpstr>
    </vt:vector>
  </TitlesOfParts>
  <Manager>Johns Hopkins Bloomberg School of Public Health</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4 Aquatic Foods, Nutrition, and Sustainability</dc:title>
  <dc:subject/>
  <dc:creator>BSPH CLF</dc:creator>
  <cp:keywords/>
  <dc:description>© Copyright 2025 Johns Hopkins University.
Produced by the Center for Teaching and Learning at the Johns Hopkins Bloomberg School of Public Health.
Attribution-NonCommercial-ShareAlike 4.0 International: https://creativecommons.org/licenses/by-nc-sa/4.0/deed.en
Template last revised on October 2, 2025.</dc:description>
  <cp:lastModifiedBy>Gupta, Ruchira</cp:lastModifiedBy>
  <cp:revision>3</cp:revision>
  <cp:lastPrinted>2015-12-30T15:17:52Z</cp:lastPrinted>
  <dcterms:created xsi:type="dcterms:W3CDTF">2025-10-21T20:28:29Z</dcterms:created>
  <dcterms:modified xsi:type="dcterms:W3CDTF">2026-02-09T17:39:34Z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0x010100689A5674CC2DFC44966DDA8F3B62D595</vt:lpwstr>
  </property>
  <property fmtid="{D5CDD505-2E9C-101B-9397-08002B2CF9AE}" pid="3" name="MediaServiceImageTags">
    <vt:lpwstr/>
  </property>
</Properties>
</file>