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theme/theme3.xml" ContentType="application/vnd.openxmlformats-officedocument.theme+xml"/>
  <Override PartName="/ppt/slideLayouts/slideLayout9.xml" ContentType="application/vnd.openxmlformats-officedocument.presentationml.slideLayout+xml"/>
  <Override PartName="/ppt/theme/theme4.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5.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6.xml" ContentType="application/vnd.openxmlformats-officedocument.theme+xml"/>
  <Override PartName="/ppt/tags/tag1.xml" ContentType="application/vnd.openxmlformats-officedocument.presentationml.tags+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7.xml" ContentType="application/vnd.openxmlformats-officedocument.theme+xml"/>
  <Override PartName="/ppt/tags/tag2.xml" ContentType="application/vnd.openxmlformats-officedocument.presentationml.tags+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8.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9.xml" ContentType="application/vnd.openxmlformats-officedocument.theme+xml"/>
  <Override PartName="/ppt/tags/tag3.xml" ContentType="application/vnd.openxmlformats-officedocument.presentationml.tags+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330" r:id="rId1"/>
    <p:sldMasterId id="2147484590" r:id="rId2"/>
    <p:sldMasterId id="2147484320" r:id="rId3"/>
    <p:sldMasterId id="2147484585" r:id="rId4"/>
    <p:sldMasterId id="2147484591" r:id="rId5"/>
    <p:sldMasterId id="2147483879" r:id="rId6"/>
    <p:sldMasterId id="2147484335" r:id="rId7"/>
    <p:sldMasterId id="2147484413" r:id="rId8"/>
    <p:sldMasterId id="2147484547" r:id="rId9"/>
    <p:sldMasterId id="2147484603" r:id="rId10"/>
  </p:sldMasterIdLst>
  <p:notesMasterIdLst>
    <p:notesMasterId r:id="rId82"/>
  </p:notesMasterIdLst>
  <p:handoutMasterIdLst>
    <p:handoutMasterId r:id="rId83"/>
  </p:handoutMasterIdLst>
  <p:sldIdLst>
    <p:sldId id="3712" r:id="rId11"/>
    <p:sldId id="3713" r:id="rId12"/>
    <p:sldId id="3709" r:id="rId13"/>
    <p:sldId id="3704" r:id="rId14"/>
    <p:sldId id="3720" r:id="rId15"/>
    <p:sldId id="3717" r:id="rId16"/>
    <p:sldId id="3802" r:id="rId17"/>
    <p:sldId id="3803" r:id="rId18"/>
    <p:sldId id="3804" r:id="rId19"/>
    <p:sldId id="3805" r:id="rId20"/>
    <p:sldId id="3890" r:id="rId21"/>
    <p:sldId id="3813" r:id="rId22"/>
    <p:sldId id="3779" r:id="rId23"/>
    <p:sldId id="3807" r:id="rId24"/>
    <p:sldId id="3891" r:id="rId25"/>
    <p:sldId id="3811" r:id="rId26"/>
    <p:sldId id="3816" r:id="rId27"/>
    <p:sldId id="3815" r:id="rId28"/>
    <p:sldId id="3817" r:id="rId29"/>
    <p:sldId id="3818" r:id="rId30"/>
    <p:sldId id="3819" r:id="rId31"/>
    <p:sldId id="3820" r:id="rId32"/>
    <p:sldId id="3821" r:id="rId33"/>
    <p:sldId id="3822" r:id="rId34"/>
    <p:sldId id="3823" r:id="rId35"/>
    <p:sldId id="3824" r:id="rId36"/>
    <p:sldId id="3828" r:id="rId37"/>
    <p:sldId id="3829" r:id="rId38"/>
    <p:sldId id="3830" r:id="rId39"/>
    <p:sldId id="3833" r:id="rId40"/>
    <p:sldId id="3831" r:id="rId41"/>
    <p:sldId id="3892" r:id="rId42"/>
    <p:sldId id="3835" r:id="rId43"/>
    <p:sldId id="3836" r:id="rId44"/>
    <p:sldId id="3838" r:id="rId45"/>
    <p:sldId id="3839" r:id="rId46"/>
    <p:sldId id="3842" r:id="rId47"/>
    <p:sldId id="3845" r:id="rId48"/>
    <p:sldId id="3846" r:id="rId49"/>
    <p:sldId id="3850" r:id="rId50"/>
    <p:sldId id="3847" r:id="rId51"/>
    <p:sldId id="3840" r:id="rId52"/>
    <p:sldId id="3858" r:id="rId53"/>
    <p:sldId id="3859" r:id="rId54"/>
    <p:sldId id="3860" r:id="rId55"/>
    <p:sldId id="3861" r:id="rId56"/>
    <p:sldId id="3862" r:id="rId57"/>
    <p:sldId id="3864" r:id="rId58"/>
    <p:sldId id="3866" r:id="rId59"/>
    <p:sldId id="3865" r:id="rId60"/>
    <p:sldId id="3868" r:id="rId61"/>
    <p:sldId id="3889" r:id="rId62"/>
    <p:sldId id="3872" r:id="rId63"/>
    <p:sldId id="3867" r:id="rId64"/>
    <p:sldId id="3873" r:id="rId65"/>
    <p:sldId id="3874" r:id="rId66"/>
    <p:sldId id="3875" r:id="rId67"/>
    <p:sldId id="3877" r:id="rId68"/>
    <p:sldId id="3876" r:id="rId69"/>
    <p:sldId id="3878" r:id="rId70"/>
    <p:sldId id="3880" r:id="rId71"/>
    <p:sldId id="3883" r:id="rId72"/>
    <p:sldId id="3882" r:id="rId73"/>
    <p:sldId id="3884" r:id="rId74"/>
    <p:sldId id="3881" r:id="rId75"/>
    <p:sldId id="3885" r:id="rId76"/>
    <p:sldId id="3886" r:id="rId77"/>
    <p:sldId id="3887" r:id="rId78"/>
    <p:sldId id="3801" r:id="rId79"/>
    <p:sldId id="3888" r:id="rId80"/>
    <p:sldId id="3700" r:id="rId81"/>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3" orient="horz" pos="1116" userDrawn="1">
          <p15:clr>
            <a:srgbClr val="A4A3A4"/>
          </p15:clr>
        </p15:guide>
        <p15:guide id="4" orient="horz" pos="2196" userDrawn="1">
          <p15:clr>
            <a:srgbClr val="A4A3A4"/>
          </p15:clr>
        </p15:guide>
        <p15:guide id="5" orient="horz" pos="2892" userDrawn="1">
          <p15:clr>
            <a:srgbClr val="A4A3A4"/>
          </p15:clr>
        </p15:guide>
        <p15:guide id="7" pos="5760" userDrawn="1">
          <p15:clr>
            <a:srgbClr val="A4A3A4"/>
          </p15:clr>
        </p15:guide>
        <p15:guide id="8" pos="3840" userDrawn="1">
          <p15:clr>
            <a:srgbClr val="A4A3A4"/>
          </p15:clr>
        </p15:guide>
        <p15:guide id="10" pos="2304"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B1DAB08-8816-48C9-E4AC-3DCB96DD8E19}" name="Pamela Berg" initials="PB" userId="S::prhubar1@jh.edu::1c09202a-4904-42ce-94c4-743c7b3861ac" providerId="AD"/>
  <p188:author id="{058C940F-14A5-5809-DFD0-64ADF5933E44}" name="Guest User" initials="GU" userId="S::urn:spo:tenantanon#3ff30058-19d6-4662-880f-e2139939ea74::" providerId="AD"/>
  <p188:author id="{F3FF805A-378C-25BF-5B6A-8BFC79EA1C60}" name="Carolyn Kowalski" initials="CK" userId="S::ckowals6@jh.edu::837ad647-5918-4a9b-930d-4f19b8f3968b" providerId="AD"/>
  <p188:author id="{0417D5A2-B0B8-69E6-0440-23159CA2844A}" name="Mary Munoz" initials="MM" userId="S::mmunoz1@jh.edu::48875815-e256-4fab-95ec-75150e97ab30" providerId="AD"/>
  <p188:author id="{550E3DE3-6764-4CE2-8800-05B6D55D797C}" name="Becky Ramsing" initials="BR" userId="S::rramsin2@jh.edu::e2f8d8fa-064d-4360-8b09-1b13d98be5d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FA93A"/>
    <a:srgbClr val="C2CD38"/>
    <a:srgbClr val="FF9300"/>
    <a:srgbClr val="F2B619"/>
    <a:srgbClr val="87AF06"/>
    <a:srgbClr val="15AB4B"/>
    <a:srgbClr val="D66D50"/>
    <a:srgbClr val="286140"/>
    <a:srgbClr val="A35C98"/>
    <a:srgbClr val="76A04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snapToGrid="0">
      <p:cViewPr varScale="1">
        <p:scale>
          <a:sx n="161" d="100"/>
          <a:sy n="161" d="100"/>
        </p:scale>
        <p:origin x="784" y="200"/>
      </p:cViewPr>
      <p:guideLst>
        <p:guide orient="horz" pos="1116"/>
        <p:guide orient="horz" pos="2196"/>
        <p:guide orient="horz" pos="2892"/>
        <p:guide pos="5760"/>
        <p:guide pos="3840"/>
        <p:guide pos="2304"/>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6.xml"/><Relationship Id="rId21" Type="http://schemas.openxmlformats.org/officeDocument/2006/relationships/slide" Target="slides/slide11.xml"/><Relationship Id="rId42" Type="http://schemas.openxmlformats.org/officeDocument/2006/relationships/slide" Target="slides/slide32.xml"/><Relationship Id="rId47" Type="http://schemas.openxmlformats.org/officeDocument/2006/relationships/slide" Target="slides/slide37.xml"/><Relationship Id="rId63" Type="http://schemas.openxmlformats.org/officeDocument/2006/relationships/slide" Target="slides/slide53.xml"/><Relationship Id="rId68" Type="http://schemas.openxmlformats.org/officeDocument/2006/relationships/slide" Target="slides/slide58.xml"/><Relationship Id="rId84" Type="http://schemas.openxmlformats.org/officeDocument/2006/relationships/presProps" Target="presProps.xml"/><Relationship Id="rId89" Type="http://schemas.microsoft.com/office/2018/10/relationships/authors" Target="authors.xml"/><Relationship Id="rId16" Type="http://schemas.openxmlformats.org/officeDocument/2006/relationships/slide" Target="slides/slide6.xml"/><Relationship Id="rId11" Type="http://schemas.openxmlformats.org/officeDocument/2006/relationships/slide" Target="slides/slide1.xml"/><Relationship Id="rId32" Type="http://schemas.openxmlformats.org/officeDocument/2006/relationships/slide" Target="slides/slide22.xml"/><Relationship Id="rId37" Type="http://schemas.openxmlformats.org/officeDocument/2006/relationships/slide" Target="slides/slide27.xml"/><Relationship Id="rId53" Type="http://schemas.openxmlformats.org/officeDocument/2006/relationships/slide" Target="slides/slide43.xml"/><Relationship Id="rId58" Type="http://schemas.openxmlformats.org/officeDocument/2006/relationships/slide" Target="slides/slide48.xml"/><Relationship Id="rId74" Type="http://schemas.openxmlformats.org/officeDocument/2006/relationships/slide" Target="slides/slide64.xml"/><Relationship Id="rId79" Type="http://schemas.openxmlformats.org/officeDocument/2006/relationships/slide" Target="slides/slide69.xml"/><Relationship Id="rId5" Type="http://schemas.openxmlformats.org/officeDocument/2006/relationships/slideMaster" Target="slideMasters/slideMaster5.xml"/><Relationship Id="rId90" Type="http://schemas.openxmlformats.org/officeDocument/2006/relationships/customXml" Target="../customXml/item1.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slide" Target="slides/slide54.xml"/><Relationship Id="rId69" Type="http://schemas.openxmlformats.org/officeDocument/2006/relationships/slide" Target="slides/slide59.xml"/><Relationship Id="rId77" Type="http://schemas.openxmlformats.org/officeDocument/2006/relationships/slide" Target="slides/slide67.xml"/><Relationship Id="rId8" Type="http://schemas.openxmlformats.org/officeDocument/2006/relationships/slideMaster" Target="slideMasters/slideMaster8.xml"/><Relationship Id="rId51" Type="http://schemas.openxmlformats.org/officeDocument/2006/relationships/slide" Target="slides/slide41.xml"/><Relationship Id="rId72" Type="http://schemas.openxmlformats.org/officeDocument/2006/relationships/slide" Target="slides/slide62.xml"/><Relationship Id="rId80" Type="http://schemas.openxmlformats.org/officeDocument/2006/relationships/slide" Target="slides/slide70.xml"/><Relationship Id="rId85"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openxmlformats.org/officeDocument/2006/relationships/slide" Target="slides/slide57.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slide" Target="slides/slide52.xml"/><Relationship Id="rId70" Type="http://schemas.openxmlformats.org/officeDocument/2006/relationships/slide" Target="slides/slide60.xml"/><Relationship Id="rId75" Type="http://schemas.openxmlformats.org/officeDocument/2006/relationships/slide" Target="slides/slide65.xml"/><Relationship Id="rId83" Type="http://schemas.openxmlformats.org/officeDocument/2006/relationships/handoutMaster" Target="handoutMasters/handoutMaster1.xml"/><Relationship Id="rId88" Type="http://schemas.microsoft.com/office/2016/11/relationships/changesInfo" Target="changesInfos/changesInfo1.xml"/><Relationship Id="rId91"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 Type="http://schemas.openxmlformats.org/officeDocument/2006/relationships/slideMaster" Target="slideMasters/slideMaster10.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slide" Target="slides/slide55.xml"/><Relationship Id="rId73" Type="http://schemas.openxmlformats.org/officeDocument/2006/relationships/slide" Target="slides/slide63.xml"/><Relationship Id="rId78" Type="http://schemas.openxmlformats.org/officeDocument/2006/relationships/slide" Target="slides/slide68.xml"/><Relationship Id="rId81" Type="http://schemas.openxmlformats.org/officeDocument/2006/relationships/slide" Target="slides/slide71.xml"/><Relationship Id="rId86"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 Id="rId34" Type="http://schemas.openxmlformats.org/officeDocument/2006/relationships/slide" Target="slides/slide24.xml"/><Relationship Id="rId50" Type="http://schemas.openxmlformats.org/officeDocument/2006/relationships/slide" Target="slides/slide40.xml"/><Relationship Id="rId55" Type="http://schemas.openxmlformats.org/officeDocument/2006/relationships/slide" Target="slides/slide45.xml"/><Relationship Id="rId76" Type="http://schemas.openxmlformats.org/officeDocument/2006/relationships/slide" Target="slides/slide66.xml"/><Relationship Id="rId7" Type="http://schemas.openxmlformats.org/officeDocument/2006/relationships/slideMaster" Target="slideMasters/slideMaster7.xml"/><Relationship Id="rId71" Type="http://schemas.openxmlformats.org/officeDocument/2006/relationships/slide" Target="slides/slide61.xml"/><Relationship Id="rId92" Type="http://schemas.openxmlformats.org/officeDocument/2006/relationships/customXml" Target="../customXml/item3.xml"/><Relationship Id="rId2" Type="http://schemas.openxmlformats.org/officeDocument/2006/relationships/slideMaster" Target="slideMasters/slideMaster2.xml"/><Relationship Id="rId29" Type="http://schemas.openxmlformats.org/officeDocument/2006/relationships/slide" Target="slides/slide19.xml"/><Relationship Id="rId24" Type="http://schemas.openxmlformats.org/officeDocument/2006/relationships/slide" Target="slides/slide14.xml"/><Relationship Id="rId40" Type="http://schemas.openxmlformats.org/officeDocument/2006/relationships/slide" Target="slides/slide30.xml"/><Relationship Id="rId45" Type="http://schemas.openxmlformats.org/officeDocument/2006/relationships/slide" Target="slides/slide35.xml"/><Relationship Id="rId66" Type="http://schemas.openxmlformats.org/officeDocument/2006/relationships/slide" Target="slides/slide56.xml"/><Relationship Id="rId87" Type="http://schemas.openxmlformats.org/officeDocument/2006/relationships/tableStyles" Target="tableStyles.xml"/><Relationship Id="rId61" Type="http://schemas.openxmlformats.org/officeDocument/2006/relationships/slide" Target="slides/slide51.xml"/><Relationship Id="rId82" Type="http://schemas.openxmlformats.org/officeDocument/2006/relationships/notesMaster" Target="notesMasters/notesMaster1.xml"/><Relationship Id="rId19" Type="http://schemas.openxmlformats.org/officeDocument/2006/relationships/slide" Target="slides/slide9.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rolyn Kowalski" userId="837ad647-5918-4a9b-930d-4f19b8f3968b" providerId="ADAL" clId="{EC04B65C-C474-5BDB-814C-EADC23EFEBAF}"/>
    <pc:docChg chg="undo custSel modSld">
      <pc:chgData name="Carolyn Kowalski" userId="837ad647-5918-4a9b-930d-4f19b8f3968b" providerId="ADAL" clId="{EC04B65C-C474-5BDB-814C-EADC23EFEBAF}" dt="2026-01-21T17:24:04.823" v="390" actId="20577"/>
      <pc:docMkLst>
        <pc:docMk/>
      </pc:docMkLst>
      <pc:sldChg chg="modSp mod">
        <pc:chgData name="Carolyn Kowalski" userId="837ad647-5918-4a9b-930d-4f19b8f3968b" providerId="ADAL" clId="{EC04B65C-C474-5BDB-814C-EADC23EFEBAF}" dt="2026-01-20T18:52:33.543" v="20" actId="27636"/>
        <pc:sldMkLst>
          <pc:docMk/>
          <pc:sldMk cId="2264527910" sldId="3779"/>
        </pc:sldMkLst>
        <pc:spChg chg="mod">
          <ac:chgData name="Carolyn Kowalski" userId="837ad647-5918-4a9b-930d-4f19b8f3968b" providerId="ADAL" clId="{EC04B65C-C474-5BDB-814C-EADC23EFEBAF}" dt="2026-01-20T18:52:33.543" v="20" actId="27636"/>
          <ac:spMkLst>
            <pc:docMk/>
            <pc:sldMk cId="2264527910" sldId="3779"/>
            <ac:spMk id="24" creationId="{276E33CF-87CA-CB7C-8613-AE9687F63DF6}"/>
          </ac:spMkLst>
        </pc:spChg>
      </pc:sldChg>
      <pc:sldChg chg="modNotesTx">
        <pc:chgData name="Carolyn Kowalski" userId="837ad647-5918-4a9b-930d-4f19b8f3968b" providerId="ADAL" clId="{EC04B65C-C474-5BDB-814C-EADC23EFEBAF}" dt="2026-01-21T17:08:52.706" v="271" actId="20577"/>
        <pc:sldMkLst>
          <pc:docMk/>
          <pc:sldMk cId="3716048754" sldId="3804"/>
        </pc:sldMkLst>
      </pc:sldChg>
      <pc:sldChg chg="modSp mod modNotesTx">
        <pc:chgData name="Carolyn Kowalski" userId="837ad647-5918-4a9b-930d-4f19b8f3968b" providerId="ADAL" clId="{EC04B65C-C474-5BDB-814C-EADC23EFEBAF}" dt="2026-01-21T17:08:58.353" v="273" actId="20577"/>
        <pc:sldMkLst>
          <pc:docMk/>
          <pc:sldMk cId="754148787" sldId="3805"/>
        </pc:sldMkLst>
        <pc:spChg chg="mod">
          <ac:chgData name="Carolyn Kowalski" userId="837ad647-5918-4a9b-930d-4f19b8f3968b" providerId="ADAL" clId="{EC04B65C-C474-5BDB-814C-EADC23EFEBAF}" dt="2026-01-20T18:52:44.430" v="35" actId="20577"/>
          <ac:spMkLst>
            <pc:docMk/>
            <pc:sldMk cId="754148787" sldId="3805"/>
            <ac:spMk id="26" creationId="{3C404952-B107-8EC7-5B40-39824ADBC3E4}"/>
          </ac:spMkLst>
        </pc:spChg>
      </pc:sldChg>
      <pc:sldChg chg="modSp mod">
        <pc:chgData name="Carolyn Kowalski" userId="837ad647-5918-4a9b-930d-4f19b8f3968b" providerId="ADAL" clId="{EC04B65C-C474-5BDB-814C-EADC23EFEBAF}" dt="2026-01-20T18:52:33.625" v="21" actId="27636"/>
        <pc:sldMkLst>
          <pc:docMk/>
          <pc:sldMk cId="4043255409" sldId="3811"/>
        </pc:sldMkLst>
        <pc:spChg chg="mod">
          <ac:chgData name="Carolyn Kowalski" userId="837ad647-5918-4a9b-930d-4f19b8f3968b" providerId="ADAL" clId="{EC04B65C-C474-5BDB-814C-EADC23EFEBAF}" dt="2026-01-20T18:52:33.625" v="21" actId="27636"/>
          <ac:spMkLst>
            <pc:docMk/>
            <pc:sldMk cId="4043255409" sldId="3811"/>
            <ac:spMk id="12" creationId="{CEFF57C1-64E5-AC89-5F7D-A939B7868ECB}"/>
          </ac:spMkLst>
        </pc:spChg>
      </pc:sldChg>
      <pc:sldChg chg="modSp mod modNotesTx">
        <pc:chgData name="Carolyn Kowalski" userId="837ad647-5918-4a9b-930d-4f19b8f3968b" providerId="ADAL" clId="{EC04B65C-C474-5BDB-814C-EADC23EFEBAF}" dt="2026-01-21T13:19:42.476" v="258" actId="20577"/>
        <pc:sldMkLst>
          <pc:docMk/>
          <pc:sldMk cId="4274834776" sldId="3813"/>
        </pc:sldMkLst>
        <pc:spChg chg="mod">
          <ac:chgData name="Carolyn Kowalski" userId="837ad647-5918-4a9b-930d-4f19b8f3968b" providerId="ADAL" clId="{EC04B65C-C474-5BDB-814C-EADC23EFEBAF}" dt="2026-01-20T18:52:33.508" v="19" actId="27636"/>
          <ac:spMkLst>
            <pc:docMk/>
            <pc:sldMk cId="4274834776" sldId="3813"/>
            <ac:spMk id="26" creationId="{AE2BC105-F4F3-20BD-74D2-C3B88FF57F23}"/>
          </ac:spMkLst>
        </pc:spChg>
        <pc:spChg chg="mod">
          <ac:chgData name="Carolyn Kowalski" userId="837ad647-5918-4a9b-930d-4f19b8f3968b" providerId="ADAL" clId="{EC04B65C-C474-5BDB-814C-EADC23EFEBAF}" dt="2026-01-20T18:52:33.503" v="18" actId="27636"/>
          <ac:spMkLst>
            <pc:docMk/>
            <pc:sldMk cId="4274834776" sldId="3813"/>
            <ac:spMk id="27" creationId="{B01AFDC2-B295-3290-E9CC-319D5132FE6A}"/>
          </ac:spMkLst>
        </pc:spChg>
      </pc:sldChg>
      <pc:sldChg chg="modSp mod">
        <pc:chgData name="Carolyn Kowalski" userId="837ad647-5918-4a9b-930d-4f19b8f3968b" providerId="ADAL" clId="{EC04B65C-C474-5BDB-814C-EADC23EFEBAF}" dt="2026-01-20T18:52:33.664" v="22" actId="27636"/>
        <pc:sldMkLst>
          <pc:docMk/>
          <pc:sldMk cId="1447755672" sldId="3824"/>
        </pc:sldMkLst>
        <pc:spChg chg="mod">
          <ac:chgData name="Carolyn Kowalski" userId="837ad647-5918-4a9b-930d-4f19b8f3968b" providerId="ADAL" clId="{EC04B65C-C474-5BDB-814C-EADC23EFEBAF}" dt="2026-01-20T18:52:33.664" v="22" actId="27636"/>
          <ac:spMkLst>
            <pc:docMk/>
            <pc:sldMk cId="1447755672" sldId="3824"/>
            <ac:spMk id="74" creationId="{EADE2E0D-01BE-70A6-92A3-EEFA5E4975D6}"/>
          </ac:spMkLst>
        </pc:spChg>
      </pc:sldChg>
      <pc:sldChg chg="modSp mod">
        <pc:chgData name="Carolyn Kowalski" userId="837ad647-5918-4a9b-930d-4f19b8f3968b" providerId="ADAL" clId="{EC04B65C-C474-5BDB-814C-EADC23EFEBAF}" dt="2026-01-20T18:52:33.704" v="24" actId="27636"/>
        <pc:sldMkLst>
          <pc:docMk/>
          <pc:sldMk cId="1271380484" sldId="3828"/>
        </pc:sldMkLst>
        <pc:spChg chg="mod">
          <ac:chgData name="Carolyn Kowalski" userId="837ad647-5918-4a9b-930d-4f19b8f3968b" providerId="ADAL" clId="{EC04B65C-C474-5BDB-814C-EADC23EFEBAF}" dt="2026-01-20T18:52:33.704" v="24" actId="27636"/>
          <ac:spMkLst>
            <pc:docMk/>
            <pc:sldMk cId="1271380484" sldId="3828"/>
            <ac:spMk id="9" creationId="{E5D1AB66-4FE4-6C2A-C6C4-7662194A5620}"/>
          </ac:spMkLst>
        </pc:spChg>
        <pc:spChg chg="mod">
          <ac:chgData name="Carolyn Kowalski" userId="837ad647-5918-4a9b-930d-4f19b8f3968b" providerId="ADAL" clId="{EC04B65C-C474-5BDB-814C-EADC23EFEBAF}" dt="2026-01-20T18:52:33.700" v="23" actId="27636"/>
          <ac:spMkLst>
            <pc:docMk/>
            <pc:sldMk cId="1271380484" sldId="3828"/>
            <ac:spMk id="10" creationId="{8DBE409C-14C8-B230-9CBD-D56EEE235704}"/>
          </ac:spMkLst>
        </pc:spChg>
      </pc:sldChg>
      <pc:sldChg chg="modNotesTx">
        <pc:chgData name="Carolyn Kowalski" userId="837ad647-5918-4a9b-930d-4f19b8f3968b" providerId="ADAL" clId="{EC04B65C-C474-5BDB-814C-EADC23EFEBAF}" dt="2026-01-21T17:09:42.684" v="274" actId="20577"/>
        <pc:sldMkLst>
          <pc:docMk/>
          <pc:sldMk cId="1029020719" sldId="3829"/>
        </pc:sldMkLst>
      </pc:sldChg>
      <pc:sldChg chg="modNotesTx">
        <pc:chgData name="Carolyn Kowalski" userId="837ad647-5918-4a9b-930d-4f19b8f3968b" providerId="ADAL" clId="{EC04B65C-C474-5BDB-814C-EADC23EFEBAF}" dt="2026-01-21T17:10:03.224" v="287" actId="20577"/>
        <pc:sldMkLst>
          <pc:docMk/>
          <pc:sldMk cId="1533192440" sldId="3830"/>
        </pc:sldMkLst>
      </pc:sldChg>
      <pc:sldChg chg="modNotesTx">
        <pc:chgData name="Carolyn Kowalski" userId="837ad647-5918-4a9b-930d-4f19b8f3968b" providerId="ADAL" clId="{EC04B65C-C474-5BDB-814C-EADC23EFEBAF}" dt="2026-01-21T17:10:11.271" v="290" actId="20577"/>
        <pc:sldMkLst>
          <pc:docMk/>
          <pc:sldMk cId="1496456845" sldId="3831"/>
        </pc:sldMkLst>
      </pc:sldChg>
      <pc:sldChg chg="modSp mod modNotesTx">
        <pc:chgData name="Carolyn Kowalski" userId="837ad647-5918-4a9b-930d-4f19b8f3968b" providerId="ADAL" clId="{EC04B65C-C474-5BDB-814C-EADC23EFEBAF}" dt="2026-01-21T17:10:07.707" v="289" actId="20577"/>
        <pc:sldMkLst>
          <pc:docMk/>
          <pc:sldMk cId="1321942143" sldId="3833"/>
        </pc:sldMkLst>
        <pc:spChg chg="mod">
          <ac:chgData name="Carolyn Kowalski" userId="837ad647-5918-4a9b-930d-4f19b8f3968b" providerId="ADAL" clId="{EC04B65C-C474-5BDB-814C-EADC23EFEBAF}" dt="2026-01-20T18:52:33.811" v="25" actId="27636"/>
          <ac:spMkLst>
            <pc:docMk/>
            <pc:sldMk cId="1321942143" sldId="3833"/>
            <ac:spMk id="8" creationId="{87FB9031-BF89-629A-F8F9-1483D82268F3}"/>
          </ac:spMkLst>
        </pc:spChg>
        <pc:spChg chg="mod">
          <ac:chgData name="Carolyn Kowalski" userId="837ad647-5918-4a9b-930d-4f19b8f3968b" providerId="ADAL" clId="{EC04B65C-C474-5BDB-814C-EADC23EFEBAF}" dt="2026-01-21T15:49:49.773" v="259" actId="113"/>
          <ac:spMkLst>
            <pc:docMk/>
            <pc:sldMk cId="1321942143" sldId="3833"/>
            <ac:spMk id="11" creationId="{6D0BB2D7-0FC2-534D-17CC-70C355DE3F5E}"/>
          </ac:spMkLst>
        </pc:spChg>
      </pc:sldChg>
      <pc:sldChg chg="modSp mod modNotesTx">
        <pc:chgData name="Carolyn Kowalski" userId="837ad647-5918-4a9b-930d-4f19b8f3968b" providerId="ADAL" clId="{EC04B65C-C474-5BDB-814C-EADC23EFEBAF}" dt="2026-01-21T17:23:06.785" v="370" actId="20577"/>
        <pc:sldMkLst>
          <pc:docMk/>
          <pc:sldMk cId="4000152450" sldId="3835"/>
        </pc:sldMkLst>
        <pc:spChg chg="mod">
          <ac:chgData name="Carolyn Kowalski" userId="837ad647-5918-4a9b-930d-4f19b8f3968b" providerId="ADAL" clId="{EC04B65C-C474-5BDB-814C-EADC23EFEBAF}" dt="2026-01-21T17:23:06.785" v="370" actId="20577"/>
          <ac:spMkLst>
            <pc:docMk/>
            <pc:sldMk cId="4000152450" sldId="3835"/>
            <ac:spMk id="65" creationId="{455F25B7-BFB9-7ABB-DE2E-CB40E547F23D}"/>
          </ac:spMkLst>
        </pc:spChg>
      </pc:sldChg>
      <pc:sldChg chg="modSp mod modNotesTx">
        <pc:chgData name="Carolyn Kowalski" userId="837ad647-5918-4a9b-930d-4f19b8f3968b" providerId="ADAL" clId="{EC04B65C-C474-5BDB-814C-EADC23EFEBAF}" dt="2026-01-21T17:23:14.806" v="372" actId="20577"/>
        <pc:sldMkLst>
          <pc:docMk/>
          <pc:sldMk cId="2262360476" sldId="3836"/>
        </pc:sldMkLst>
        <pc:spChg chg="mod">
          <ac:chgData name="Carolyn Kowalski" userId="837ad647-5918-4a9b-930d-4f19b8f3968b" providerId="ADAL" clId="{EC04B65C-C474-5BDB-814C-EADC23EFEBAF}" dt="2026-01-20T21:14:04.173" v="36" actId="113"/>
          <ac:spMkLst>
            <pc:docMk/>
            <pc:sldMk cId="2262360476" sldId="3836"/>
            <ac:spMk id="19" creationId="{97934BF3-CAF1-FBCD-FF7E-C1FDC61F293B}"/>
          </ac:spMkLst>
        </pc:spChg>
      </pc:sldChg>
      <pc:sldChg chg="modSp mod">
        <pc:chgData name="Carolyn Kowalski" userId="837ad647-5918-4a9b-930d-4f19b8f3968b" providerId="ADAL" clId="{EC04B65C-C474-5BDB-814C-EADC23EFEBAF}" dt="2026-01-20T18:52:34.145" v="28" actId="27636"/>
        <pc:sldMkLst>
          <pc:docMk/>
          <pc:sldMk cId="668630930" sldId="3838"/>
        </pc:sldMkLst>
        <pc:spChg chg="mod">
          <ac:chgData name="Carolyn Kowalski" userId="837ad647-5918-4a9b-930d-4f19b8f3968b" providerId="ADAL" clId="{EC04B65C-C474-5BDB-814C-EADC23EFEBAF}" dt="2026-01-20T18:52:34.145" v="28" actId="27636"/>
          <ac:spMkLst>
            <pc:docMk/>
            <pc:sldMk cId="668630930" sldId="3838"/>
            <ac:spMk id="19" creationId="{13DAB7A2-88A2-181D-FEE4-413EEBC3367A}"/>
          </ac:spMkLst>
        </pc:spChg>
      </pc:sldChg>
      <pc:sldChg chg="modNotesTx">
        <pc:chgData name="Carolyn Kowalski" userId="837ad647-5918-4a9b-930d-4f19b8f3968b" providerId="ADAL" clId="{EC04B65C-C474-5BDB-814C-EADC23EFEBAF}" dt="2026-01-21T17:23:21.820" v="374" actId="20577"/>
        <pc:sldMkLst>
          <pc:docMk/>
          <pc:sldMk cId="2722544552" sldId="3839"/>
        </pc:sldMkLst>
      </pc:sldChg>
      <pc:sldChg chg="modSp mod modNotesTx">
        <pc:chgData name="Carolyn Kowalski" userId="837ad647-5918-4a9b-930d-4f19b8f3968b" providerId="ADAL" clId="{EC04B65C-C474-5BDB-814C-EADC23EFEBAF}" dt="2026-01-21T17:23:50.396" v="384" actId="20577"/>
        <pc:sldMkLst>
          <pc:docMk/>
          <pc:sldMk cId="1740750975" sldId="3840"/>
        </pc:sldMkLst>
        <pc:spChg chg="mod">
          <ac:chgData name="Carolyn Kowalski" userId="837ad647-5918-4a9b-930d-4f19b8f3968b" providerId="ADAL" clId="{EC04B65C-C474-5BDB-814C-EADC23EFEBAF}" dt="2026-01-21T15:50:45.264" v="263" actId="113"/>
          <ac:spMkLst>
            <pc:docMk/>
            <pc:sldMk cId="1740750975" sldId="3840"/>
            <ac:spMk id="20" creationId="{72211EE9-D1C4-F2B5-5DD1-75BBC764353D}"/>
          </ac:spMkLst>
        </pc:spChg>
        <pc:spChg chg="mod">
          <ac:chgData name="Carolyn Kowalski" userId="837ad647-5918-4a9b-930d-4f19b8f3968b" providerId="ADAL" clId="{EC04B65C-C474-5BDB-814C-EADC23EFEBAF}" dt="2026-01-20T18:52:34.224" v="30" actId="27636"/>
          <ac:spMkLst>
            <pc:docMk/>
            <pc:sldMk cId="1740750975" sldId="3840"/>
            <ac:spMk id="39" creationId="{C691F10F-A2CA-44D5-300E-3301D3AF1E66}"/>
          </ac:spMkLst>
        </pc:spChg>
      </pc:sldChg>
      <pc:sldChg chg="modNotesTx">
        <pc:chgData name="Carolyn Kowalski" userId="837ad647-5918-4a9b-930d-4f19b8f3968b" providerId="ADAL" clId="{EC04B65C-C474-5BDB-814C-EADC23EFEBAF}" dt="2026-01-21T17:23:26.094" v="376" actId="20577"/>
        <pc:sldMkLst>
          <pc:docMk/>
          <pc:sldMk cId="241736806" sldId="3842"/>
        </pc:sldMkLst>
      </pc:sldChg>
      <pc:sldChg chg="modSp mod modNotesTx">
        <pc:chgData name="Carolyn Kowalski" userId="837ad647-5918-4a9b-930d-4f19b8f3968b" providerId="ADAL" clId="{EC04B65C-C474-5BDB-814C-EADC23EFEBAF}" dt="2026-01-21T17:23:38.702" v="382" actId="20577"/>
        <pc:sldMkLst>
          <pc:docMk/>
          <pc:sldMk cId="2296185424" sldId="3846"/>
        </pc:sldMkLst>
        <pc:spChg chg="mod">
          <ac:chgData name="Carolyn Kowalski" userId="837ad647-5918-4a9b-930d-4f19b8f3968b" providerId="ADAL" clId="{EC04B65C-C474-5BDB-814C-EADC23EFEBAF}" dt="2026-01-20T18:52:34.186" v="29" actId="27636"/>
          <ac:spMkLst>
            <pc:docMk/>
            <pc:sldMk cId="2296185424" sldId="3846"/>
            <ac:spMk id="26" creationId="{39FCC1A5-95DA-7392-6B8F-38F84E602CBB}"/>
          </ac:spMkLst>
        </pc:spChg>
      </pc:sldChg>
      <pc:sldChg chg="modNotesTx">
        <pc:chgData name="Carolyn Kowalski" userId="837ad647-5918-4a9b-930d-4f19b8f3968b" providerId="ADAL" clId="{EC04B65C-C474-5BDB-814C-EADC23EFEBAF}" dt="2026-01-21T17:23:55.334" v="386" actId="20577"/>
        <pc:sldMkLst>
          <pc:docMk/>
          <pc:sldMk cId="1304464721" sldId="3858"/>
        </pc:sldMkLst>
      </pc:sldChg>
      <pc:sldChg chg="modNotesTx">
        <pc:chgData name="Carolyn Kowalski" userId="837ad647-5918-4a9b-930d-4f19b8f3968b" providerId="ADAL" clId="{EC04B65C-C474-5BDB-814C-EADC23EFEBAF}" dt="2026-01-21T17:24:04.823" v="390" actId="20577"/>
        <pc:sldMkLst>
          <pc:docMk/>
          <pc:sldMk cId="1184643927" sldId="3861"/>
        </pc:sldMkLst>
      </pc:sldChg>
      <pc:sldChg chg="modSp mod">
        <pc:chgData name="Carolyn Kowalski" userId="837ad647-5918-4a9b-930d-4f19b8f3968b" providerId="ADAL" clId="{EC04B65C-C474-5BDB-814C-EADC23EFEBAF}" dt="2026-01-20T18:52:34.265" v="31" actId="27636"/>
        <pc:sldMkLst>
          <pc:docMk/>
          <pc:sldMk cId="3111381119" sldId="3864"/>
        </pc:sldMkLst>
        <pc:spChg chg="mod">
          <ac:chgData name="Carolyn Kowalski" userId="837ad647-5918-4a9b-930d-4f19b8f3968b" providerId="ADAL" clId="{EC04B65C-C474-5BDB-814C-EADC23EFEBAF}" dt="2026-01-20T18:52:34.265" v="31" actId="27636"/>
          <ac:spMkLst>
            <pc:docMk/>
            <pc:sldMk cId="3111381119" sldId="3864"/>
            <ac:spMk id="27" creationId="{F1BA6E24-1BA5-DB8F-4446-99F05F7322FC}"/>
          </ac:spMkLst>
        </pc:spChg>
      </pc:sldChg>
      <pc:sldChg chg="modSp mod">
        <pc:chgData name="Carolyn Kowalski" userId="837ad647-5918-4a9b-930d-4f19b8f3968b" providerId="ADAL" clId="{EC04B65C-C474-5BDB-814C-EADC23EFEBAF}" dt="2026-01-21T15:51:05.919" v="264" actId="113"/>
        <pc:sldMkLst>
          <pc:docMk/>
          <pc:sldMk cId="2514844734" sldId="3865"/>
        </pc:sldMkLst>
        <pc:spChg chg="mod">
          <ac:chgData name="Carolyn Kowalski" userId="837ad647-5918-4a9b-930d-4f19b8f3968b" providerId="ADAL" clId="{EC04B65C-C474-5BDB-814C-EADC23EFEBAF}" dt="2026-01-21T15:51:05.919" v="264" actId="113"/>
          <ac:spMkLst>
            <pc:docMk/>
            <pc:sldMk cId="2514844734" sldId="3865"/>
            <ac:spMk id="11" creationId="{61BE14C0-7E6F-0379-E9DF-B212694B4AE1}"/>
          </ac:spMkLst>
        </pc:spChg>
      </pc:sldChg>
      <pc:sldChg chg="modSp mod">
        <pc:chgData name="Carolyn Kowalski" userId="837ad647-5918-4a9b-930d-4f19b8f3968b" providerId="ADAL" clId="{EC04B65C-C474-5BDB-814C-EADC23EFEBAF}" dt="2026-01-21T15:51:30.707" v="267" actId="20577"/>
        <pc:sldMkLst>
          <pc:docMk/>
          <pc:sldMk cId="2448063958" sldId="3880"/>
        </pc:sldMkLst>
        <pc:spChg chg="mod">
          <ac:chgData name="Carolyn Kowalski" userId="837ad647-5918-4a9b-930d-4f19b8f3968b" providerId="ADAL" clId="{EC04B65C-C474-5BDB-814C-EADC23EFEBAF}" dt="2026-01-21T15:51:30.707" v="267" actId="20577"/>
          <ac:spMkLst>
            <pc:docMk/>
            <pc:sldMk cId="2448063958" sldId="3880"/>
            <ac:spMk id="13" creationId="{C9BB247C-5449-1724-6E73-F7EAB460FCBA}"/>
          </ac:spMkLst>
        </pc:spChg>
        <pc:spChg chg="mod">
          <ac:chgData name="Carolyn Kowalski" userId="837ad647-5918-4a9b-930d-4f19b8f3968b" providerId="ADAL" clId="{EC04B65C-C474-5BDB-814C-EADC23EFEBAF}" dt="2026-01-20T18:52:34.302" v="32" actId="27636"/>
          <ac:spMkLst>
            <pc:docMk/>
            <pc:sldMk cId="2448063958" sldId="3880"/>
            <ac:spMk id="22" creationId="{2E2ED59E-2CB6-6E85-F7E8-CA9579B52B29}"/>
          </ac:spMkLst>
        </pc:spChg>
      </pc:sldChg>
      <pc:sldChg chg="modSp mod">
        <pc:chgData name="Carolyn Kowalski" userId="837ad647-5918-4a9b-930d-4f19b8f3968b" providerId="ADAL" clId="{EC04B65C-C474-5BDB-814C-EADC23EFEBAF}" dt="2026-01-21T15:51:42.293" v="269" actId="113"/>
        <pc:sldMkLst>
          <pc:docMk/>
          <pc:sldMk cId="948225431" sldId="3881"/>
        </pc:sldMkLst>
        <pc:spChg chg="mod">
          <ac:chgData name="Carolyn Kowalski" userId="837ad647-5918-4a9b-930d-4f19b8f3968b" providerId="ADAL" clId="{EC04B65C-C474-5BDB-814C-EADC23EFEBAF}" dt="2026-01-21T15:51:42.293" v="269" actId="113"/>
          <ac:spMkLst>
            <pc:docMk/>
            <pc:sldMk cId="948225431" sldId="3881"/>
            <ac:spMk id="3" creationId="{BD9BBF7A-4C50-5855-17FC-CAB552708CC6}"/>
          </ac:spMkLst>
        </pc:spChg>
      </pc:sldChg>
      <pc:sldChg chg="modSp mod">
        <pc:chgData name="Carolyn Kowalski" userId="837ad647-5918-4a9b-930d-4f19b8f3968b" providerId="ADAL" clId="{EC04B65C-C474-5BDB-814C-EADC23EFEBAF}" dt="2026-01-20T18:52:34.334" v="33" actId="27636"/>
        <pc:sldMkLst>
          <pc:docMk/>
          <pc:sldMk cId="3545256373" sldId="3884"/>
        </pc:sldMkLst>
        <pc:spChg chg="mod">
          <ac:chgData name="Carolyn Kowalski" userId="837ad647-5918-4a9b-930d-4f19b8f3968b" providerId="ADAL" clId="{EC04B65C-C474-5BDB-814C-EADC23EFEBAF}" dt="2026-01-20T18:52:34.334" v="33" actId="27636"/>
          <ac:spMkLst>
            <pc:docMk/>
            <pc:sldMk cId="3545256373" sldId="3884"/>
            <ac:spMk id="10" creationId="{B7E0E2C0-1028-5D16-8C2A-B048A69D6FC5}"/>
          </ac:spMkLst>
        </pc:spChg>
      </pc:sldChg>
      <pc:sldChg chg="modSp mod">
        <pc:chgData name="Carolyn Kowalski" userId="837ad647-5918-4a9b-930d-4f19b8f3968b" providerId="ADAL" clId="{EC04B65C-C474-5BDB-814C-EADC23EFEBAF}" dt="2026-01-21T13:17:45.872" v="140" actId="14100"/>
        <pc:sldMkLst>
          <pc:docMk/>
          <pc:sldMk cId="241457302" sldId="3890"/>
        </pc:sldMkLst>
        <pc:picChg chg="mod modCrop">
          <ac:chgData name="Carolyn Kowalski" userId="837ad647-5918-4a9b-930d-4f19b8f3968b" providerId="ADAL" clId="{EC04B65C-C474-5BDB-814C-EADC23EFEBAF}" dt="2026-01-21T13:17:45.872" v="140" actId="14100"/>
          <ac:picMkLst>
            <pc:docMk/>
            <pc:sldMk cId="241457302" sldId="3890"/>
            <ac:picMk id="10" creationId="{C44369A2-BA24-9FCA-FE76-9D2AB7E64298}"/>
          </ac:picMkLst>
        </pc:picChg>
      </pc:sldChg>
      <pc:sldChg chg="modSp mod modNotesTx">
        <pc:chgData name="Carolyn Kowalski" userId="837ad647-5918-4a9b-930d-4f19b8f3968b" providerId="ADAL" clId="{EC04B65C-C474-5BDB-814C-EADC23EFEBAF}" dt="2026-01-21T17:15:51.188" v="311" actId="20577"/>
        <pc:sldMkLst>
          <pc:docMk/>
          <pc:sldMk cId="4153527165" sldId="3892"/>
        </pc:sldMkLst>
        <pc:spChg chg="mod">
          <ac:chgData name="Carolyn Kowalski" userId="837ad647-5918-4a9b-930d-4f19b8f3968b" providerId="ADAL" clId="{EC04B65C-C474-5BDB-814C-EADC23EFEBAF}" dt="2026-01-21T17:15:51.188" v="311" actId="20577"/>
          <ac:spMkLst>
            <pc:docMk/>
            <pc:sldMk cId="4153527165" sldId="3892"/>
            <ac:spMk id="8" creationId="{765E7D4D-7C7C-0FE6-61CB-07CC16016563}"/>
          </ac:spMkLst>
        </pc:spChg>
      </pc:sldChg>
    </pc:docChg>
  </pc:docChgLst>
  <pc:docChgLst>
    <pc:chgData name="Becky Ramsing" userId="e2f8d8fa-064d-4360-8b09-1b13d98be5d7" providerId="ADAL" clId="{DDE90614-9019-55F9-836B-6232316AAB41}"/>
    <pc:docChg chg="undo custSel modSld">
      <pc:chgData name="Becky Ramsing" userId="e2f8d8fa-064d-4360-8b09-1b13d98be5d7" providerId="ADAL" clId="{DDE90614-9019-55F9-836B-6232316AAB41}" dt="2026-01-21T19:22:06.644" v="397" actId="20577"/>
      <pc:docMkLst>
        <pc:docMk/>
      </pc:docMkLst>
      <pc:sldChg chg="modSp mod modCm modNotesTx">
        <pc:chgData name="Becky Ramsing" userId="e2f8d8fa-064d-4360-8b09-1b13d98be5d7" providerId="ADAL" clId="{DDE90614-9019-55F9-836B-6232316AAB41}" dt="2026-01-21T19:17:06.603" v="331" actId="14100"/>
        <pc:sldMkLst>
          <pc:docMk/>
          <pc:sldMk cId="3361531909" sldId="3847"/>
        </pc:sldMkLst>
        <pc:spChg chg="mod">
          <ac:chgData name="Becky Ramsing" userId="e2f8d8fa-064d-4360-8b09-1b13d98be5d7" providerId="ADAL" clId="{DDE90614-9019-55F9-836B-6232316AAB41}" dt="2026-01-21T19:17:06.603" v="331" actId="14100"/>
          <ac:spMkLst>
            <pc:docMk/>
            <pc:sldMk cId="3361531909" sldId="3847"/>
            <ac:spMk id="16" creationId="{A666E2E9-DD5D-9D62-E880-98EAF987008C}"/>
          </ac:spMkLst>
        </pc:spChg>
        <pc:extLst>
          <p:ext xmlns:p="http://schemas.openxmlformats.org/presentationml/2006/main" uri="{D6D511B9-2390-475A-947B-AFAB55BFBCF1}">
            <pc226:cmChg xmlns:pc226="http://schemas.microsoft.com/office/powerpoint/2022/06/main/command" chg="mod">
              <pc226:chgData name="Becky Ramsing" userId="e2f8d8fa-064d-4360-8b09-1b13d98be5d7" providerId="ADAL" clId="{DDE90614-9019-55F9-836B-6232316AAB41}" dt="2026-01-21T19:07:32.204" v="4" actId="20577"/>
              <pc2:cmMkLst xmlns:pc2="http://schemas.microsoft.com/office/powerpoint/2019/9/main/command">
                <pc:docMk/>
                <pc:sldMk cId="3361531909" sldId="3847"/>
                <pc2:cmMk id="{4CF4C783-1856-FD4E-A336-3423FD29AA99}"/>
              </pc2:cmMkLst>
            </pc226:cmChg>
          </p:ext>
        </pc:extLst>
      </pc:sldChg>
      <pc:sldChg chg="modSp mod">
        <pc:chgData name="Becky Ramsing" userId="e2f8d8fa-064d-4360-8b09-1b13d98be5d7" providerId="ADAL" clId="{DDE90614-9019-55F9-836B-6232316AAB41}" dt="2026-01-21T19:22:06.644" v="397" actId="20577"/>
        <pc:sldMkLst>
          <pc:docMk/>
          <pc:sldMk cId="2448063958" sldId="3880"/>
        </pc:sldMkLst>
        <pc:spChg chg="mod">
          <ac:chgData name="Becky Ramsing" userId="e2f8d8fa-064d-4360-8b09-1b13d98be5d7" providerId="ADAL" clId="{DDE90614-9019-55F9-836B-6232316AAB41}" dt="2026-01-21T19:22:06.644" v="397" actId="20577"/>
          <ac:spMkLst>
            <pc:docMk/>
            <pc:sldMk cId="2448063958" sldId="3880"/>
            <ac:spMk id="2" creationId="{13AB1560-C272-886E-8274-64F1EB0BAB9B}"/>
          </ac:spMkLst>
        </pc:spChg>
        <pc:spChg chg="mod">
          <ac:chgData name="Becky Ramsing" userId="e2f8d8fa-064d-4360-8b09-1b13d98be5d7" providerId="ADAL" clId="{DDE90614-9019-55F9-836B-6232316AAB41}" dt="2026-01-21T19:21:31.478" v="390" actId="113"/>
          <ac:spMkLst>
            <pc:docMk/>
            <pc:sldMk cId="2448063958" sldId="3880"/>
            <ac:spMk id="21" creationId="{2C643ECC-DF39-D09A-985D-C1DDC76BD5A7}"/>
          </ac:spMkLst>
        </pc:spChg>
      </pc:sldChg>
    </pc:docChg>
  </pc:docChgLst>
  <pc:docChgLst>
    <pc:chgData name="Becky Ramsing" userId="S::rramsin2@jh.edu::e2f8d8fa-064d-4360-8b09-1b13d98be5d7" providerId="AD" clId="Web-{98B80756-B2EA-6D1D-F259-C2DEC8C946AF}"/>
    <pc:docChg chg="modSld">
      <pc:chgData name="Becky Ramsing" userId="S::rramsin2@jh.edu::e2f8d8fa-064d-4360-8b09-1b13d98be5d7" providerId="AD" clId="Web-{98B80756-B2EA-6D1D-F259-C2DEC8C946AF}" dt="2026-01-21T17:36:45.736" v="10"/>
      <pc:docMkLst>
        <pc:docMk/>
      </pc:docMkLst>
      <pc:sldChg chg="modNotes">
        <pc:chgData name="Becky Ramsing" userId="S::rramsin2@jh.edu::e2f8d8fa-064d-4360-8b09-1b13d98be5d7" providerId="AD" clId="Web-{98B80756-B2EA-6D1D-F259-C2DEC8C946AF}" dt="2026-01-21T17:33:11.592" v="2"/>
        <pc:sldMkLst>
          <pc:docMk/>
          <pc:sldMk cId="4264305638" sldId="3819"/>
        </pc:sldMkLst>
      </pc:sldChg>
      <pc:sldChg chg="modNotes">
        <pc:chgData name="Becky Ramsing" userId="S::rramsin2@jh.edu::e2f8d8fa-064d-4360-8b09-1b13d98be5d7" providerId="AD" clId="Web-{98B80756-B2EA-6D1D-F259-C2DEC8C946AF}" dt="2026-01-21T17:35:20.173" v="6"/>
        <pc:sldMkLst>
          <pc:docMk/>
          <pc:sldMk cId="1548197420" sldId="3820"/>
        </pc:sldMkLst>
      </pc:sldChg>
      <pc:sldChg chg="modNotes">
        <pc:chgData name="Becky Ramsing" userId="S::rramsin2@jh.edu::e2f8d8fa-064d-4360-8b09-1b13d98be5d7" providerId="AD" clId="Web-{98B80756-B2EA-6D1D-F259-C2DEC8C946AF}" dt="2026-01-21T17:35:43.861" v="8"/>
        <pc:sldMkLst>
          <pc:docMk/>
          <pc:sldMk cId="2738875272" sldId="3821"/>
        </pc:sldMkLst>
      </pc:sldChg>
      <pc:sldChg chg="modNotes">
        <pc:chgData name="Becky Ramsing" userId="S::rramsin2@jh.edu::e2f8d8fa-064d-4360-8b09-1b13d98be5d7" providerId="AD" clId="Web-{98B80756-B2EA-6D1D-F259-C2DEC8C946AF}" dt="2026-01-21T17:36:45.736" v="10"/>
        <pc:sldMkLst>
          <pc:docMk/>
          <pc:sldMk cId="1447755672" sldId="3824"/>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CD7D3A2-31E4-8E42-BFE4-E1D5C718E739}" type="datetimeFigureOut">
              <a:rPr lang="en-US" smtClean="0"/>
              <a:pPr/>
              <a:t>1/26/26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598F7A4-CE3D-804B-A1DB-4079A629C97B}" type="slidenum">
              <a:rPr lang="en-US" smtClean="0"/>
              <a:pPr/>
              <a:t>‹#›</a:t>
            </a:fld>
            <a:endParaRPr lang="en-US"/>
          </a:p>
        </p:txBody>
      </p:sp>
    </p:spTree>
    <p:extLst>
      <p:ext uri="{BB962C8B-B14F-4D97-AF65-F5344CB8AC3E}">
        <p14:creationId xmlns:p14="http://schemas.microsoft.com/office/powerpoint/2010/main" val="32956798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20E2176-2878-124F-9D1F-E150291074BD}" type="datetimeFigureOut">
              <a:rPr lang="en-US" smtClean="0"/>
              <a:pPr/>
              <a:t>1/26/26</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3D3DDD1-A2AC-0143-A10E-767D06A6F773}" type="slidenum">
              <a:rPr lang="en-US" smtClean="0"/>
              <a:pPr/>
              <a:t>‹#›</a:t>
            </a:fld>
            <a:endParaRPr lang="en-US"/>
          </a:p>
        </p:txBody>
      </p:sp>
    </p:spTree>
    <p:extLst>
      <p:ext uri="{BB962C8B-B14F-4D97-AF65-F5344CB8AC3E}">
        <p14:creationId xmlns:p14="http://schemas.microsoft.com/office/powerpoint/2010/main" val="3835557496"/>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openknowledge.fao.org/server/api/core/bitstreams/4ac1286e-eef3-4f1d-b5bd-d92f5d1ce738/content"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openknowledge.fao.org/server/api/core/bitstreams/4ac1286e-eef3-4f1d-b5bd-d92f5d1ce738/content"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un.org/en/issues/food/taskforce/pdf/All%20food%20systems%20are%20sustainable.pdf"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openknowledge.fao.org/handle/20.500.14283/cc4337en" TargetMode="External"/><Relationship Id="rId2" Type="http://schemas.openxmlformats.org/officeDocument/2006/relationships/slide" Target="../slides/slide16.xml"/><Relationship Id="rId1" Type="http://schemas.openxmlformats.org/officeDocument/2006/relationships/notesMaster" Target="../notesMasters/notesMaster1.xml"/><Relationship Id="rId4" Type="http://schemas.openxmlformats.org/officeDocument/2006/relationships/hyperlink" Target="https://doi.org/10.1038/s41893-023-01110-y" TargetMode="Externa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dol.gov/sites/dolgov/files/ETA/publications/ETAOP_2019-01_NAWS_Research_Report_13.pdf" TargetMode="External"/><Relationship Id="rId2" Type="http://schemas.openxmlformats.org/officeDocument/2006/relationships/slide" Target="../slides/slide17.xml"/><Relationship Id="rId1" Type="http://schemas.openxmlformats.org/officeDocument/2006/relationships/notesMaster" Target="../notesMasters/notesMaster1.xml"/><Relationship Id="rId4" Type="http://schemas.openxmlformats.org/officeDocument/2006/relationships/hyperlink" Target="https://www.ers.usda.gov/data-products/ag-and-food-statistics-charting-the-essentials/ag-and-food-sectors-and-the-economy" TargetMode="Externa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dol.gov/sites/dolgov/files/ETA/naws/pdfs/NAWS%20Research%20Report%2017.pdf" TargetMode="External"/><Relationship Id="rId2" Type="http://schemas.openxmlformats.org/officeDocument/2006/relationships/slide" Target="../slides/slide18.xml"/><Relationship Id="rId1" Type="http://schemas.openxmlformats.org/officeDocument/2006/relationships/notesMaster" Target="../notesMasters/notesMaster1.xml"/><Relationship Id="rId5" Type="http://schemas.openxmlformats.org/officeDocument/2006/relationships/hyperlink" Target="https://www.ers.usda.gov/topics/farm-economy/farm-labor#size" TargetMode="External"/><Relationship Id="rId4" Type="http://schemas.openxmlformats.org/officeDocument/2006/relationships/hyperlink" Target="https://www.nass.usda.gov/Publications/AgCensus/2022/Full_Report/Volume_1,_Chapter_1_US/usv1.pdf" TargetMode="Externa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doi.org/10.47626/1679-4435-2020-532"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fao.org/4/w3548e/w3548e00.htm" TargetMode="External"/><Relationship Id="rId2" Type="http://schemas.openxmlformats.org/officeDocument/2006/relationships/slide" Target="../slides/slide26.xml"/><Relationship Id="rId1" Type="http://schemas.openxmlformats.org/officeDocument/2006/relationships/notesMaster" Target="../notesMasters/notesMaster1.xml"/><Relationship Id="rId4" Type="http://schemas.openxmlformats.org/officeDocument/2006/relationships/hyperlink" Target="https://openknowledge.fao.org/items/9e243f7a-2ed0-4d7d-85c4-3227b76ce79e" TargetMode="Externa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worldbank.org/en/topic/agriculture/brief/food-security-update/what-is-food-security"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ers.usda.gov/data-products/charts-of-note/chart-detail?chartId=109859"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ers.usda.gov/topics/food-nutrition-assistance/food-security-in-the-us/key-statistics-graphics" TargetMode="External"/><Relationship Id="rId2" Type="http://schemas.openxmlformats.org/officeDocument/2006/relationships/slide" Target="../slides/slide30.xml"/><Relationship Id="rId1" Type="http://schemas.openxmlformats.org/officeDocument/2006/relationships/notesMaster" Target="../notesMasters/notesMaster1.xml"/><Relationship Id="rId4" Type="http://schemas.openxmlformats.org/officeDocument/2006/relationships/hyperlink" Target="https://doi.org/10.17269/s41997-021-00597-2" TargetMode="Externa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ers.usda.gov/topics/food-nutrition-assistance/food-security-in-the-us/key-statistics-graphics"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www.cbpp.org/blog/food-insecurity-increased-in-2022-with-severe-impact-on-households-with-children-and-ongoing"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blog.ucs.org/alice-reznickova/how-big-food-corporations-take-advantage-of-snap/" TargetMode="External"/><Relationship Id="rId2" Type="http://schemas.openxmlformats.org/officeDocument/2006/relationships/slide" Target="../slides/slide33.xml"/><Relationship Id="rId1" Type="http://schemas.openxmlformats.org/officeDocument/2006/relationships/notesMaster" Target="../notesMasters/notesMaster1.xml"/><Relationship Id="rId4" Type="http://schemas.openxmlformats.org/officeDocument/2006/relationships/hyperlink" Target="https://foodchainworkers.org/wp-content/uploads/2025/02/Food-Worker-Data-Update-2025-FCWA-3.pdf" TargetMode="Externa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doi.org/10.1186/s12937-018-0360-z" TargetMode="External"/><Relationship Id="rId2" Type="http://schemas.openxmlformats.org/officeDocument/2006/relationships/slide" Target="../slides/slide34.xml"/><Relationship Id="rId1" Type="http://schemas.openxmlformats.org/officeDocument/2006/relationships/notesMaster" Target="../notesMasters/notesMaster1.xml"/><Relationship Id="rId4" Type="http://schemas.openxmlformats.org/officeDocument/2006/relationships/hyperlink" Target="https://www.feedingamerica.org/hunger-in-america/food-insecurity" TargetMode="Externa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clf.jhsph.edu/publications/baltimore-citys-food-environment-report-2018-report" TargetMode="External"/><Relationship Id="rId2" Type="http://schemas.openxmlformats.org/officeDocument/2006/relationships/slide" Target="../slides/slide36.xml"/><Relationship Id="rId1" Type="http://schemas.openxmlformats.org/officeDocument/2006/relationships/notesMaster" Target="../notesMasters/notesMaster1.xml"/><Relationship Id="rId4" Type="http://schemas.openxmlformats.org/officeDocument/2006/relationships/hyperlink" Target="https://planning.baltimorecity.gov/baltimore-food-policy-initiative/food-environment" TargetMode="Externa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doi.org/10.1007/s11883-021-00923-6" TargetMode="External"/><Relationship Id="rId2" Type="http://schemas.openxmlformats.org/officeDocument/2006/relationships/slide" Target="../slides/slide37.xml"/><Relationship Id="rId1" Type="http://schemas.openxmlformats.org/officeDocument/2006/relationships/notesMaster" Target="../notesMasters/notesMaster1.xml"/><Relationship Id="rId5" Type="http://schemas.openxmlformats.org/officeDocument/2006/relationships/hyperlink" Target="https://doi.org/10.1016/j.ajcnut.2023.12.019" TargetMode="External"/><Relationship Id="rId4" Type="http://schemas.openxmlformats.org/officeDocument/2006/relationships/hyperlink" Target="https://doi.org/10.1016/j.numecd.2022.03.025" TargetMode="Externa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doi.org/10.1161/CIRCRESAHA.123.322065" TargetMode="External"/><Relationship Id="rId7" Type="http://schemas.openxmlformats.org/officeDocument/2006/relationships/hyperlink" Target="https://doi.org/10.1016/j.ajcnut.2023.12.019" TargetMode="External"/><Relationship Id="rId2" Type="http://schemas.openxmlformats.org/officeDocument/2006/relationships/slide" Target="../slides/slide38.xml"/><Relationship Id="rId1" Type="http://schemas.openxmlformats.org/officeDocument/2006/relationships/notesMaster" Target="../notesMasters/notesMaster1.xml"/><Relationship Id="rId6" Type="http://schemas.openxmlformats.org/officeDocument/2006/relationships/hyperlink" Target="https://doi.org/10.1016/j.numecd.2022.03.025" TargetMode="External"/><Relationship Id="rId5" Type="http://schemas.openxmlformats.org/officeDocument/2006/relationships/hyperlink" Target="https://doi.org/10.1007/s11883-021-00923-6" TargetMode="External"/><Relationship Id="rId4" Type="http://schemas.openxmlformats.org/officeDocument/2006/relationships/hyperlink" Target="https://doi.org/10.1177/00333549141291S203" TargetMode="Externa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doi.org/10.1016/j.tjnut.2025.06.002"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doi.org/10.1016/j.jand.2020.05.010" TargetMode="External"/><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www.cdrnet.org/vault/2459/web/Scope%20Standards%20of%20Practice%202024%20RDN_FINAL.pdf" TargetMode="External"/><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s://www.cdrnet.org/vault/2459/web/Scope%20Standards%20of%20Practice%202024%20RDN_FINAL.pdf" TargetMode="External"/><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s://odphp.health.gov/healthypeople/priority-areas/social-determinants-health" TargetMode="External"/><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s://doi.org/10.3390/ijerph21111496" TargetMode="External"/><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s://en.wikipedia.org/wiki/Food_production" TargetMode="External"/><Relationship Id="rId2" Type="http://schemas.openxmlformats.org/officeDocument/2006/relationships/slide" Target="../slides/slide50.xml"/><Relationship Id="rId1" Type="http://schemas.openxmlformats.org/officeDocument/2006/relationships/notesMaster" Target="../notesMasters/notesMaster1.xml"/><Relationship Id="rId6" Type="http://schemas.openxmlformats.org/officeDocument/2006/relationships/hyperlink" Target="https://usfoodsovereigntyalliance.org/what-is-food-sovereignty/" TargetMode="External"/><Relationship Id="rId5" Type="http://schemas.openxmlformats.org/officeDocument/2006/relationships/hyperlink" Target="https://foodprint.org/issues/food-justice/" TargetMode="External"/><Relationship Id="rId4" Type="http://schemas.openxmlformats.org/officeDocument/2006/relationships/hyperlink" Target="https://en.wikipedia.org/wiki/Food_distribution" TargetMode="Externa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3" Type="http://schemas.openxmlformats.org/officeDocument/2006/relationships/hyperlink" Target="https://almabackyardfarms.com/" TargetMode="External"/><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3" Type="http://schemas.openxmlformats.org/officeDocument/2006/relationships/hyperlink" Target="https://farmtoschoolcensus.fns.usda.gov/" TargetMode="External"/><Relationship Id="rId2" Type="http://schemas.openxmlformats.org/officeDocument/2006/relationships/slide" Target="../slides/slide54.xml"/><Relationship Id="rId1" Type="http://schemas.openxmlformats.org/officeDocument/2006/relationships/notesMaster" Target="../notesMasters/notesMaster1.xml"/><Relationship Id="rId4" Type="http://schemas.openxmlformats.org/officeDocument/2006/relationships/hyperlink" Target="https://cdn.prod.website-files.com/5c469df2395cd53c3d913b2d/611027419232d281ad2f51ff_BenefitsFactSheet.pdf" TargetMode="External"/></Relationships>
</file>

<file path=ppt/notesSlides/_rels/notesSlide52.xml.rels><?xml version="1.0" encoding="UTF-8" standalone="yes"?>
<Relationships xmlns="http://schemas.openxmlformats.org/package/2006/relationships"><Relationship Id="rId3" Type="http://schemas.openxmlformats.org/officeDocument/2006/relationships/hyperlink" Target="https://goodfoodpurchasing.org/good-food-values/" TargetMode="External"/><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3" Type="http://schemas.openxmlformats.org/officeDocument/2006/relationships/hyperlink" Target="https://www.healthaffairs.org/do/10.1377/hpb20230216.926558/full/" TargetMode="External"/><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3" Type="http://schemas.openxmlformats.org/officeDocument/2006/relationships/hyperlink" Target="https://doi.org/10.1016/j.ajcnut.2023.12.019" TargetMode="External"/><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3" Type="http://schemas.openxmlformats.org/officeDocument/2006/relationships/hyperlink" Target="https://www.nourishlife.org/teach/food-system-tools/" TargetMode="External"/><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3" Type="http://schemas.openxmlformats.org/officeDocument/2006/relationships/hyperlink" Target="https://www.c40.org/news/a-sustainable-diet-by-2030-is-key-to-solving-the-climate-emergency/" TargetMode="External"/><Relationship Id="rId2" Type="http://schemas.openxmlformats.org/officeDocument/2006/relationships/slide" Target="../slides/slide61.xml"/><Relationship Id="rId1" Type="http://schemas.openxmlformats.org/officeDocument/2006/relationships/notesMaster" Target="../notesMasters/notesMaster1.xml"/><Relationship Id="rId4" Type="http://schemas.openxmlformats.org/officeDocument/2006/relationships/hyperlink" Target="https://www.c40knowledgehub.org/s/article/The-C40-Good-Food-Cities-Declaration-Planned-actions-to-deliver-commitments?language=en_US" TargetMode="External"/></Relationships>
</file>

<file path=ppt/notesSlides/_rels/notesSlide59.xml.rels><?xml version="1.0" encoding="UTF-8" standalone="yes"?>
<Relationships xmlns="http://schemas.openxmlformats.org/package/2006/relationships"><Relationship Id="rId3" Type="http://schemas.openxmlformats.org/officeDocument/2006/relationships/hyperlink" Target="https://foodandplanet.org/downloads/" TargetMode="External"/><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3" Type="http://schemas.openxmlformats.org/officeDocument/2006/relationships/hyperlink" Target="https://www.eatrightfoundation.org/resources/daneh" TargetMode="External"/><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3" Type="http://schemas.openxmlformats.org/officeDocument/2006/relationships/hyperlink" Target="https://www.nourishlife.org/teach/food-system-tools/" TargetMode="External"/><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unitedwaynca.org/blog/equity-vs-equality/"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kff.org/policy-watch/health-disparities-symptom-broader-social-economic-inequities/"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cdc.gov/healthequity/whatis/videos/Video3-sdoh_LowResolution.mp4"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3D3DDD1-A2AC-0143-A10E-767D06A6F773}" type="slidenum">
              <a:rPr lang="en-US" smtClean="0"/>
              <a:pPr/>
              <a:t>1</a:t>
            </a:fld>
            <a:endParaRPr lang="en-US"/>
          </a:p>
        </p:txBody>
      </p:sp>
    </p:spTree>
    <p:extLst>
      <p:ext uri="{BB962C8B-B14F-4D97-AF65-F5344CB8AC3E}">
        <p14:creationId xmlns:p14="http://schemas.microsoft.com/office/powerpoint/2010/main" val="21682613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45833"/>
              </a:lnSpc>
              <a:spcBef>
                <a:spcPts val="0"/>
              </a:spcBef>
              <a:spcAft>
                <a:spcPts val="0"/>
              </a:spcAft>
              <a:buClrTx/>
              <a:buSzTx/>
              <a:buFontTx/>
              <a:buNone/>
              <a:tabLst/>
              <a:defRPr/>
            </a:pPr>
            <a:r>
              <a:rPr lang="en-US"/>
              <a:t>We will revisit this framework from the first introductory module through the lens of equity and the social determinants of health. A main theme in this series is that the food system is not working well for all of us, and there are many negative outcomes and impacts. Inequities across the food system are widespread. Where do you see them showing up in this image? </a:t>
            </a:r>
          </a:p>
          <a:p>
            <a:pPr marL="0" marR="0" lvl="0" indent="0" algn="l" defTabSz="914400" rtl="0" eaLnBrk="1" fontAlgn="auto" latinLnBrk="0" hangingPunct="1">
              <a:lnSpc>
                <a:spcPct val="145833"/>
              </a:lnSpc>
              <a:spcBef>
                <a:spcPts val="0"/>
              </a:spcBef>
              <a:spcAft>
                <a:spcPts val="0"/>
              </a:spcAft>
              <a:buClrTx/>
              <a:buSzTx/>
              <a:buFontTx/>
              <a:buNone/>
              <a:tabLst/>
              <a:defRPr/>
            </a:pPr>
            <a:endParaRPr lang="en-US"/>
          </a:p>
          <a:p>
            <a:pPr marL="0" marR="0" lvl="0" indent="0" algn="l" defTabSz="914400" rtl="0" eaLnBrk="1" fontAlgn="auto" latinLnBrk="0" hangingPunct="1">
              <a:lnSpc>
                <a:spcPct val="145833"/>
              </a:lnSpc>
              <a:spcBef>
                <a:spcPts val="0"/>
              </a:spcBef>
              <a:spcAft>
                <a:spcPts val="0"/>
              </a:spcAft>
              <a:buClrTx/>
              <a:buSzTx/>
              <a:buFontTx/>
              <a:buNone/>
              <a:tabLst/>
              <a:defRPr/>
            </a:pPr>
            <a:r>
              <a:rPr lang="en-US"/>
              <a:t>(Pause this presentation and spend a few minutes thinking about this question). </a:t>
            </a:r>
          </a:p>
          <a:p>
            <a:pPr marL="0" marR="0" lvl="0" indent="0" algn="l" defTabSz="914400" rtl="0" eaLnBrk="1" fontAlgn="auto" latinLnBrk="0" hangingPunct="1">
              <a:lnSpc>
                <a:spcPct val="145833"/>
              </a:lnSpc>
              <a:spcBef>
                <a:spcPts val="0"/>
              </a:spcBef>
              <a:spcAft>
                <a:spcPts val="0"/>
              </a:spcAft>
              <a:buClrTx/>
              <a:buSzTx/>
              <a:buFontTx/>
              <a:buNone/>
              <a:tabLst/>
              <a:defRPr/>
            </a:pPr>
            <a:endParaRPr lang="en-US"/>
          </a:p>
          <a:p>
            <a:pPr marL="0" marR="0" lvl="0" indent="0" algn="l" defTabSz="914400" rtl="0" eaLnBrk="1" fontAlgn="auto" latinLnBrk="0" hangingPunct="1">
              <a:lnSpc>
                <a:spcPct val="145833"/>
              </a:lnSpc>
              <a:spcBef>
                <a:spcPts val="0"/>
              </a:spcBef>
              <a:spcAft>
                <a:spcPts val="0"/>
              </a:spcAft>
              <a:buClrTx/>
              <a:buSzTx/>
              <a:buFontTx/>
              <a:buNone/>
              <a:tabLst/>
              <a:defRPr/>
            </a:pPr>
            <a:r>
              <a:rPr lang="en-US"/>
              <a:t>One example is Food Environments. The drivers connected to consumer food choices are intertwined and embedded in food environments and often complex social and economic factors that are social determinants of health. Employment in food systems jobs may be low-wage, and a high percentage of workers in agriculture are immigrants who may not understand English. What impact might that have if they are working with pesticides or other potentially dangerous chemicals? </a:t>
            </a:r>
          </a:p>
          <a:p>
            <a:endParaRPr lang="en-US"/>
          </a:p>
          <a:p>
            <a:r>
              <a:rPr lang="en-US"/>
              <a:t>That is just one example of how these social and economic factors intertwine with food systems and health. In this module, we’ll highlight a few more examples of how inequities affect farmers, farmworkers and other food system workers.  Then we’ll look at the issue of food access and food security, which ironically, is widespread among people who we rely on to grow, process, package, transport and sell us the food we rely on every day.  </a:t>
            </a:r>
            <a:endParaRPr lang="en-US" b="0" i="0">
              <a:solidFill>
                <a:srgbClr val="1F1F1F"/>
              </a:solidFill>
              <a:effectLst/>
              <a:latin typeface="Google Sans"/>
            </a:endParaRPr>
          </a:p>
          <a:p>
            <a:pPr marL="0" indent="0"/>
            <a:endParaRPr lang="en-US" b="0" i="0">
              <a:solidFill>
                <a:srgbClr val="1F1F1F"/>
              </a:solidFill>
              <a:effectLst/>
              <a:latin typeface="Google Sans"/>
            </a:endParaRPr>
          </a:p>
          <a:p>
            <a:pPr marL="0" indent="0"/>
            <a:endParaRPr lang="en-US" b="0" i="0">
              <a:solidFill>
                <a:srgbClr val="1F1F1F"/>
              </a:solidFill>
              <a:effectLst/>
              <a:latin typeface="Google Sans"/>
            </a:endParaRPr>
          </a:p>
          <a:p>
            <a:pPr marL="0" indent="0"/>
            <a:r>
              <a:rPr lang="en-US" b="0" i="0">
                <a:solidFill>
                  <a:srgbClr val="1F1F1F"/>
                </a:solidFill>
                <a:effectLst/>
                <a:latin typeface="Google Sans"/>
              </a:rPr>
              <a:t>-----</a:t>
            </a:r>
          </a:p>
          <a:p>
            <a:pPr marL="0" indent="0"/>
            <a:endParaRPr lang="en-US" b="0" i="0">
              <a:solidFill>
                <a:srgbClr val="1F1F1F"/>
              </a:solidFill>
              <a:effectLst/>
              <a:latin typeface="Google Sans"/>
            </a:endParaRPr>
          </a:p>
          <a:p>
            <a:pPr marL="0" indent="0"/>
            <a:endParaRPr lang="en-US" b="0" i="0">
              <a:solidFill>
                <a:srgbClr val="1F1F1F"/>
              </a:solidFill>
              <a:effectLst/>
              <a:latin typeface="Google Sans"/>
            </a:endParaRPr>
          </a:p>
          <a:p>
            <a:pPr marL="0" indent="0"/>
            <a:r>
              <a:rPr lang="en-US" b="0" i="0" u="sng">
                <a:solidFill>
                  <a:srgbClr val="1F1F1F"/>
                </a:solidFill>
                <a:effectLst/>
                <a:latin typeface="Google Sans"/>
              </a:rPr>
              <a:t>Graphic</a:t>
            </a:r>
          </a:p>
          <a:p>
            <a:pPr marL="0" indent="0"/>
            <a:r>
              <a:rPr lang="en-US" sz="1200" b="0" i="0" u="none" strike="noStrike" cap="none">
                <a:solidFill>
                  <a:schemeClr val="dk1"/>
                </a:solidFill>
                <a:effectLst/>
                <a:latin typeface="Arial"/>
                <a:ea typeface="Arial"/>
                <a:cs typeface="Arial"/>
                <a:sym typeface="Arial"/>
              </a:rPr>
              <a:t>HLPE CFS. (2017). Nutrition and food systems: A report by the High Level Panel of Experts on Food Security and Nutrition of the Committee on World Food Security (HLPE Report 12). High Level Panel of Experts Committee on World Food Security. </a:t>
            </a:r>
            <a:r>
              <a:rPr lang="en-US" sz="1200" b="0" i="0" u="sng" strike="noStrike" cap="none">
                <a:solidFill>
                  <a:schemeClr val="dk1"/>
                </a:solidFill>
                <a:effectLst/>
                <a:latin typeface="Arial"/>
                <a:ea typeface="Arial"/>
                <a:cs typeface="Arial"/>
                <a:sym typeface="Arial"/>
                <a:hlinkClick r:id="rId3"/>
              </a:rPr>
              <a:t>https://openknowledge.fao.org/server/api/core/bitstreams/4ac1286e-eef3-4f1d-b5bd-d92f5d1ce738/content</a:t>
            </a:r>
            <a:endParaRPr lang="en-US" sz="1200" b="0" i="0" u="none" strike="noStrike" cap="none">
              <a:solidFill>
                <a:schemeClr val="dk1"/>
              </a:solidFill>
              <a:effectLst/>
              <a:latin typeface="Arial"/>
              <a:ea typeface="Arial"/>
              <a:cs typeface="Arial"/>
              <a:sym typeface="Arial"/>
            </a:endParaRPr>
          </a:p>
        </p:txBody>
      </p:sp>
      <p:sp>
        <p:nvSpPr>
          <p:cNvPr id="4" name="Slide Number Placeholder 3"/>
          <p:cNvSpPr>
            <a:spLocks noGrp="1"/>
          </p:cNvSpPr>
          <p:nvPr>
            <p:ph type="sldNum" sz="quarter" idx="5"/>
          </p:nvPr>
        </p:nvSpPr>
        <p:spPr/>
        <p:txBody>
          <a:bodyPr/>
          <a:lstStyle/>
          <a:p>
            <a:fld id="{13D3DDD1-A2AC-0143-A10E-767D06A6F773}" type="slidenum">
              <a:rPr lang="en-US" smtClean="0"/>
              <a:pPr/>
              <a:t>11</a:t>
            </a:fld>
            <a:endParaRPr lang="en-US"/>
          </a:p>
        </p:txBody>
      </p:sp>
    </p:spTree>
    <p:extLst>
      <p:ext uri="{BB962C8B-B14F-4D97-AF65-F5344CB8AC3E}">
        <p14:creationId xmlns:p14="http://schemas.microsoft.com/office/powerpoint/2010/main" val="20873465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lvl="0" indent="-274158">
              <a:lnSpc>
                <a:spcPct val="100000"/>
              </a:lnSpc>
              <a:spcBef>
                <a:spcPts val="0"/>
              </a:spcBef>
              <a:buSzPts val="4000"/>
              <a:buNone/>
            </a:pPr>
            <a:r>
              <a:rPr lang="en-US" sz="1200" b="0">
                <a:solidFill>
                  <a:schemeClr val="tx1"/>
                </a:solidFill>
                <a:latin typeface="+mn-lt"/>
                <a:ea typeface="Calibri"/>
                <a:cs typeface="Calibri"/>
                <a:sym typeface="Calibri"/>
              </a:rPr>
              <a:t>Let’s drill down to the four outcomes listed in this framework. </a:t>
            </a:r>
          </a:p>
          <a:p>
            <a:pPr marL="0" lvl="0" indent="-274158">
              <a:lnSpc>
                <a:spcPct val="100000"/>
              </a:lnSpc>
              <a:spcBef>
                <a:spcPts val="0"/>
              </a:spcBef>
              <a:buSzPts val="4000"/>
              <a:buNone/>
            </a:pPr>
            <a:endParaRPr lang="en-US" sz="1200" b="0">
              <a:solidFill>
                <a:schemeClr val="tx1"/>
              </a:solidFill>
              <a:latin typeface="+mn-lt"/>
              <a:ea typeface="Calibri"/>
              <a:cs typeface="Calibri"/>
              <a:sym typeface="Calibri"/>
            </a:endParaRPr>
          </a:p>
          <a:p>
            <a:pPr marL="0" lvl="0" indent="-274158">
              <a:lnSpc>
                <a:spcPct val="100000"/>
              </a:lnSpc>
              <a:spcBef>
                <a:spcPts val="0"/>
              </a:spcBef>
              <a:buSzPts val="4000"/>
              <a:buNone/>
            </a:pPr>
            <a:r>
              <a:rPr lang="en-US" sz="1200" b="0">
                <a:solidFill>
                  <a:schemeClr val="tx1"/>
                </a:solidFill>
                <a:latin typeface="+mn-lt"/>
                <a:ea typeface="Calibri"/>
                <a:cs typeface="Calibri"/>
                <a:sym typeface="Calibri"/>
              </a:rPr>
              <a:t>Food systems ultimately impact food decisions and diets, which are reflected in different and compelling outcomes with lasting consequences. We will look to the the box on the right—a zoomed in section of the Right to Food framework from the previous slide.</a:t>
            </a:r>
          </a:p>
          <a:p>
            <a:pPr marL="0" lvl="0" indent="-274158">
              <a:lnSpc>
                <a:spcPct val="100000"/>
              </a:lnSpc>
              <a:spcBef>
                <a:spcPts val="0"/>
              </a:spcBef>
              <a:buSzPts val="4000"/>
              <a:buNone/>
            </a:pPr>
            <a:endParaRPr lang="en-US" sz="1200" b="0">
              <a:latin typeface="+mn-lt"/>
              <a:ea typeface="+mn-ea"/>
              <a:cs typeface="Calibri"/>
              <a:sym typeface="Calibri"/>
            </a:endParaRPr>
          </a:p>
          <a:p>
            <a:pPr marL="6350" indent="0">
              <a:buClr>
                <a:srgbClr val="000000"/>
              </a:buClr>
              <a:buSzPts val="3200"/>
              <a:buNone/>
            </a:pPr>
            <a:r>
              <a:rPr lang="en-US" sz="2000" b="1">
                <a:ea typeface="+mn-lt"/>
                <a:cs typeface="+mn-lt"/>
              </a:rPr>
              <a:t>Nutrition and Health</a:t>
            </a:r>
            <a:endParaRPr lang="en-US" sz="2000"/>
          </a:p>
          <a:p>
            <a:pPr marL="721995" lvl="1" indent="-342900">
              <a:buSzPts val="3200"/>
              <a:buFont typeface="Arial" panose="020B0604020202020204" pitchFamily="34" charset="0"/>
              <a:buChar char="•"/>
            </a:pPr>
            <a:r>
              <a:rPr lang="en-US" sz="2000">
                <a:ea typeface="+mn-lt"/>
                <a:cs typeface="+mn-lt"/>
              </a:rPr>
              <a:t>From hunger and undernutrition to overnutrition and diet-related degenerative and chronic diseases.</a:t>
            </a:r>
          </a:p>
          <a:p>
            <a:pPr marL="379095" lvl="1" indent="0">
              <a:buSzPts val="3200"/>
              <a:buFont typeface="Arial" panose="020B0604020202020204" pitchFamily="34" charset="0"/>
              <a:buNone/>
            </a:pPr>
            <a:endParaRPr lang="en-US" sz="2000" b="1">
              <a:ea typeface="+mn-lt"/>
              <a:cs typeface="+mn-lt"/>
            </a:endParaRPr>
          </a:p>
          <a:p>
            <a:pPr marL="0" indent="0">
              <a:buSzPts val="3200"/>
              <a:buNone/>
            </a:pPr>
            <a:r>
              <a:rPr lang="en-US" sz="2000" b="1">
                <a:ea typeface="+mn-lt"/>
                <a:cs typeface="+mn-lt"/>
              </a:rPr>
              <a:t>Economic</a:t>
            </a:r>
            <a:endParaRPr lang="en-US" sz="2000"/>
          </a:p>
          <a:p>
            <a:pPr marL="757555" lvl="1" indent="-378460">
              <a:buSzPts val="3200"/>
              <a:buFont typeface="Arial" panose="020B0604020202020204" pitchFamily="34" charset="0"/>
              <a:buChar char="•"/>
            </a:pPr>
            <a:r>
              <a:rPr lang="en-US" sz="2000">
                <a:ea typeface="+mn-lt"/>
                <a:cs typeface="+mn-lt"/>
              </a:rPr>
              <a:t>Affecting Food affordability, labor conditions, and the distribution of economic opportunities, benefits and burdens across the food system.</a:t>
            </a:r>
          </a:p>
          <a:p>
            <a:pPr marL="379095" lvl="1" indent="0">
              <a:buSzPts val="3200"/>
              <a:buFont typeface="Arial" panose="020B0604020202020204" pitchFamily="34" charset="0"/>
              <a:buNone/>
            </a:pPr>
            <a:r>
              <a:rPr lang="en-US" sz="2000">
                <a:ea typeface="+mn-lt"/>
                <a:cs typeface="+mn-lt"/>
              </a:rPr>
              <a:t>.</a:t>
            </a:r>
          </a:p>
          <a:p>
            <a:pPr marL="6350" indent="0">
              <a:buSzPts val="3200"/>
              <a:buNone/>
            </a:pPr>
            <a:r>
              <a:rPr lang="en-US" sz="2000" b="1">
                <a:ea typeface="+mn-lt"/>
                <a:cs typeface="+mn-lt"/>
              </a:rPr>
              <a:t>Social Equity </a:t>
            </a:r>
            <a:endParaRPr lang="en-US" sz="2000">
              <a:ea typeface="+mn-lt"/>
              <a:cs typeface="+mn-lt"/>
            </a:endParaRPr>
          </a:p>
          <a:p>
            <a:pPr marL="757555" lvl="1" indent="-378460">
              <a:buSzPts val="3200"/>
              <a:buFont typeface="Arial" panose="020B0604020202020204" pitchFamily="34" charset="0"/>
              <a:buChar char="•"/>
            </a:pPr>
            <a:r>
              <a:rPr lang="en-US" sz="2000">
                <a:ea typeface="+mn-lt"/>
                <a:cs typeface="+mn-lt"/>
              </a:rPr>
              <a:t>Inequitable food accessibility, cultural appropriateness, and the inclusion of marginalized voices in decision-making, impacting dietary traditions, social cohesion, and food sovereignty.</a:t>
            </a:r>
          </a:p>
          <a:p>
            <a:pPr marL="0" indent="0">
              <a:buSzPts val="3200"/>
              <a:buNone/>
            </a:pPr>
            <a:endParaRPr lang="en-US" sz="2000" b="1">
              <a:ea typeface="+mn-lt"/>
              <a:cs typeface="+mn-lt"/>
            </a:endParaRPr>
          </a:p>
          <a:p>
            <a:pPr marL="0" indent="0">
              <a:buSzPts val="3200"/>
              <a:buNone/>
            </a:pPr>
            <a:r>
              <a:rPr lang="en-US" sz="2000" b="1">
                <a:ea typeface="+mn-lt"/>
                <a:cs typeface="+mn-lt"/>
              </a:rPr>
              <a:t>Environment</a:t>
            </a:r>
            <a:endParaRPr lang="en-US" sz="2000">
              <a:ea typeface="+mn-lt"/>
              <a:cs typeface="+mn-lt"/>
            </a:endParaRPr>
          </a:p>
          <a:p>
            <a:pPr marL="757555" lvl="1" indent="-378460">
              <a:buSzPts val="3200"/>
              <a:buFont typeface="Arial" panose="020B0604020202020204" pitchFamily="34" charset="0"/>
              <a:buChar char="•"/>
            </a:pPr>
            <a:r>
              <a:rPr lang="en-US" sz="2000">
                <a:ea typeface="+mn-lt"/>
                <a:cs typeface="+mn-lt"/>
              </a:rPr>
              <a:t>Unsustainable production, distribution, and consumption practices including food waste harm biodiversity, soil, air, water, and the climate, with impacts disproportionately affecting vulnerable communities. </a:t>
            </a:r>
          </a:p>
          <a:p>
            <a:pPr marL="757555" lvl="1" indent="-378460">
              <a:buSzPts val="3200"/>
              <a:buFont typeface="Arial" panose="020B0604020202020204" pitchFamily="34" charset="0"/>
              <a:buChar char="•"/>
            </a:pPr>
            <a:endParaRPr lang="en-US" sz="2000"/>
          </a:p>
          <a:p>
            <a:pPr marL="0" lvl="0" indent="-78105">
              <a:buSzPts val="3200"/>
              <a:buFont typeface="Arial" panose="020B0604020202020204" pitchFamily="34" charset="0"/>
              <a:buNone/>
            </a:pPr>
            <a:endParaRPr lang="en-US" sz="2000" b="0">
              <a:solidFill>
                <a:schemeClr val="tx1"/>
              </a:solidFill>
              <a:latin typeface="+mn-lt"/>
              <a:ea typeface="Calibri"/>
              <a:cs typeface="Calibri"/>
              <a:sym typeface="Calibri"/>
            </a:endParaRPr>
          </a:p>
          <a:p>
            <a:pPr marL="0" lvl="0" indent="-78105">
              <a:buSzPts val="3200"/>
              <a:buFont typeface="Arial" panose="020B0604020202020204" pitchFamily="34" charset="0"/>
              <a:buNone/>
            </a:pPr>
            <a:r>
              <a:rPr lang="en-US" sz="2000" b="0">
                <a:solidFill>
                  <a:schemeClr val="tx1"/>
                </a:solidFill>
                <a:latin typeface="+mn-lt"/>
                <a:ea typeface="Calibri"/>
                <a:cs typeface="Calibri"/>
                <a:sym typeface="Calibri"/>
              </a:rPr>
              <a:t>We will revisit these outcomes throughout this module and the ones to follow. </a:t>
            </a:r>
            <a:endParaRPr lang="en-US" sz="2000"/>
          </a:p>
          <a:p>
            <a:endParaRPr lang="en-US"/>
          </a:p>
          <a:p>
            <a:pPr marL="0" indent="0"/>
            <a:endParaRPr lang="en-US" b="0" i="0">
              <a:solidFill>
                <a:srgbClr val="1F1F1F"/>
              </a:solidFill>
              <a:effectLst/>
              <a:latin typeface="Google Sans"/>
            </a:endParaRPr>
          </a:p>
          <a:p>
            <a:pPr marL="0" indent="0"/>
            <a:r>
              <a:rPr lang="en-US" b="0" i="0">
                <a:solidFill>
                  <a:srgbClr val="1F1F1F"/>
                </a:solidFill>
                <a:effectLst/>
                <a:latin typeface="Google Sans"/>
              </a:rPr>
              <a:t>-----</a:t>
            </a:r>
          </a:p>
          <a:p>
            <a:pPr marL="0" indent="0"/>
            <a:endParaRPr lang="en-US" b="0" i="0">
              <a:solidFill>
                <a:srgbClr val="1F1F1F"/>
              </a:solidFill>
              <a:effectLst/>
              <a:latin typeface="Google Sans"/>
            </a:endParaRPr>
          </a:p>
          <a:p>
            <a:pPr marL="0" indent="0"/>
            <a:endParaRPr lang="en-US" b="0" i="0">
              <a:solidFill>
                <a:srgbClr val="1F1F1F"/>
              </a:solidFill>
              <a:effectLst/>
              <a:latin typeface="Google Sans"/>
            </a:endParaRPr>
          </a:p>
          <a:p>
            <a:pPr marL="0" indent="0"/>
            <a:r>
              <a:rPr lang="en-US" b="0" i="0" u="sng">
                <a:solidFill>
                  <a:srgbClr val="1F1F1F"/>
                </a:solidFill>
                <a:effectLst/>
                <a:latin typeface="Google Sans"/>
              </a:rPr>
              <a:t>Graphic</a:t>
            </a:r>
          </a:p>
          <a:p>
            <a:pPr marL="0" indent="0"/>
            <a:r>
              <a:rPr lang="en-US" sz="1200" b="0" i="0" u="none" strike="noStrike" cap="none">
                <a:solidFill>
                  <a:schemeClr val="dk1"/>
                </a:solidFill>
                <a:effectLst/>
                <a:latin typeface="Arial"/>
                <a:ea typeface="Arial"/>
                <a:cs typeface="Arial"/>
                <a:sym typeface="Arial"/>
              </a:rPr>
              <a:t>HLPE CFS. (2017). Nutrition and food systems: A report by the High Level Panel of Experts on Food Security and Nutrition of the Committee on World Food Security (HLPE Report 12). High Level Panel of Experts Committee on World Food Security. </a:t>
            </a:r>
            <a:r>
              <a:rPr lang="en-US" sz="1200" b="0" i="0" u="sng" strike="noStrike" cap="none">
                <a:solidFill>
                  <a:schemeClr val="dk1"/>
                </a:solidFill>
                <a:effectLst/>
                <a:latin typeface="Arial"/>
                <a:ea typeface="Arial"/>
                <a:cs typeface="Arial"/>
                <a:sym typeface="Arial"/>
                <a:hlinkClick r:id="rId3"/>
              </a:rPr>
              <a:t>https://openknowledge.fao.org/server/api/core/bitstreams/4ac1286e-eef3-4f1d-b5bd-d92f5d1ce738/content</a:t>
            </a:r>
            <a:endParaRPr lang="en-US" sz="1200" b="0" i="0" u="none" strike="noStrike" cap="none">
              <a:solidFill>
                <a:schemeClr val="dk1"/>
              </a:solidFill>
              <a:effectLst/>
              <a:latin typeface="Arial"/>
              <a:ea typeface="Arial"/>
              <a:cs typeface="Arial"/>
              <a:sym typeface="Arial"/>
            </a:endParaRPr>
          </a:p>
        </p:txBody>
      </p:sp>
      <p:sp>
        <p:nvSpPr>
          <p:cNvPr id="4" name="Slide Number Placeholder 3"/>
          <p:cNvSpPr>
            <a:spLocks noGrp="1"/>
          </p:cNvSpPr>
          <p:nvPr>
            <p:ph type="sldNum" sz="quarter" idx="5"/>
          </p:nvPr>
        </p:nvSpPr>
        <p:spPr/>
        <p:txBody>
          <a:bodyPr/>
          <a:lstStyle/>
          <a:p>
            <a:fld id="{13D3DDD1-A2AC-0143-A10E-767D06A6F773}" type="slidenum">
              <a:rPr lang="en-US" smtClean="0"/>
              <a:pPr/>
              <a:t>12</a:t>
            </a:fld>
            <a:endParaRPr lang="en-US"/>
          </a:p>
        </p:txBody>
      </p:sp>
    </p:spTree>
    <p:extLst>
      <p:ext uri="{BB962C8B-B14F-4D97-AF65-F5344CB8AC3E}">
        <p14:creationId xmlns:p14="http://schemas.microsoft.com/office/powerpoint/2010/main" val="666215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Arial"/>
              <a:buNone/>
            </a:pPr>
            <a:r>
              <a:rPr lang="en-US" sz="1200">
                <a:solidFill>
                  <a:schemeClr val="dk1"/>
                </a:solidFill>
                <a:latin typeface="Aptos" panose="020B0004020202020204" pitchFamily="34" charset="0"/>
                <a:ea typeface="Arial"/>
                <a:cs typeface="Arial"/>
                <a:sym typeface="Arial"/>
              </a:rPr>
              <a:t>To summarize this section, the United Nations defines a sustainable food system as a “food system that delivers food security and </a:t>
            </a:r>
            <a:r>
              <a:rPr lang="en-US" sz="1200" b="1">
                <a:solidFill>
                  <a:schemeClr val="dk1"/>
                </a:solidFill>
                <a:latin typeface="Aptos" panose="020B0004020202020204" pitchFamily="34" charset="0"/>
                <a:ea typeface="Arial"/>
                <a:cs typeface="Arial"/>
                <a:sym typeface="Arial"/>
              </a:rPr>
              <a:t>nutrition</a:t>
            </a:r>
            <a:r>
              <a:rPr lang="en-US" sz="1200">
                <a:solidFill>
                  <a:schemeClr val="dk1"/>
                </a:solidFill>
                <a:latin typeface="Aptos" panose="020B0004020202020204" pitchFamily="34" charset="0"/>
                <a:ea typeface="Arial"/>
                <a:cs typeface="Arial"/>
                <a:sym typeface="Arial"/>
              </a:rPr>
              <a:t> for all in such a way that the </a:t>
            </a:r>
            <a:r>
              <a:rPr lang="en-US" sz="1200" b="1">
                <a:solidFill>
                  <a:schemeClr val="dk1"/>
                </a:solidFill>
                <a:latin typeface="Aptos" panose="020B0004020202020204" pitchFamily="34" charset="0"/>
                <a:ea typeface="Arial"/>
                <a:cs typeface="Arial"/>
                <a:sym typeface="Arial"/>
              </a:rPr>
              <a:t>economic, social and environmenta</a:t>
            </a:r>
            <a:r>
              <a:rPr lang="en-US" sz="1200">
                <a:solidFill>
                  <a:schemeClr val="dk1"/>
                </a:solidFill>
                <a:latin typeface="Aptos" panose="020B0004020202020204" pitchFamily="34" charset="0"/>
                <a:ea typeface="Arial"/>
                <a:cs typeface="Arial"/>
                <a:sym typeface="Arial"/>
              </a:rPr>
              <a:t>l bases to generate food security and nutrition for future generations are not compromised.” </a:t>
            </a:r>
          </a:p>
          <a:p>
            <a:pPr marL="0" marR="0" lvl="0" indent="0" algn="l" rtl="0">
              <a:lnSpc>
                <a:spcPct val="100000"/>
              </a:lnSpc>
              <a:spcBef>
                <a:spcPts val="0"/>
              </a:spcBef>
              <a:spcAft>
                <a:spcPts val="0"/>
              </a:spcAft>
              <a:buClr>
                <a:schemeClr val="dk1"/>
              </a:buClr>
              <a:buSzPts val="1200"/>
              <a:buFont typeface="Arial"/>
              <a:buNone/>
            </a:pPr>
            <a:endParaRPr lang="en-US" sz="1200">
              <a:solidFill>
                <a:schemeClr val="dk1"/>
              </a:solidFill>
              <a:latin typeface="Aptos" panose="020B0004020202020204" pitchFamily="34" charset="0"/>
              <a:ea typeface="Arial"/>
              <a:cs typeface="Arial"/>
              <a:sym typeface="Arial"/>
            </a:endParaRPr>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sz="1200">
                <a:solidFill>
                  <a:schemeClr val="dk1"/>
                </a:solidFill>
                <a:latin typeface="Aptos" panose="020B0004020202020204" pitchFamily="34" charset="0"/>
                <a:ea typeface="Arial"/>
                <a:cs typeface="Arial"/>
                <a:sym typeface="Arial"/>
              </a:rPr>
              <a:t>Notice the same four outcomes are highlighted in this definition as in the HLPE framework. These are key themes we will explore in this module, and across this series.</a:t>
            </a:r>
          </a:p>
          <a:p>
            <a:pPr marL="0" marR="0" lvl="0" indent="0" algn="l" rtl="0">
              <a:lnSpc>
                <a:spcPct val="100000"/>
              </a:lnSpc>
              <a:spcBef>
                <a:spcPts val="0"/>
              </a:spcBef>
              <a:spcAft>
                <a:spcPts val="0"/>
              </a:spcAft>
              <a:buClr>
                <a:schemeClr val="dk1"/>
              </a:buClr>
              <a:buSzPts val="1200"/>
              <a:buFont typeface="Arial"/>
              <a:buNone/>
            </a:pPr>
            <a:endParaRPr lang="en-US" sz="1200">
              <a:solidFill>
                <a:schemeClr val="dk1"/>
              </a:solidFill>
              <a:latin typeface="Aptos" panose="020B0004020202020204" pitchFamily="34" charset="0"/>
              <a:ea typeface="Arial"/>
              <a:cs typeface="Arial"/>
              <a:sym typeface="Arial"/>
            </a:endParaRPr>
          </a:p>
          <a:p>
            <a:pPr marL="0" marR="0" lvl="0" indent="0" algn="l" rtl="0">
              <a:lnSpc>
                <a:spcPct val="100000"/>
              </a:lnSpc>
              <a:spcBef>
                <a:spcPts val="0"/>
              </a:spcBef>
              <a:spcAft>
                <a:spcPts val="0"/>
              </a:spcAft>
              <a:buClr>
                <a:schemeClr val="dk1"/>
              </a:buClr>
              <a:buSzPts val="1200"/>
              <a:buFont typeface="Arial"/>
              <a:buNone/>
            </a:pPr>
            <a:endParaRPr lang="en-US" sz="1200">
              <a:solidFill>
                <a:schemeClr val="dk1"/>
              </a:solidFill>
              <a:latin typeface="Aptos" panose="020B0004020202020204" pitchFamily="34" charset="0"/>
              <a:ea typeface="Arial"/>
              <a:cs typeface="Arial"/>
              <a:sym typeface="Arial"/>
            </a:endParaRPr>
          </a:p>
          <a:p>
            <a:pPr marL="0" marR="0" lvl="0" indent="0" algn="l" rtl="0">
              <a:lnSpc>
                <a:spcPct val="100000"/>
              </a:lnSpc>
              <a:spcBef>
                <a:spcPts val="0"/>
              </a:spcBef>
              <a:spcAft>
                <a:spcPts val="0"/>
              </a:spcAft>
              <a:buClr>
                <a:schemeClr val="dk1"/>
              </a:buClr>
              <a:buSzPts val="1200"/>
              <a:buFont typeface="Arial"/>
              <a:buNone/>
            </a:pPr>
            <a:r>
              <a:rPr lang="en-US" sz="1200">
                <a:solidFill>
                  <a:schemeClr val="dk1"/>
                </a:solidFill>
                <a:latin typeface="Aptos" panose="020B0004020202020204" pitchFamily="34" charset="0"/>
                <a:cs typeface="Arial"/>
                <a:sym typeface="Arial"/>
              </a:rPr>
              <a:t>-----</a:t>
            </a:r>
          </a:p>
          <a:p>
            <a:pPr marL="0" marR="0" lvl="0" indent="0" algn="l" rtl="0">
              <a:lnSpc>
                <a:spcPct val="100000"/>
              </a:lnSpc>
              <a:spcBef>
                <a:spcPts val="0"/>
              </a:spcBef>
              <a:spcAft>
                <a:spcPts val="0"/>
              </a:spcAft>
              <a:buClr>
                <a:schemeClr val="dk1"/>
              </a:buClr>
              <a:buSzPts val="1200"/>
              <a:buFont typeface="Arial"/>
              <a:buNone/>
            </a:pPr>
            <a:endParaRPr lang="en-US" sz="1200">
              <a:solidFill>
                <a:schemeClr val="dk1"/>
              </a:solidFill>
              <a:latin typeface="Aptos" panose="020B0004020202020204" pitchFamily="34" charset="0"/>
              <a:cs typeface="Arial"/>
              <a:sym typeface="Arial"/>
            </a:endParaRPr>
          </a:p>
          <a:p>
            <a:pPr marL="0" marR="0" lvl="0" indent="0" algn="l" rtl="0">
              <a:lnSpc>
                <a:spcPct val="100000"/>
              </a:lnSpc>
              <a:spcBef>
                <a:spcPts val="0"/>
              </a:spcBef>
              <a:spcAft>
                <a:spcPts val="0"/>
              </a:spcAft>
              <a:buClr>
                <a:schemeClr val="dk1"/>
              </a:buClr>
              <a:buSzPts val="1200"/>
              <a:buFont typeface="Arial"/>
              <a:buNone/>
            </a:pPr>
            <a:endParaRPr lang="en-US" sz="1200">
              <a:solidFill>
                <a:schemeClr val="dk1"/>
              </a:solidFill>
              <a:latin typeface="Aptos" panose="020B0004020202020204" pitchFamily="34" charset="0"/>
              <a:cs typeface="Arial"/>
              <a:sym typeface="Arial"/>
            </a:endParaRPr>
          </a:p>
          <a:p>
            <a:pPr marL="0" marR="0" lvl="0" indent="0" algn="l" rtl="0">
              <a:lnSpc>
                <a:spcPct val="100000"/>
              </a:lnSpc>
              <a:spcBef>
                <a:spcPts val="0"/>
              </a:spcBef>
              <a:spcAft>
                <a:spcPts val="0"/>
              </a:spcAft>
              <a:buClr>
                <a:schemeClr val="dk1"/>
              </a:buClr>
              <a:buSzPts val="1200"/>
              <a:buFont typeface="Arial"/>
              <a:buNone/>
            </a:pPr>
            <a:r>
              <a:rPr lang="en-US" sz="1200" u="sng">
                <a:solidFill>
                  <a:schemeClr val="dk1"/>
                </a:solidFill>
                <a:latin typeface="Aptos" panose="020B0004020202020204" pitchFamily="34" charset="0"/>
                <a:cs typeface="Arial"/>
                <a:sym typeface="Arial"/>
              </a:rPr>
              <a:t>Quote</a:t>
            </a:r>
            <a:r>
              <a:rPr lang="en-US" sz="1200">
                <a:solidFill>
                  <a:schemeClr val="dk1"/>
                </a:solidFill>
                <a:latin typeface="Aptos" panose="020B0004020202020204" pitchFamily="34" charset="0"/>
                <a:cs typeface="Arial"/>
                <a:sym typeface="Arial"/>
              </a:rPr>
              <a:t> </a:t>
            </a:r>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a:effectLst/>
              </a:rPr>
              <a:t>FAO, UNCTAD, UNIDO, World Bank, IFAD, &amp; UNEP. (2015). </a:t>
            </a:r>
            <a:r>
              <a:rPr lang="en-US" i="1">
                <a:effectLst/>
              </a:rPr>
              <a:t>All Food Systems are Sustainable</a:t>
            </a:r>
            <a:r>
              <a:rPr lang="en-US">
                <a:effectLst/>
              </a:rPr>
              <a:t> (Compendium - Final Repot). The Secretary-General’s High-Level Task Force on Global Food and Security. </a:t>
            </a:r>
            <a:r>
              <a:rPr lang="en-US">
                <a:effectLst/>
                <a:hlinkClick r:id="rId3"/>
              </a:rPr>
              <a:t>https://www.un.org/en/issues/food/taskforce/pdf/All%20food%20systems%20are%20sustainable.pdf</a:t>
            </a:r>
            <a:endParaRPr lang="en-US">
              <a:effectLst/>
            </a:endParaRPr>
          </a:p>
        </p:txBody>
      </p:sp>
      <p:sp>
        <p:nvSpPr>
          <p:cNvPr id="4" name="Slide Number Placeholder 3"/>
          <p:cNvSpPr>
            <a:spLocks noGrp="1"/>
          </p:cNvSpPr>
          <p:nvPr>
            <p:ph type="sldNum" sz="quarter" idx="5"/>
          </p:nvPr>
        </p:nvSpPr>
        <p:spPr/>
        <p:txBody>
          <a:bodyPr/>
          <a:lstStyle/>
          <a:p>
            <a:fld id="{13D3DDD1-A2AC-0143-A10E-767D06A6F773}" type="slidenum">
              <a:rPr lang="en-US" smtClean="0"/>
              <a:pPr/>
              <a:t>13</a:t>
            </a:fld>
            <a:endParaRPr lang="en-US"/>
          </a:p>
        </p:txBody>
      </p:sp>
    </p:spTree>
    <p:extLst>
      <p:ext uri="{BB962C8B-B14F-4D97-AF65-F5344CB8AC3E}">
        <p14:creationId xmlns:p14="http://schemas.microsoft.com/office/powerpoint/2010/main" val="35137118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SzPts val="1100"/>
            </a:pPr>
            <a:r>
              <a:rPr lang="en-US" sz="1800"/>
              <a:t>Let’s begin with our “essential workers” – the people who grow, pick, process, and serve our food. Despite how critically important they are to our health, our well-being, our very survival, they are often the most exploited and suffer the highest rates of food insecurity. </a:t>
            </a:r>
          </a:p>
          <a:p>
            <a:pPr>
              <a:buSzPts val="1100"/>
            </a:pPr>
            <a:endParaRPr lang="en-US" sz="1800"/>
          </a:p>
          <a:p>
            <a:pPr>
              <a:buSzPts val="1100"/>
            </a:pPr>
            <a:r>
              <a:rPr lang="en" sz="1200">
                <a:highlight>
                  <a:srgbClr val="FFFFFF"/>
                </a:highlight>
                <a:latin typeface="Aptos" panose="020B0004020202020204" pitchFamily="34" charset="0"/>
                <a:ea typeface="Calibri"/>
                <a:cs typeface="Calibri"/>
                <a:sym typeface="Calibri"/>
              </a:rPr>
              <a:t>We’ll look at a few sectors within the food systems workforce where equity issues are notable and widespread. This includes production, processing, distribution and food service. We’ll then shift towards how inequities in food systems show up in communities, both rural and urban. Again it’s important to keep in mind that these vulnerable populations are often one and the same. So as we move through the slides in </a:t>
            </a:r>
            <a:r>
              <a:rPr lang="en" sz="1200" err="1">
                <a:highlight>
                  <a:srgbClr val="FFFFFF"/>
                </a:highlight>
                <a:latin typeface="Aptos" panose="020B0004020202020204" pitchFamily="34" charset="0"/>
                <a:ea typeface="Calibri"/>
                <a:cs typeface="Calibri"/>
                <a:sym typeface="Calibri"/>
              </a:rPr>
              <a:t>th</a:t>
            </a:r>
            <a:r>
              <a:rPr lang="en-US" sz="1200">
                <a:highlight>
                  <a:srgbClr val="FFFFFF"/>
                </a:highlight>
                <a:latin typeface="Aptos" panose="020B0004020202020204" pitchFamily="34" charset="0"/>
                <a:ea typeface="Calibri"/>
                <a:cs typeface="Calibri"/>
                <a:sym typeface="Calibri"/>
              </a:rPr>
              <a:t>is</a:t>
            </a:r>
            <a:r>
              <a:rPr lang="en" sz="1200">
                <a:highlight>
                  <a:srgbClr val="FFFFFF"/>
                </a:highlight>
                <a:latin typeface="Aptos" panose="020B0004020202020204" pitchFamily="34" charset="0"/>
                <a:ea typeface="Calibri"/>
                <a:cs typeface="Calibri"/>
                <a:sym typeface="Calibri"/>
              </a:rPr>
              <a:t> section, keep in mind the question of where you see issues of equity and the social determinants of health. H</a:t>
            </a:r>
            <a:r>
              <a:rPr lang="en-US" sz="1200">
                <a:highlight>
                  <a:srgbClr val="FFFFFF"/>
                </a:highlight>
                <a:latin typeface="Aptos" panose="020B0004020202020204" pitchFamily="34" charset="0"/>
                <a:ea typeface="Calibri"/>
                <a:cs typeface="Calibri"/>
                <a:sym typeface="Calibri"/>
              </a:rPr>
              <a:t>o</a:t>
            </a:r>
            <a:r>
              <a:rPr lang="en" sz="1200">
                <a:highlight>
                  <a:srgbClr val="FFFFFF"/>
                </a:highlight>
                <a:latin typeface="Aptos" panose="020B0004020202020204" pitchFamily="34" charset="0"/>
                <a:ea typeface="Calibri"/>
                <a:cs typeface="Calibri"/>
                <a:sym typeface="Calibri"/>
              </a:rPr>
              <a:t>w are the risks and challenges faced by food systems workers connected to economics stability, neighborhood and physical environments, health care, education and literacy, and access to healthy food.</a:t>
            </a:r>
          </a:p>
        </p:txBody>
      </p:sp>
      <p:sp>
        <p:nvSpPr>
          <p:cNvPr id="4" name="Slide Number Placeholder 3"/>
          <p:cNvSpPr>
            <a:spLocks noGrp="1"/>
          </p:cNvSpPr>
          <p:nvPr>
            <p:ph type="sldNum" sz="quarter" idx="5"/>
          </p:nvPr>
        </p:nvSpPr>
        <p:spPr/>
        <p:txBody>
          <a:bodyPr/>
          <a:lstStyle/>
          <a:p>
            <a:fld id="{13D3DDD1-A2AC-0143-A10E-767D06A6F773}" type="slidenum">
              <a:rPr lang="en-US" smtClean="0"/>
              <a:pPr/>
              <a:t>15</a:t>
            </a:fld>
            <a:endParaRPr lang="en-US"/>
          </a:p>
        </p:txBody>
      </p:sp>
    </p:spTree>
    <p:extLst>
      <p:ext uri="{BB962C8B-B14F-4D97-AF65-F5344CB8AC3E}">
        <p14:creationId xmlns:p14="http://schemas.microsoft.com/office/powerpoint/2010/main" val="5598072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a:t>Our food system is a huge part of the global economy and workforce. According to one estimate, over 1.2 billion people are employed in food systems, and another 2.6 billion people live in household with ties to food systems jobs. </a:t>
            </a:r>
          </a:p>
          <a:p>
            <a:endParaRPr lang="en-US"/>
          </a:p>
          <a:p>
            <a:r>
              <a:rPr lang="en-US"/>
              <a:t>There are more than 600 million farms worldwide, though the number is decreasing as farms become larger and more concentrated.</a:t>
            </a:r>
          </a:p>
          <a:p>
            <a:endParaRPr lang="en-US"/>
          </a:p>
          <a:p>
            <a:r>
              <a:rPr lang="en-US"/>
              <a:t>While numbers are inexact and do not begin to capture the unique story of each of these farmers and workers, these figures underscore the critical importance of the many hands that are responsible for the food that you eat every day.</a:t>
            </a:r>
          </a:p>
          <a:p>
            <a:endParaRPr lang="en-US"/>
          </a:p>
          <a:p>
            <a:endParaRPr lang="en-US"/>
          </a:p>
          <a:p>
            <a:r>
              <a:rPr lang="en-US"/>
              <a:t>-----</a:t>
            </a:r>
          </a:p>
          <a:p>
            <a:endParaRPr lang="en-US"/>
          </a:p>
          <a:p>
            <a:endParaRPr lang="en-US"/>
          </a:p>
          <a:p>
            <a:r>
              <a:rPr lang="en-US" u="sng"/>
              <a:t>Data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Davis, B., Mane, E., </a:t>
            </a:r>
            <a:r>
              <a:rPr lang="en-US" sz="1200" kern="1200" err="1">
                <a:solidFill>
                  <a:schemeClr val="tx1"/>
                </a:solidFill>
                <a:effectLst/>
                <a:latin typeface="+mn-lt"/>
                <a:ea typeface="+mn-ea"/>
                <a:cs typeface="+mn-cs"/>
              </a:rPr>
              <a:t>Gurbuzer</a:t>
            </a:r>
            <a:r>
              <a:rPr lang="en-US" sz="1200" kern="1200">
                <a:solidFill>
                  <a:schemeClr val="tx1"/>
                </a:solidFill>
                <a:effectLst/>
                <a:latin typeface="+mn-lt"/>
                <a:ea typeface="+mn-ea"/>
                <a:cs typeface="+mn-cs"/>
              </a:rPr>
              <a:t>, L. Y., Caivano, G., Piedrahita, N., Schneider, K., Azhar, N., Benali, M., Chaudhary, N., Rivera, R., Ambikapathi, R., &amp; Winters, P. (2023). </a:t>
            </a:r>
            <a:r>
              <a:rPr lang="en-US" sz="1200" i="1" kern="1200">
                <a:solidFill>
                  <a:schemeClr val="tx1"/>
                </a:solidFill>
                <a:effectLst/>
                <a:latin typeface="+mn-lt"/>
                <a:ea typeface="+mn-ea"/>
                <a:cs typeface="+mn-cs"/>
              </a:rPr>
              <a:t>Estimating global and country-level employment in agrifood systems</a:t>
            </a:r>
            <a:r>
              <a:rPr lang="en-US" sz="1200" kern="1200">
                <a:solidFill>
                  <a:schemeClr val="tx1"/>
                </a:solidFill>
                <a:effectLst/>
                <a:latin typeface="+mn-lt"/>
                <a:ea typeface="+mn-ea"/>
                <a:cs typeface="+mn-cs"/>
              </a:rPr>
              <a:t>. Food and Agriculture Organization of the United Nations. </a:t>
            </a:r>
            <a:r>
              <a:rPr lang="en-US" sz="1200" u="sng" kern="1200">
                <a:solidFill>
                  <a:schemeClr val="tx1"/>
                </a:solidFill>
                <a:effectLst/>
                <a:latin typeface="+mn-lt"/>
                <a:ea typeface="+mn-ea"/>
                <a:cs typeface="+mn-cs"/>
                <a:hlinkClick r:id="rId3"/>
              </a:rPr>
              <a:t>https://openknowledge.fao.org/handle/20.500.14283/cc4337en</a:t>
            </a:r>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Mehrabi, Z. (2023). Likely decline in the number of farms globally by the middle of the century. </a:t>
            </a:r>
            <a:r>
              <a:rPr lang="en-US" sz="1200" i="1" kern="1200">
                <a:solidFill>
                  <a:schemeClr val="tx1"/>
                </a:solidFill>
                <a:effectLst/>
                <a:latin typeface="+mn-lt"/>
                <a:ea typeface="+mn-ea"/>
                <a:cs typeface="+mn-cs"/>
              </a:rPr>
              <a:t>Nature Sustainability</a:t>
            </a:r>
            <a:r>
              <a:rPr lang="en-US" sz="1200" kern="1200">
                <a:solidFill>
                  <a:schemeClr val="tx1"/>
                </a:solidFill>
                <a:effectLst/>
                <a:latin typeface="+mn-lt"/>
                <a:ea typeface="+mn-ea"/>
                <a:cs typeface="+mn-cs"/>
              </a:rPr>
              <a:t>, </a:t>
            </a:r>
            <a:r>
              <a:rPr lang="en-US" sz="1200" i="1" kern="1200">
                <a:solidFill>
                  <a:schemeClr val="tx1"/>
                </a:solidFill>
                <a:effectLst/>
                <a:latin typeface="+mn-lt"/>
                <a:ea typeface="+mn-ea"/>
                <a:cs typeface="+mn-cs"/>
              </a:rPr>
              <a:t>6</a:t>
            </a:r>
            <a:r>
              <a:rPr lang="en-US" sz="1200" kern="1200">
                <a:solidFill>
                  <a:schemeClr val="tx1"/>
                </a:solidFill>
                <a:effectLst/>
                <a:latin typeface="+mn-lt"/>
                <a:ea typeface="+mn-ea"/>
                <a:cs typeface="+mn-cs"/>
              </a:rPr>
              <a:t>(8), 949–954. </a:t>
            </a:r>
            <a:r>
              <a:rPr lang="en-US" sz="1200" u="sng" kern="1200">
                <a:solidFill>
                  <a:schemeClr val="tx1"/>
                </a:solidFill>
                <a:effectLst/>
                <a:latin typeface="+mn-lt"/>
                <a:ea typeface="+mn-ea"/>
                <a:cs typeface="+mn-cs"/>
                <a:hlinkClick r:id="rId4"/>
              </a:rPr>
              <a:t>https://doi.org/10.1038/s41893-023-01110-y</a:t>
            </a:r>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13D3DDD1-A2AC-0143-A10E-767D06A6F773}" type="slidenum">
              <a:rPr lang="en-US" smtClean="0"/>
              <a:pPr/>
              <a:t>16</a:t>
            </a:fld>
            <a:endParaRPr lang="en-US"/>
          </a:p>
        </p:txBody>
      </p:sp>
    </p:spTree>
    <p:extLst>
      <p:ext uri="{BB962C8B-B14F-4D97-AF65-F5344CB8AC3E}">
        <p14:creationId xmlns:p14="http://schemas.microsoft.com/office/powerpoint/2010/main" val="8918266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a:buSzPts val="1100"/>
            </a:pPr>
            <a:r>
              <a:rPr lang="en-US"/>
              <a:t>In the United States, about 22 million people are employed in the food sector, about a tenth of the country’s entire workforce! The largest share works in food service and food retail: about 12.7 million  work in the food service industry and about 3.3 million work in food retail.  Though farmers still make up a large number - 2.6 million are engaged in farming, it’s far fewer than in the early1900’s when about 40% of the U.S. population was engaged in agriculture.. </a:t>
            </a:r>
          </a:p>
          <a:p>
            <a:pPr>
              <a:buSzPts val="1100"/>
            </a:pPr>
            <a:endParaRPr lang="en-US"/>
          </a:p>
          <a:p>
            <a:pPr>
              <a:buSzPts val="1100"/>
            </a:pPr>
            <a:endParaRPr lang="en-US"/>
          </a:p>
          <a:p>
            <a:pPr>
              <a:buSzPts val="1100"/>
            </a:pPr>
            <a:r>
              <a:rPr lang="en-US"/>
              <a:t>-----</a:t>
            </a:r>
          </a:p>
          <a:p>
            <a:pPr>
              <a:buSzPts val="1100"/>
            </a:pPr>
            <a:endParaRPr lang="en-US"/>
          </a:p>
          <a:p>
            <a:pPr>
              <a:buSzPts val="1100"/>
            </a:pPr>
            <a:endParaRPr lang="en-US"/>
          </a:p>
          <a:p>
            <a:pPr>
              <a:buSzPts val="1100"/>
            </a:pPr>
            <a:r>
              <a:rPr lang="en-US" u="sng"/>
              <a:t>Data</a:t>
            </a:r>
          </a:p>
          <a:p>
            <a:pPr marL="0" marR="0" lvl="0" indent="0" algn="l" defTabSz="914400" rtl="0" eaLnBrk="1" fontAlgn="auto" latinLnBrk="0" hangingPunct="1">
              <a:lnSpc>
                <a:spcPct val="100000"/>
              </a:lnSpc>
              <a:spcBef>
                <a:spcPts val="0"/>
              </a:spcBef>
              <a:spcAft>
                <a:spcPts val="0"/>
              </a:spcAft>
              <a:buClrTx/>
              <a:buSzPts val="1100"/>
              <a:buFontTx/>
              <a:buNone/>
              <a:tabLst/>
              <a:defRPr/>
            </a:pPr>
            <a:r>
              <a:rPr lang="en-US" sz="1200" kern="1200">
                <a:solidFill>
                  <a:schemeClr val="tx1"/>
                </a:solidFill>
                <a:effectLst/>
                <a:latin typeface="+mn-lt"/>
                <a:ea typeface="+mn-ea"/>
                <a:cs typeface="+mn-cs"/>
              </a:rPr>
              <a:t>Hernandez, T., &amp; Gabbard, S. (2018). </a:t>
            </a:r>
            <a:r>
              <a:rPr lang="en-US" sz="1200" i="1" kern="1200">
                <a:solidFill>
                  <a:schemeClr val="tx1"/>
                </a:solidFill>
                <a:effectLst/>
                <a:latin typeface="+mn-lt"/>
                <a:ea typeface="+mn-ea"/>
                <a:cs typeface="+mn-cs"/>
              </a:rPr>
              <a:t>Findings from the National Agricultural Workers Survey (NAWS) 2015-2016: A Demographic and Employment Profile of United States Farmworkers</a:t>
            </a:r>
            <a:r>
              <a:rPr lang="en-US" sz="1200" kern="1200">
                <a:solidFill>
                  <a:schemeClr val="tx1"/>
                </a:solidFill>
                <a:effectLst/>
                <a:latin typeface="+mn-lt"/>
                <a:ea typeface="+mn-ea"/>
                <a:cs typeface="+mn-cs"/>
              </a:rPr>
              <a:t> (No. 13). JBS International. </a:t>
            </a:r>
            <a:r>
              <a:rPr lang="en-US" sz="1200" u="sng" kern="1200">
                <a:solidFill>
                  <a:schemeClr val="tx1"/>
                </a:solidFill>
                <a:effectLst/>
                <a:latin typeface="+mn-lt"/>
                <a:ea typeface="+mn-ea"/>
                <a:cs typeface="+mn-cs"/>
                <a:hlinkClick r:id="rId3"/>
              </a:rPr>
              <a:t>https://www.dol.gov/sites/dolgov/files/ETA/publications/ETAOP_2019-01_NAWS_Research_Report_13.pdf</a:t>
            </a:r>
            <a:endParaRPr lang="en-US" sz="1200" u="sng"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Pts val="1100"/>
              <a:buFontTx/>
              <a:buNone/>
              <a:tabLst/>
              <a:defRPr/>
            </a:pPr>
            <a:r>
              <a:rPr lang="en-US">
                <a:effectLst/>
              </a:rPr>
              <a:t>USDA ERS. (2025a). </a:t>
            </a:r>
            <a:r>
              <a:rPr lang="en-US" i="1">
                <a:effectLst/>
              </a:rPr>
              <a:t>Ag and Food Sectors and the Economy</a:t>
            </a:r>
            <a:r>
              <a:rPr lang="en-US">
                <a:effectLst/>
              </a:rPr>
              <a:t>. USDA Economic Research Service. </a:t>
            </a:r>
            <a:r>
              <a:rPr lang="en-US">
                <a:effectLst/>
                <a:hlinkClick r:id="rId4"/>
              </a:rPr>
              <a:t>https://www.ers.usda.gov/data-products/ag-and-food-statistics-charting-the-essentials/ag-and-food-sectors-and-the-economy</a:t>
            </a:r>
            <a:endParaRPr lang="en-US">
              <a:effectLst/>
            </a:endParaRPr>
          </a:p>
        </p:txBody>
      </p:sp>
      <p:sp>
        <p:nvSpPr>
          <p:cNvPr id="4" name="Slide Number Placeholder 3"/>
          <p:cNvSpPr>
            <a:spLocks noGrp="1"/>
          </p:cNvSpPr>
          <p:nvPr>
            <p:ph type="sldNum" sz="quarter" idx="5"/>
          </p:nvPr>
        </p:nvSpPr>
        <p:spPr/>
        <p:txBody>
          <a:bodyPr/>
          <a:lstStyle/>
          <a:p>
            <a:fld id="{13D3DDD1-A2AC-0143-A10E-767D06A6F773}" type="slidenum">
              <a:rPr lang="en-US" smtClean="0"/>
              <a:pPr/>
              <a:t>17</a:t>
            </a:fld>
            <a:endParaRPr lang="en-US"/>
          </a:p>
        </p:txBody>
      </p:sp>
    </p:spTree>
    <p:extLst>
      <p:ext uri="{BB962C8B-B14F-4D97-AF65-F5344CB8AC3E}">
        <p14:creationId xmlns:p14="http://schemas.microsoft.com/office/powerpoint/2010/main" val="11400657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a:t>Let’s start on the farm. The workforce on farms is difficult to tally for a number of reasons. For one thing, farming – and thus farm work – is generally seasonal and some farm laborers move around to wherever they can find work. </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In a given week, it’s estimated that about 800,000 hired farmworkers labor on farms across the U.S.  The Census of Agriculture puts the annual tally at around 2.2 million farmworkers. Plus, there are many “unpaid” laborers, mainly family members as well as contract labor hired out through agencies.</a:t>
            </a:r>
          </a:p>
          <a:p>
            <a:endParaRPr lang="en-US"/>
          </a:p>
          <a:p>
            <a:r>
              <a:rPr lang="en-US"/>
              <a:t>Immigrants make up a significant share of the U.S. agricultural workforce, often filling physically demanding, low-wage jobs that few others will perform. They typically work under tough conditions—long hours in extreme weather, limited access to healthcare. </a:t>
            </a:r>
          </a:p>
          <a:p>
            <a:endParaRPr lang="en-US"/>
          </a:p>
          <a:p>
            <a:r>
              <a:rPr lang="en-US"/>
              <a:t>Laws such as the Fair Labor standards act provided exemptions for basic labor laws including minimum wage and overtime pay. This was done at a time when agriculture was mostly a family-run practice and not the large industry that it has become now. </a:t>
            </a:r>
          </a:p>
          <a:p>
            <a:endParaRPr lang="en-US"/>
          </a:p>
          <a:p>
            <a:r>
              <a:rPr lang="en-US"/>
              <a:t>A large portion of these workers are undocumented, which makes them especially vulnerable to exploitation and less likely to report unsafe or unfair practices. Their labor is essential to the food system, keeping farms running and prices relatively low. </a:t>
            </a:r>
          </a:p>
          <a:p>
            <a:endParaRPr lang="en-US"/>
          </a:p>
          <a:p>
            <a:endParaRPr lang="en-US"/>
          </a:p>
          <a:p>
            <a:endParaRPr lang="en-US"/>
          </a:p>
          <a:p>
            <a:r>
              <a:rPr lang="en-US"/>
              <a:t>-----</a:t>
            </a:r>
          </a:p>
          <a:p>
            <a:endParaRPr lang="en-US"/>
          </a:p>
          <a:p>
            <a:endParaRPr lang="en-US"/>
          </a:p>
          <a:p>
            <a:r>
              <a:rPr lang="en-US" u="sng"/>
              <a:t>Data</a:t>
            </a:r>
          </a:p>
          <a:p>
            <a:pPr lvl="0"/>
            <a:r>
              <a:rPr lang="en-US" sz="1200" kern="1200">
                <a:solidFill>
                  <a:schemeClr val="tx1"/>
                </a:solidFill>
                <a:effectLst/>
                <a:latin typeface="+mn-lt"/>
                <a:ea typeface="+mn-ea"/>
                <a:cs typeface="+mn-cs"/>
              </a:rPr>
              <a:t>Fung, W., Prado, K., Gold, A., Padovani, A., Carroll, D., &amp; Finchum-Mason, E. (2023). </a:t>
            </a:r>
            <a:r>
              <a:rPr lang="en-US" sz="1200" i="1" kern="1200">
                <a:solidFill>
                  <a:schemeClr val="tx1"/>
                </a:solidFill>
                <a:effectLst/>
                <a:latin typeface="+mn-lt"/>
                <a:ea typeface="+mn-ea"/>
                <a:cs typeface="+mn-cs"/>
              </a:rPr>
              <a:t>Findings from the National Agricultural Workers Survey (NAWS) 2021–2022: A Demographic and Employment Profile of United States Crop Workers</a:t>
            </a:r>
            <a:r>
              <a:rPr lang="en-US" sz="1200" kern="1200">
                <a:solidFill>
                  <a:schemeClr val="tx1"/>
                </a:solidFill>
                <a:effectLst/>
                <a:latin typeface="+mn-lt"/>
                <a:ea typeface="+mn-ea"/>
                <a:cs typeface="+mn-cs"/>
              </a:rPr>
              <a:t> (No. 17). JBS International. </a:t>
            </a:r>
            <a:r>
              <a:rPr lang="en-US" sz="1200" u="sng" kern="1200">
                <a:solidFill>
                  <a:schemeClr val="tx1"/>
                </a:solidFill>
                <a:effectLst/>
                <a:latin typeface="+mn-lt"/>
                <a:ea typeface="+mn-ea"/>
                <a:cs typeface="+mn-cs"/>
                <a:hlinkClick r:id="rId3"/>
              </a:rPr>
              <a:t>https://www.dol.gov/sites/dolgov/files/ETA/naws/pdfs/NAWS%20Research%20Report%2017.pdf</a:t>
            </a:r>
            <a:endParaRPr lang="en-US" sz="1200" u="sng"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Vilsack, T., &amp; Hamer, H. (2024). </a:t>
            </a:r>
            <a:r>
              <a:rPr lang="en-US" sz="1200" i="1" kern="1200">
                <a:solidFill>
                  <a:schemeClr val="tx1"/>
                </a:solidFill>
                <a:effectLst/>
                <a:latin typeface="+mn-lt"/>
                <a:ea typeface="+mn-ea"/>
                <a:cs typeface="+mn-cs"/>
              </a:rPr>
              <a:t>2022 Census of Agriculture</a:t>
            </a:r>
            <a:r>
              <a:rPr lang="en-US" sz="1200" kern="1200">
                <a:solidFill>
                  <a:schemeClr val="tx1"/>
                </a:solidFill>
                <a:effectLst/>
                <a:latin typeface="+mn-lt"/>
                <a:ea typeface="+mn-ea"/>
                <a:cs typeface="+mn-cs"/>
              </a:rPr>
              <a:t> (No. AC-22-A-51; Geographic Area). USDA National Agricultural Statistics Service. </a:t>
            </a:r>
            <a:r>
              <a:rPr lang="en-US" sz="1200" u="sng" kern="1200">
                <a:solidFill>
                  <a:schemeClr val="tx1"/>
                </a:solidFill>
                <a:effectLst/>
                <a:latin typeface="+mn-lt"/>
                <a:ea typeface="+mn-ea"/>
                <a:cs typeface="+mn-cs"/>
                <a:hlinkClick r:id="rId4"/>
              </a:rPr>
              <a:t>https://www.nass.usda.gov/Publications/AgCensus/2022/Full_Report/Volume_1,_Chapter_1_US/usv1.pdf</a:t>
            </a:r>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USDA ERS. (2025b). </a:t>
            </a:r>
            <a:r>
              <a:rPr lang="en-US" sz="1200" i="1" kern="1200">
                <a:solidFill>
                  <a:schemeClr val="tx1"/>
                </a:solidFill>
                <a:effectLst/>
                <a:latin typeface="+mn-lt"/>
                <a:ea typeface="+mn-ea"/>
                <a:cs typeface="+mn-cs"/>
              </a:rPr>
              <a:t>Farm Labor</a:t>
            </a:r>
            <a:r>
              <a:rPr lang="en-US" sz="1200" kern="1200">
                <a:solidFill>
                  <a:schemeClr val="tx1"/>
                </a:solidFill>
                <a:effectLst/>
                <a:latin typeface="+mn-lt"/>
                <a:ea typeface="+mn-ea"/>
                <a:cs typeface="+mn-cs"/>
              </a:rPr>
              <a:t>. USDA Economic Research Service. </a:t>
            </a:r>
            <a:r>
              <a:rPr lang="en-US" sz="1200" u="sng" kern="1200">
                <a:solidFill>
                  <a:schemeClr val="tx1"/>
                </a:solidFill>
                <a:effectLst/>
                <a:latin typeface="+mn-lt"/>
                <a:ea typeface="+mn-ea"/>
                <a:cs typeface="+mn-cs"/>
                <a:hlinkClick r:id="rId5"/>
              </a:rPr>
              <a:t>https://www.ers.usda.gov/topics/farm-economy/</a:t>
            </a:r>
            <a:r>
              <a:rPr lang="en-US" sz="1200" u="sng" kern="1200" err="1">
                <a:solidFill>
                  <a:schemeClr val="tx1"/>
                </a:solidFill>
                <a:effectLst/>
                <a:latin typeface="+mn-lt"/>
                <a:ea typeface="+mn-ea"/>
                <a:cs typeface="+mn-cs"/>
                <a:hlinkClick r:id="rId5"/>
              </a:rPr>
              <a:t>farm-labor#size</a:t>
            </a:r>
            <a:endParaRPr lang="en-US" sz="1200" u="sng"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13D3DDD1-A2AC-0143-A10E-767D06A6F773}" type="slidenum">
              <a:rPr lang="en-US" smtClean="0"/>
              <a:pPr/>
              <a:t>18</a:t>
            </a:fld>
            <a:endParaRPr lang="en-US"/>
          </a:p>
        </p:txBody>
      </p:sp>
    </p:spTree>
    <p:extLst>
      <p:ext uri="{BB962C8B-B14F-4D97-AF65-F5344CB8AC3E}">
        <p14:creationId xmlns:p14="http://schemas.microsoft.com/office/powerpoint/2010/main" val="2447927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Clr>
                <a:srgbClr val="000000"/>
              </a:buClr>
              <a:buSzPts val="1100"/>
              <a:buFont typeface="Arial"/>
              <a:buNone/>
            </a:pPr>
            <a:r>
              <a:rPr lang="en-US" sz="1200">
                <a:highlight>
                  <a:srgbClr val="FFFFFF"/>
                </a:highlight>
                <a:latin typeface="Times New Roman"/>
                <a:ea typeface="Times New Roman"/>
                <a:cs typeface="Times New Roman"/>
                <a:sym typeface="Times New Roman"/>
              </a:rPr>
              <a:t>What are some of the public health risks faced by farm workers? </a:t>
            </a:r>
            <a:r>
              <a:rPr lang="en-US" b="0" i="0">
                <a:solidFill>
                  <a:srgbClr val="001D35"/>
                </a:solidFill>
                <a:effectLst/>
                <a:latin typeface="Google Sans"/>
              </a:rPr>
              <a:t>Crop farmworkers face many health risks – too many to list on one slide. Some of the major risks include chemical exposures, specifically to pesticides, heat-related illnesses, and musculoskeletal injuries from being bent over for long periods of time and lifting or carrying heavy items or from machinery. Speed is often needed as payment can be based on a per-piece system, so for example, the more apples you can pick in an hour, the more you will get paid. A 2021 literature review identified associations between chemical exposure and cancer, respiratory illnesses and other health issues among agricultural workers. </a:t>
            </a:r>
          </a:p>
          <a:p>
            <a:pPr marL="0" lvl="0" indent="0" algn="l" rtl="0">
              <a:lnSpc>
                <a:spcPct val="100000"/>
              </a:lnSpc>
              <a:spcBef>
                <a:spcPts val="0"/>
              </a:spcBef>
              <a:spcAft>
                <a:spcPts val="0"/>
              </a:spcAft>
              <a:buClr>
                <a:srgbClr val="000000"/>
              </a:buClr>
              <a:buSzPts val="1100"/>
              <a:buFont typeface="Arial"/>
              <a:buNone/>
            </a:pPr>
            <a:endParaRPr lang="en-US" b="0" i="0">
              <a:solidFill>
                <a:srgbClr val="001D35"/>
              </a:solidFill>
              <a:effectLst/>
              <a:latin typeface="Google Sans"/>
            </a:endParaRPr>
          </a:p>
          <a:p>
            <a:pPr marL="0" lvl="0" indent="0" algn="l" rtl="0">
              <a:lnSpc>
                <a:spcPct val="100000"/>
              </a:lnSpc>
              <a:spcBef>
                <a:spcPts val="0"/>
              </a:spcBef>
              <a:spcAft>
                <a:spcPts val="0"/>
              </a:spcAft>
              <a:buClr>
                <a:srgbClr val="000000"/>
              </a:buClr>
              <a:buSzPts val="1100"/>
              <a:buFont typeface="Arial"/>
              <a:buNone/>
            </a:pPr>
            <a:r>
              <a:rPr lang="en-US" b="0" i="0">
                <a:solidFill>
                  <a:srgbClr val="001D35"/>
                </a:solidFill>
                <a:effectLst/>
                <a:latin typeface="Google Sans"/>
              </a:rPr>
              <a:t>Crop workers disproportionately face significant quality of life and social problems stemming from their difficult, often hazardous, work environments – this includes poverty and poor housing, limited breaks and time off, limited access to healthcare, inadequate social support systems; there may also be issues like wage theft and harassment. These issues are often exacerbated for undocumented farmworkers due to isolation, language issues and other barriers to accessing resources. </a:t>
            </a:r>
          </a:p>
          <a:p>
            <a:pPr marL="0" lvl="0" indent="0" algn="l" rtl="0">
              <a:lnSpc>
                <a:spcPct val="100000"/>
              </a:lnSpc>
              <a:spcBef>
                <a:spcPts val="0"/>
              </a:spcBef>
              <a:spcAft>
                <a:spcPts val="0"/>
              </a:spcAft>
              <a:buClr>
                <a:srgbClr val="000000"/>
              </a:buClr>
              <a:buSzPts val="1100"/>
              <a:buFont typeface="Arial"/>
              <a:buNone/>
            </a:pPr>
            <a:endParaRPr lang="en-US" b="0" i="0">
              <a:solidFill>
                <a:srgbClr val="001D35"/>
              </a:solidFill>
              <a:effectLst/>
              <a:latin typeface="Google Sans"/>
            </a:endParaRPr>
          </a:p>
          <a:p>
            <a:pPr marL="0" lvl="0" indent="0" algn="l" rtl="0">
              <a:lnSpc>
                <a:spcPct val="100000"/>
              </a:lnSpc>
              <a:spcBef>
                <a:spcPts val="0"/>
              </a:spcBef>
              <a:spcAft>
                <a:spcPts val="0"/>
              </a:spcAft>
              <a:buClr>
                <a:srgbClr val="000000"/>
              </a:buClr>
              <a:buSzPts val="1100"/>
              <a:buFont typeface="Arial"/>
              <a:buNone/>
            </a:pPr>
            <a:r>
              <a:rPr lang="en-US" b="0" i="0">
                <a:solidFill>
                  <a:srgbClr val="001D35"/>
                </a:solidFill>
                <a:effectLst/>
                <a:latin typeface="Google Sans"/>
              </a:rPr>
              <a:t>Underlying all of this is the stress and political context of immigration policy, fear of deportation, discrimination, low job security and a general lack of political power to have agency over your own security and uncertainty about the future. </a:t>
            </a:r>
          </a:p>
          <a:p>
            <a:pPr marL="0" lvl="0" indent="0" algn="l" rtl="0">
              <a:lnSpc>
                <a:spcPct val="100000"/>
              </a:lnSpc>
              <a:spcBef>
                <a:spcPts val="0"/>
              </a:spcBef>
              <a:spcAft>
                <a:spcPts val="0"/>
              </a:spcAft>
              <a:buClr>
                <a:srgbClr val="000000"/>
              </a:buClr>
              <a:buSzPts val="1100"/>
              <a:buFont typeface="Arial"/>
              <a:buNone/>
            </a:pPr>
            <a:endParaRPr lang="en-US" b="0" i="0">
              <a:solidFill>
                <a:srgbClr val="001D35"/>
              </a:solidFill>
              <a:effectLst/>
              <a:latin typeface="Google Sans"/>
            </a:endParaRPr>
          </a:p>
          <a:p>
            <a:pPr marL="0" lvl="0" indent="0" algn="l" rtl="0">
              <a:lnSpc>
                <a:spcPct val="100000"/>
              </a:lnSpc>
              <a:spcBef>
                <a:spcPts val="0"/>
              </a:spcBef>
              <a:spcAft>
                <a:spcPts val="0"/>
              </a:spcAft>
              <a:buClr>
                <a:srgbClr val="000000"/>
              </a:buClr>
              <a:buSzPts val="1100"/>
              <a:buFont typeface="Arial"/>
              <a:buNone/>
            </a:pPr>
            <a:endParaRPr lang="en-US" b="0" i="0">
              <a:solidFill>
                <a:srgbClr val="001D35"/>
              </a:solidFill>
              <a:effectLst/>
              <a:latin typeface="Google Sans"/>
            </a:endParaRPr>
          </a:p>
          <a:p>
            <a:pPr marL="0" lvl="0" indent="0" algn="l" rtl="0">
              <a:lnSpc>
                <a:spcPct val="100000"/>
              </a:lnSpc>
              <a:spcBef>
                <a:spcPts val="0"/>
              </a:spcBef>
              <a:spcAft>
                <a:spcPts val="0"/>
              </a:spcAft>
              <a:buClr>
                <a:srgbClr val="000000"/>
              </a:buClr>
              <a:buSzPts val="1100"/>
              <a:buFont typeface="Arial"/>
              <a:buNone/>
            </a:pPr>
            <a:r>
              <a:rPr lang="en-US" b="0" i="0">
                <a:solidFill>
                  <a:srgbClr val="001D35"/>
                </a:solidFill>
                <a:effectLst/>
                <a:latin typeface="Google Sans"/>
              </a:rPr>
              <a:t>-----</a:t>
            </a:r>
          </a:p>
          <a:p>
            <a:pPr marL="0" lvl="0" indent="0" algn="l" rtl="0">
              <a:lnSpc>
                <a:spcPct val="100000"/>
              </a:lnSpc>
              <a:spcBef>
                <a:spcPts val="0"/>
              </a:spcBef>
              <a:spcAft>
                <a:spcPts val="0"/>
              </a:spcAft>
              <a:buClr>
                <a:srgbClr val="000000"/>
              </a:buClr>
              <a:buSzPts val="1100"/>
              <a:buFont typeface="Arial"/>
              <a:buNone/>
            </a:pPr>
            <a:endParaRPr lang="en-US" b="0" i="0">
              <a:solidFill>
                <a:srgbClr val="001D35"/>
              </a:solidFill>
              <a:effectLst/>
              <a:latin typeface="Google Sans"/>
            </a:endParaRPr>
          </a:p>
          <a:p>
            <a:pPr marL="0" lvl="0" indent="0" algn="l" rtl="0">
              <a:lnSpc>
                <a:spcPct val="100000"/>
              </a:lnSpc>
              <a:spcBef>
                <a:spcPts val="0"/>
              </a:spcBef>
              <a:spcAft>
                <a:spcPts val="0"/>
              </a:spcAft>
              <a:buClr>
                <a:srgbClr val="000000"/>
              </a:buClr>
              <a:buSzPts val="1100"/>
              <a:buFont typeface="Arial"/>
              <a:buNone/>
            </a:pPr>
            <a:endParaRPr lang="en-US" b="0" i="0">
              <a:solidFill>
                <a:srgbClr val="001D35"/>
              </a:solidFill>
              <a:effectLst/>
              <a:latin typeface="Google Sans"/>
            </a:endParaRPr>
          </a:p>
          <a:p>
            <a:pPr marL="0" lvl="0" indent="0" algn="l" rtl="0">
              <a:lnSpc>
                <a:spcPct val="100000"/>
              </a:lnSpc>
              <a:spcBef>
                <a:spcPts val="0"/>
              </a:spcBef>
              <a:spcAft>
                <a:spcPts val="0"/>
              </a:spcAft>
              <a:buClr>
                <a:srgbClr val="000000"/>
              </a:buClr>
              <a:buSzPts val="1100"/>
              <a:buFont typeface="Arial"/>
              <a:buNone/>
            </a:pPr>
            <a:r>
              <a:rPr lang="en-US" b="0" i="0" u="sng">
                <a:solidFill>
                  <a:srgbClr val="001D35"/>
                </a:solidFill>
                <a:effectLst/>
                <a:latin typeface="Google Sans"/>
              </a:rPr>
              <a:t>Information</a:t>
            </a:r>
            <a:r>
              <a:rPr lang="en-US" b="0" i="0">
                <a:solidFill>
                  <a:srgbClr val="001D35"/>
                </a:solidFill>
                <a:effectLst/>
                <a:latin typeface="Google Sans"/>
              </a:rPr>
              <a:t>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effectLst/>
              </a:rPr>
              <a:t>de-Assis, M. P., Barcella, R. C., Padilha, J. C., Pohl, H. H., &amp; Krug, S. B. F. (2021). Health problems in agricultural workers occupationally exposed to pesticides. </a:t>
            </a:r>
            <a:r>
              <a:rPr lang="en-US" i="1">
                <a:effectLst/>
              </a:rPr>
              <a:t>Revista Brasileira de Medicina Do </a:t>
            </a:r>
            <a:r>
              <a:rPr lang="en-US" i="1" err="1">
                <a:effectLst/>
              </a:rPr>
              <a:t>Trabalho</a:t>
            </a:r>
            <a:r>
              <a:rPr lang="en-US">
                <a:effectLst/>
              </a:rPr>
              <a:t>, </a:t>
            </a:r>
            <a:r>
              <a:rPr lang="en-US" i="1">
                <a:effectLst/>
              </a:rPr>
              <a:t>18</a:t>
            </a:r>
            <a:r>
              <a:rPr lang="en-US">
                <a:effectLst/>
              </a:rPr>
              <a:t>(3), 352–363. </a:t>
            </a:r>
            <a:r>
              <a:rPr lang="en-US">
                <a:effectLst/>
                <a:hlinkClick r:id="rId3"/>
              </a:rPr>
              <a:t>https://doi.org/10.47626/1679-4435-2020-532</a:t>
            </a:r>
            <a:endParaRPr lang="en-US">
              <a:effectLst/>
            </a:endParaRPr>
          </a:p>
        </p:txBody>
      </p:sp>
      <p:sp>
        <p:nvSpPr>
          <p:cNvPr id="4" name="Slide Number Placeholder 3"/>
          <p:cNvSpPr>
            <a:spLocks noGrp="1"/>
          </p:cNvSpPr>
          <p:nvPr>
            <p:ph type="sldNum" sz="quarter" idx="5"/>
          </p:nvPr>
        </p:nvSpPr>
        <p:spPr/>
        <p:txBody>
          <a:bodyPr/>
          <a:lstStyle/>
          <a:p>
            <a:fld id="{13D3DDD1-A2AC-0143-A10E-767D06A6F773}" type="slidenum">
              <a:rPr lang="en-US" smtClean="0"/>
              <a:pPr/>
              <a:t>19</a:t>
            </a:fld>
            <a:endParaRPr lang="en-US"/>
          </a:p>
        </p:txBody>
      </p:sp>
    </p:spTree>
    <p:extLst>
      <p:ext uri="{BB962C8B-B14F-4D97-AF65-F5344CB8AC3E}">
        <p14:creationId xmlns:p14="http://schemas.microsoft.com/office/powerpoint/2010/main" val="17056275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algn="l">
              <a:lnSpc>
                <a:spcPct val="90000"/>
              </a:lnSpc>
              <a:spcBef>
                <a:spcPts val="1067"/>
              </a:spcBef>
            </a:pPr>
            <a:r>
              <a:rPr lang="en-US" b="0" i="0">
                <a:solidFill>
                  <a:srgbClr val="001D35"/>
                </a:solidFill>
                <a:effectLst/>
                <a:latin typeface="Google Sans"/>
              </a:rPr>
              <a:t>Working on a livestock farm is very different than farm picking fruits and vegetables but it’s no less challenging and hazardous. Working as a laborer on a livestock farm may involve </a:t>
            </a:r>
            <a:r>
              <a:rPr lang="en-US" b="0" i="0">
                <a:solidFill>
                  <a:srgbClr val="040C28"/>
                </a:solidFill>
                <a:effectLst/>
                <a:latin typeface="Google Sans"/>
              </a:rPr>
              <a:t>providing feed and water to the animals, milking them, or more stressful jobs like castrating, branding, de-</a:t>
            </a:r>
            <a:r>
              <a:rPr lang="en-US" b="0" i="0" err="1">
                <a:solidFill>
                  <a:srgbClr val="040C28"/>
                </a:solidFill>
                <a:effectLst/>
                <a:latin typeface="Google Sans"/>
              </a:rPr>
              <a:t>beaking</a:t>
            </a:r>
            <a:r>
              <a:rPr lang="en-US" b="0" i="0">
                <a:solidFill>
                  <a:srgbClr val="040C28"/>
                </a:solidFill>
                <a:effectLst/>
                <a:latin typeface="Google Sans"/>
              </a:rPr>
              <a:t>, catching, and loading animal into cages and trucks for processing</a:t>
            </a:r>
            <a:r>
              <a:rPr lang="en-US" b="0" i="0">
                <a:solidFill>
                  <a:srgbClr val="1F1F1F"/>
                </a:solidFill>
                <a:effectLst/>
                <a:latin typeface="Google Sans"/>
              </a:rPr>
              <a:t>.</a:t>
            </a:r>
            <a:endParaRPr lang="en-US" b="0" i="0">
              <a:solidFill>
                <a:srgbClr val="001D35"/>
              </a:solidFill>
              <a:effectLst/>
              <a:latin typeface="Google Sans"/>
            </a:endParaRPr>
          </a:p>
          <a:p>
            <a:pPr algn="l">
              <a:lnSpc>
                <a:spcPct val="90000"/>
              </a:lnSpc>
              <a:spcBef>
                <a:spcPts val="1067"/>
              </a:spcBef>
            </a:pPr>
            <a:endParaRPr lang="en-US" b="0" i="0">
              <a:solidFill>
                <a:srgbClr val="001D35"/>
              </a:solidFill>
              <a:effectLst/>
              <a:latin typeface="Google Sans"/>
            </a:endParaRPr>
          </a:p>
          <a:p>
            <a:pPr algn="l">
              <a:lnSpc>
                <a:spcPct val="90000"/>
              </a:lnSpc>
              <a:spcBef>
                <a:spcPts val="1067"/>
              </a:spcBef>
            </a:pPr>
            <a:r>
              <a:rPr lang="en-US" b="0" i="0">
                <a:solidFill>
                  <a:srgbClr val="001D35"/>
                </a:solidFill>
                <a:effectLst/>
                <a:latin typeface="Google Sans"/>
              </a:rPr>
              <a:t>Livestock workers face significant risks to their physical health, including exposure to zoonotic diseases and antibiotic-resistant bacteria. They have an increased susceptibility to MRSA and bird flu. They are exposed to chemicals, dust, ammonia, manure and methane, resulting in respiratory illnesses. It can also be a physically demanding job. </a:t>
            </a:r>
          </a:p>
          <a:p>
            <a:pPr algn="l">
              <a:lnSpc>
                <a:spcPct val="90000"/>
              </a:lnSpc>
              <a:spcBef>
                <a:spcPts val="1067"/>
              </a:spcBef>
            </a:pPr>
            <a:r>
              <a:rPr lang="en-US" b="0" i="0">
                <a:solidFill>
                  <a:srgbClr val="001D35"/>
                </a:solidFill>
                <a:effectLst/>
                <a:latin typeface="Google Sans"/>
              </a:rPr>
              <a:t> </a:t>
            </a:r>
          </a:p>
          <a:p>
            <a:pPr algn="l">
              <a:lnSpc>
                <a:spcPct val="90000"/>
              </a:lnSpc>
              <a:spcBef>
                <a:spcPts val="1067"/>
              </a:spcBef>
            </a:pPr>
            <a:r>
              <a:rPr lang="en-US" b="0" i="0">
                <a:solidFill>
                  <a:srgbClr val="001D35"/>
                </a:solidFill>
                <a:effectLst/>
                <a:latin typeface="Google Sans"/>
              </a:rPr>
              <a:t>Livestock workers can also suffer mental health and psychological stress due to significant animal welfare issues they confront on a daily basis. </a:t>
            </a:r>
          </a:p>
        </p:txBody>
      </p:sp>
      <p:sp>
        <p:nvSpPr>
          <p:cNvPr id="4" name="Slide Number Placeholder 3"/>
          <p:cNvSpPr>
            <a:spLocks noGrp="1"/>
          </p:cNvSpPr>
          <p:nvPr>
            <p:ph type="sldNum" sz="quarter" idx="5"/>
          </p:nvPr>
        </p:nvSpPr>
        <p:spPr/>
        <p:txBody>
          <a:bodyPr/>
          <a:lstStyle/>
          <a:p>
            <a:fld id="{13D3DDD1-A2AC-0143-A10E-767D06A6F773}" type="slidenum">
              <a:rPr lang="en-US" smtClean="0"/>
              <a:pPr/>
              <a:t>20</a:t>
            </a:fld>
            <a:endParaRPr lang="en-US"/>
          </a:p>
        </p:txBody>
      </p:sp>
    </p:spTree>
    <p:extLst>
      <p:ext uri="{BB962C8B-B14F-4D97-AF65-F5344CB8AC3E}">
        <p14:creationId xmlns:p14="http://schemas.microsoft.com/office/powerpoint/2010/main" val="38087130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a:buSzPts val="1100"/>
            </a:pPr>
            <a:r>
              <a:rPr lang="en-US">
                <a:highlight>
                  <a:srgbClr val="FFFFFF"/>
                </a:highlight>
              </a:rPr>
              <a:t>Life as a slaughterhouse worker in the U.S. is grueling, dangerous, and often hidden from public view. Workers—many of them immigrants—face high injury rates from repetitive motions, sharp tools, and fast-paced production lines. </a:t>
            </a:r>
            <a:endParaRPr lang="en-US" b="0" i="0">
              <a:solidFill>
                <a:srgbClr val="001D35"/>
              </a:solidFill>
              <a:effectLst/>
              <a:highlight>
                <a:srgbClr val="FFFFFF"/>
              </a:highlight>
              <a:latin typeface="Google Sans"/>
            </a:endParaRPr>
          </a:p>
          <a:p>
            <a:pPr>
              <a:buSzPts val="1100"/>
            </a:pPr>
            <a:endParaRPr lang="en-US">
              <a:highlight>
                <a:srgbClr val="FFFFFF"/>
              </a:highlight>
            </a:endParaRPr>
          </a:p>
          <a:p>
            <a:pPr>
              <a:buSzPts val="1100"/>
            </a:pPr>
            <a:r>
              <a:rPr lang="en-US">
                <a:highlight>
                  <a:srgbClr val="FFFFFF"/>
                </a:highlight>
              </a:rPr>
              <a:t>Poultry processing plants typically operate at 140 birds per minute, though some plants can reach 175 birds per minute. Hogs can be processed at a rate of 1,100 per hour, which equates to about 18 per minute. </a:t>
            </a:r>
          </a:p>
          <a:p>
            <a:pPr>
              <a:buSzPts val="1100"/>
            </a:pPr>
            <a:endParaRPr lang="en-US">
              <a:highlight>
                <a:srgbClr val="FFFFFF"/>
              </a:highlight>
            </a:endParaRPr>
          </a:p>
          <a:p>
            <a:pPr>
              <a:buSzPts val="1100"/>
            </a:pPr>
            <a:r>
              <a:rPr lang="en-US">
                <a:highlight>
                  <a:srgbClr val="FFFFFF"/>
                </a:highlight>
              </a:rPr>
              <a:t>The job is physically and psychologically taxing, with constant exposure to trauma, bodily fluids and body parts. Despite being essential to the meat industry, as we saw during the Covid-19 pandemic, these positions are often low-wage, lack union representation, and workers fear speaking out due to immigration status or job insecurity.</a:t>
            </a:r>
            <a:endParaRPr lang="en-US" sz="1200">
              <a:highlight>
                <a:srgbClr val="FFFFFF"/>
              </a:highlight>
              <a:latin typeface="Times New Roman"/>
              <a:ea typeface="Times New Roman"/>
              <a:cs typeface="Times New Roman"/>
              <a:sym typeface="Times New Roman"/>
            </a:endParaRPr>
          </a:p>
        </p:txBody>
      </p:sp>
      <p:sp>
        <p:nvSpPr>
          <p:cNvPr id="4" name="Slide Number Placeholder 3"/>
          <p:cNvSpPr>
            <a:spLocks noGrp="1"/>
          </p:cNvSpPr>
          <p:nvPr>
            <p:ph type="sldNum" sz="quarter" idx="5"/>
          </p:nvPr>
        </p:nvSpPr>
        <p:spPr/>
        <p:txBody>
          <a:bodyPr/>
          <a:lstStyle/>
          <a:p>
            <a:fld id="{13D3DDD1-A2AC-0143-A10E-767D06A6F773}" type="slidenum">
              <a:rPr lang="en-US" smtClean="0"/>
              <a:pPr/>
              <a:t>21</a:t>
            </a:fld>
            <a:endParaRPr lang="en-US"/>
          </a:p>
        </p:txBody>
      </p:sp>
    </p:spTree>
    <p:extLst>
      <p:ext uri="{BB962C8B-B14F-4D97-AF65-F5344CB8AC3E}">
        <p14:creationId xmlns:p14="http://schemas.microsoft.com/office/powerpoint/2010/main" val="10811328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13D3DDD1-A2AC-0143-A10E-767D06A6F773}" type="slidenum">
              <a:rPr lang="en-US" smtClean="0"/>
              <a:pPr/>
              <a:t>2</a:t>
            </a:fld>
            <a:endParaRPr lang="en-US"/>
          </a:p>
        </p:txBody>
      </p:sp>
    </p:spTree>
    <p:extLst>
      <p:ext uri="{BB962C8B-B14F-4D97-AF65-F5344CB8AC3E}">
        <p14:creationId xmlns:p14="http://schemas.microsoft.com/office/powerpoint/2010/main" val="25388160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algn="l">
              <a:buFont typeface="+mj-lt"/>
              <a:buNone/>
            </a:pPr>
            <a:r>
              <a:rPr lang="en-US" b="0" i="0" u="none" strike="noStrike">
                <a:solidFill>
                  <a:srgbClr val="000000"/>
                </a:solidFill>
                <a:effectLst/>
              </a:rPr>
              <a:t>Workers are part of communities, and there are broader risks to the workers living in and near agricultural zones, and particularly those directly adjacent. So let’s briefly take a wider lens and look at the equity issues facing agricultural communities. </a:t>
            </a:r>
          </a:p>
          <a:p>
            <a:pPr algn="l">
              <a:buFont typeface="+mj-lt"/>
              <a:buNone/>
            </a:pPr>
            <a:endParaRPr lang="en-US" b="0" i="0">
              <a:solidFill>
                <a:srgbClr val="545D7E"/>
              </a:solidFill>
              <a:effectLst/>
              <a:latin typeface="Google Sans"/>
            </a:endParaRPr>
          </a:p>
          <a:p>
            <a:pPr algn="l">
              <a:buFont typeface="+mj-lt"/>
              <a:buNone/>
            </a:pPr>
            <a:r>
              <a:rPr lang="en-US">
                <a:solidFill>
                  <a:srgbClr val="000000"/>
                </a:solidFill>
              </a:rPr>
              <a:t>Agricultural communities are in close proximity to crops, animals, infrastructure and the waste from the animals. They bear the burden of the heavy use of pesticides and fertilizers and the concentration of a large number of animals in one location</a:t>
            </a:r>
            <a:r>
              <a:rPr lang="en-US" b="0" i="0">
                <a:solidFill>
                  <a:srgbClr val="545D7E"/>
                </a:solidFill>
                <a:effectLst/>
                <a:latin typeface="Google Sans"/>
              </a:rPr>
              <a:t>. </a:t>
            </a:r>
          </a:p>
          <a:p>
            <a:pPr algn="l">
              <a:buFont typeface="+mj-lt"/>
              <a:buNone/>
            </a:pPr>
            <a:endParaRPr lang="en-US" b="0" i="0">
              <a:solidFill>
                <a:srgbClr val="001D35"/>
              </a:solidFill>
              <a:effectLst/>
              <a:latin typeface="Google Sans"/>
            </a:endParaRPr>
          </a:p>
          <a:p>
            <a:pPr algn="l">
              <a:lnSpc>
                <a:spcPts val="1950"/>
              </a:lnSpc>
              <a:spcBef>
                <a:spcPts val="1500"/>
              </a:spcBef>
              <a:spcAft>
                <a:spcPts val="750"/>
              </a:spcAft>
              <a:buNone/>
            </a:pPr>
            <a:r>
              <a:rPr lang="en-US">
                <a:solidFill>
                  <a:srgbClr val="000000"/>
                </a:solidFill>
              </a:rPr>
              <a:t>People living in agricultural communities, especially so-called “fenceline” neighbors, have a higher risk of respiratory illnesses, antibiotic-resistant infections and exposures to chemicals. For example, Iowa has one of the highest cancer rates in the country. Iowa is 85% farmland and most of that is used to grow livestock, especially hogs, and the corn and soy to feed them. One major factor is likely the high concentration of agricultural chemicals and animal waste contaminating wells and other fresh water supplies.  </a:t>
            </a:r>
          </a:p>
          <a:p>
            <a:pPr algn="l">
              <a:lnSpc>
                <a:spcPts val="1950"/>
              </a:lnSpc>
              <a:spcBef>
                <a:spcPts val="1500"/>
              </a:spcBef>
              <a:spcAft>
                <a:spcPts val="750"/>
              </a:spcAft>
              <a:buNone/>
            </a:pPr>
            <a:endParaRPr lang="en-US">
              <a:solidFill>
                <a:srgbClr val="000000"/>
              </a:solidFill>
            </a:endParaRPr>
          </a:p>
          <a:p>
            <a:pPr algn="l">
              <a:lnSpc>
                <a:spcPts val="1950"/>
              </a:lnSpc>
              <a:spcBef>
                <a:spcPts val="1500"/>
              </a:spcBef>
              <a:spcAft>
                <a:spcPts val="750"/>
              </a:spcAft>
              <a:buNone/>
            </a:pPr>
            <a:r>
              <a:rPr lang="en-US">
                <a:solidFill>
                  <a:srgbClr val="000000"/>
                </a:solidFill>
              </a:rPr>
              <a:t>People living near farms, particularly large industrial farms, deal with dust, noise and odors, fly infestations inside and outside their homes, and reduced property values. It can affect their day-to-day life when they cannot spend time outdoors. Some research has found that school children near large hog farms are exposed to dangerous levels of air contamination. </a:t>
            </a:r>
          </a:p>
          <a:p>
            <a:pPr algn="l">
              <a:lnSpc>
                <a:spcPts val="1950"/>
              </a:lnSpc>
              <a:spcBef>
                <a:spcPts val="1500"/>
              </a:spcBef>
              <a:spcAft>
                <a:spcPts val="750"/>
              </a:spcAft>
              <a:buNone/>
            </a:pPr>
            <a:endParaRPr lang="en-US">
              <a:solidFill>
                <a:srgbClr val="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0000"/>
                </a:solidFill>
              </a:rPr>
              <a:t>Communities near industrial animal facilities, particularly those with higher percentages of people of color or living below the poverty line, often bear a greater burden of environmental hazards like pesticide exposure, air and water pollution, and unsafe living conditions.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solidFill>
                <a:srgbClr val="000000"/>
              </a:solidFill>
            </a:endParaRPr>
          </a:p>
          <a:p>
            <a:pPr marR="0" lvl="0" indent="0" fontAlgn="auto">
              <a:lnSpc>
                <a:spcPts val="1950"/>
              </a:lnSpc>
              <a:spcBef>
                <a:spcPts val="1500"/>
              </a:spcBef>
              <a:spcAft>
                <a:spcPts val="750"/>
              </a:spcAft>
              <a:buClrTx/>
              <a:buSzTx/>
              <a:tabLst/>
              <a:defRPr/>
            </a:pPr>
            <a:r>
              <a:rPr lang="en-US">
                <a:solidFill>
                  <a:srgbClr val="000000"/>
                </a:solidFill>
              </a:rPr>
              <a:t>There has been a good deal written about th</a:t>
            </a:r>
            <a:r>
              <a:rPr lang="en-US" b="0" i="0">
                <a:solidFill>
                  <a:srgbClr val="001D35"/>
                </a:solidFill>
                <a:effectLst/>
                <a:latin typeface="Google Sans"/>
              </a:rPr>
              <a:t>i</a:t>
            </a:r>
            <a:r>
              <a:rPr lang="en-US">
                <a:solidFill>
                  <a:srgbClr val="000000"/>
                </a:solidFill>
              </a:rPr>
              <a:t>s and described in documentaries if you are interested in exploring this issue more.</a:t>
            </a:r>
          </a:p>
        </p:txBody>
      </p:sp>
      <p:sp>
        <p:nvSpPr>
          <p:cNvPr id="4" name="Slide Number Placeholder 3"/>
          <p:cNvSpPr>
            <a:spLocks noGrp="1"/>
          </p:cNvSpPr>
          <p:nvPr>
            <p:ph type="sldNum" sz="quarter" idx="5"/>
          </p:nvPr>
        </p:nvSpPr>
        <p:spPr/>
        <p:txBody>
          <a:bodyPr/>
          <a:lstStyle/>
          <a:p>
            <a:fld id="{13D3DDD1-A2AC-0143-A10E-767D06A6F773}" type="slidenum">
              <a:rPr lang="en-US" smtClean="0"/>
              <a:pPr/>
              <a:t>22</a:t>
            </a:fld>
            <a:endParaRPr lang="en-US"/>
          </a:p>
        </p:txBody>
      </p:sp>
    </p:spTree>
    <p:extLst>
      <p:ext uri="{BB962C8B-B14F-4D97-AF65-F5344CB8AC3E}">
        <p14:creationId xmlns:p14="http://schemas.microsoft.com/office/powerpoint/2010/main" val="17661499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It takes millions of workers to prepare, serve and deliver meals in restaurants, businesses and schools. These include roles like fast food and counter workers, waiters, and cooks, and the diversity of jobs in grocery and convenience stores.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a:solidFill>
                <a:srgbClr val="001D35"/>
              </a:solidFill>
              <a:effectLst/>
              <a:latin typeface="Google Sans"/>
            </a:endParaRPr>
          </a:p>
          <a:p>
            <a:pPr>
              <a:buNone/>
            </a:pPr>
            <a:r>
              <a:rPr lang="en-US" sz="1200"/>
              <a:t>Food service jobs may not seem as difficult and dangerous as working on a farm or in a slaughterhouse, but they can be physically and mentally taxing and come with many of the financial challenges that are ubiquitous across the food system. </a:t>
            </a:r>
            <a:endParaRPr lang="en-US" sz="1200">
              <a:ea typeface="Calibri"/>
              <a:cs typeface="Calibri"/>
            </a:endParaRPr>
          </a:p>
          <a:p>
            <a:pPr>
              <a:buFont typeface="Arial" panose="020B0604020202020204" pitchFamily="34" charset="0"/>
              <a:buNone/>
            </a:pPr>
            <a:endParaRPr lang="en-US" sz="1200" b="0"/>
          </a:p>
          <a:p>
            <a:pPr>
              <a:buFont typeface="Arial" panose="020B0604020202020204" pitchFamily="34" charset="0"/>
              <a:buNone/>
            </a:pPr>
            <a:r>
              <a:rPr lang="en-US" sz="1200" b="0"/>
              <a:t>Health risks include physical strain from long hours standing, repetitive motions (like chopping or stocking shelves), and heavy lifting that lead to musculoskeletal injuries. Other injuries include burns, cuts, and falling on slippery floors. There may also be other machinery and forklifts that can be hazardous. </a:t>
            </a:r>
            <a:endParaRPr lang="en-US" sz="1200" b="0">
              <a:ea typeface="Calibri"/>
              <a:cs typeface="Calibri"/>
            </a:endParaRPr>
          </a:p>
          <a:p>
            <a:pPr>
              <a:buFont typeface="Arial" panose="020B0604020202020204" pitchFamily="34" charset="0"/>
              <a:buNone/>
            </a:pPr>
            <a:endParaRPr lang="en-US" sz="1200" b="0"/>
          </a:p>
          <a:p>
            <a:pPr>
              <a:buFont typeface="Arial" panose="020B0604020202020204" pitchFamily="34" charset="0"/>
              <a:buNone/>
            </a:pPr>
            <a:r>
              <a:rPr lang="en-US" sz="1200" b="0"/>
              <a:t>Food service and grocery workers may be exposed to chemicals such as industrial cleaners and sanitizers; and higher risks of infectious diseases. A lack of sick leave policies often </a:t>
            </a:r>
            <a:r>
              <a:rPr lang="en-US" sz="1200" b="0" i="0"/>
              <a:t>discourage</a:t>
            </a:r>
            <a:r>
              <a:rPr lang="en-US" sz="1200" b="0"/>
              <a:t> staying home.</a:t>
            </a:r>
            <a:endParaRPr lang="en-US" sz="1200" b="0">
              <a:ea typeface="Calibri"/>
              <a:cs typeface="Calibri"/>
            </a:endParaRPr>
          </a:p>
          <a:p>
            <a:pPr>
              <a:buFont typeface="Arial" panose="020B0604020202020204" pitchFamily="34" charset="0"/>
              <a:buNone/>
            </a:pPr>
            <a:endParaRPr lang="en-US" sz="1200" b="0"/>
          </a:p>
          <a:p>
            <a:pPr>
              <a:buFont typeface="Arial" panose="020B0604020202020204" pitchFamily="34" charset="0"/>
              <a:buNone/>
            </a:pPr>
            <a:r>
              <a:rPr lang="en-US" sz="1200" b="0"/>
              <a:t>These jobs are also low wage and come with long hours and unpredictable schedules and pressure to work fast. Additionally, they </a:t>
            </a:r>
            <a:r>
              <a:rPr lang="en-US" sz="1200">
                <a:effectLst/>
                <a:latin typeface="Segoe UI"/>
                <a:cs typeface="Segoe UI"/>
              </a:rPr>
              <a:t>are often not secure, - many are hourly, dependent on tips and seasonal.  Altogether they can take a toll mentally.</a:t>
            </a:r>
          </a:p>
          <a:p>
            <a:pPr>
              <a:buFont typeface="Arial" panose="020B0604020202020204" pitchFamily="34" charset="0"/>
              <a:buNone/>
            </a:pPr>
            <a:endParaRPr lang="en-US" sz="1200" b="0"/>
          </a:p>
          <a:p>
            <a:pPr>
              <a:buFont typeface="Arial" panose="020B0604020202020204" pitchFamily="34" charset="0"/>
              <a:buNone/>
            </a:pPr>
            <a:r>
              <a:rPr lang="en-US" sz="1200" b="0"/>
              <a:t>Then there’s the challenge of interacting with customers, as many of these are public facing. </a:t>
            </a:r>
            <a:endParaRPr lang="en-US" sz="1200" b="0">
              <a:ea typeface="Calibri"/>
              <a:cs typeface="Calibri"/>
            </a:endParaRPr>
          </a:p>
          <a:p>
            <a:pPr>
              <a:buFont typeface="Arial" panose="020B0604020202020204" pitchFamily="34" charset="0"/>
              <a:buNone/>
            </a:pPr>
            <a:endParaRPr lang="en-US" sz="1200" b="0"/>
          </a:p>
          <a:p>
            <a:pPr>
              <a:buFont typeface="Arial" panose="020B0604020202020204" pitchFamily="34" charset="0"/>
              <a:buNone/>
            </a:pPr>
            <a:r>
              <a:rPr lang="en-US" sz="1200" b="0"/>
              <a:t>Pause here and think about all of the different people in the food service industry you may interact with during a given week – at the grocery store, at the coffee shop, at your school or work cafeteria. Do they have families, are they paying for daycare, are they able to afford healthy food?</a:t>
            </a:r>
            <a:endParaRPr lang="en-US" sz="1200" b="0">
              <a:ea typeface="Calibri"/>
              <a:cs typeface="Calibri"/>
            </a:endParaRPr>
          </a:p>
        </p:txBody>
      </p:sp>
      <p:sp>
        <p:nvSpPr>
          <p:cNvPr id="4" name="Slide Number Placeholder 3"/>
          <p:cNvSpPr>
            <a:spLocks noGrp="1"/>
          </p:cNvSpPr>
          <p:nvPr>
            <p:ph type="sldNum" sz="quarter" idx="5"/>
          </p:nvPr>
        </p:nvSpPr>
        <p:spPr/>
        <p:txBody>
          <a:bodyPr/>
          <a:lstStyle/>
          <a:p>
            <a:fld id="{13D3DDD1-A2AC-0143-A10E-767D06A6F773}" type="slidenum">
              <a:rPr lang="en-US" smtClean="0"/>
              <a:pPr/>
              <a:t>23</a:t>
            </a:fld>
            <a:endParaRPr lang="en-US"/>
          </a:p>
        </p:txBody>
      </p:sp>
    </p:spTree>
    <p:extLst>
      <p:ext uri="{BB962C8B-B14F-4D97-AF65-F5344CB8AC3E}">
        <p14:creationId xmlns:p14="http://schemas.microsoft.com/office/powerpoint/2010/main" val="38234504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a:latin typeface="Aptos" panose="020B0004020202020204" pitchFamily="34" charset="0"/>
                <a:ea typeface="Calibri"/>
                <a:cs typeface="Calibri"/>
              </a:rPr>
              <a:t>In this section, we looked at the inequities faced by selected groups of workers in the food system. And in this next section we are going to look more at food security and inequities in food access. But what didn’t we cover? A whole lot. </a:t>
            </a:r>
          </a:p>
          <a:p>
            <a:br>
              <a:rPr lang="en-US">
                <a:latin typeface="Aptos" panose="020B0004020202020204" pitchFamily="34" charset="0"/>
                <a:ea typeface="Calibri"/>
                <a:cs typeface="Calibri"/>
              </a:rPr>
            </a:br>
            <a:r>
              <a:rPr lang="en-US">
                <a:latin typeface="Aptos" panose="020B0004020202020204" pitchFamily="34" charset="0"/>
                <a:ea typeface="Calibri"/>
                <a:cs typeface="Calibri"/>
              </a:rPr>
              <a:t>First and foremost, it’s important to recognize that so many of the inequities in food systems and health can be traced back to the colonization of the U.S. and the institution of slavery, which began the long history of societal discrimination in this country against people of color. </a:t>
            </a:r>
          </a:p>
          <a:p>
            <a:endParaRPr lang="en-US">
              <a:latin typeface="Aptos" panose="020B0004020202020204" pitchFamily="34" charset="0"/>
              <a:ea typeface="Calibri"/>
              <a:cs typeface="Calibri"/>
            </a:endParaRPr>
          </a:p>
          <a:p>
            <a:r>
              <a:rPr lang="en-US">
                <a:latin typeface="Aptos" panose="020B0004020202020204" pitchFamily="34" charset="0"/>
                <a:ea typeface="Calibri"/>
                <a:cs typeface="Calibri"/>
              </a:rPr>
              <a:t>Access to land has been a large factor in access to wealth in the U.S. However, there has been and continues to be unequal access to land for Black and Indigenous farmers. In fact, the US Department of Agriculture admitted to discrimination against black farmers throughout the 20</a:t>
            </a:r>
            <a:r>
              <a:rPr lang="en-US" baseline="30000">
                <a:latin typeface="Aptos" panose="020B0004020202020204" pitchFamily="34" charset="0"/>
                <a:ea typeface="Calibri"/>
                <a:cs typeface="Calibri"/>
              </a:rPr>
              <a:t>th</a:t>
            </a:r>
            <a:r>
              <a:rPr lang="en-US">
                <a:latin typeface="Aptos" panose="020B0004020202020204" pitchFamily="34" charset="0"/>
                <a:ea typeface="Calibri"/>
                <a:cs typeface="Calibri"/>
              </a:rPr>
              <a:t> century that led to large losses of black-owned farmland. </a:t>
            </a:r>
          </a:p>
          <a:p>
            <a:endParaRPr lang="en-US">
              <a:latin typeface="Aptos" panose="020B0004020202020204" pitchFamily="34" charset="0"/>
              <a:ea typeface="Calibri"/>
              <a:cs typeface="Calibri"/>
            </a:endParaRPr>
          </a:p>
          <a:p>
            <a:r>
              <a:rPr lang="en-US">
                <a:latin typeface="Aptos" panose="020B0004020202020204" pitchFamily="34" charset="0"/>
                <a:ea typeface="Calibri"/>
                <a:cs typeface="Calibri"/>
              </a:rPr>
              <a:t>These days, it’s difficult for almost anyone to access land and become a farmer. Land is valuable and is often too expensive for a younger person to purchase, so it is sold off to a large agribusiness, a developer, or sometimes even to an investor from outside the U.S. The issue of access and ownership of agricultural land is hugely important and not something that is talked about nearly enough. </a:t>
            </a:r>
          </a:p>
          <a:p>
            <a:endParaRPr lang="en-US">
              <a:latin typeface="Aptos" panose="020B0004020202020204" pitchFamily="34" charset="0"/>
              <a:ea typeface="Calibri"/>
              <a:cs typeface="Calibri"/>
            </a:endParaRPr>
          </a:p>
          <a:p>
            <a:r>
              <a:rPr lang="en-US">
                <a:latin typeface="Aptos" panose="020B0004020202020204" pitchFamily="34" charset="0"/>
                <a:ea typeface="Calibri"/>
                <a:cs typeface="Calibri"/>
              </a:rPr>
              <a:t>The concentration and consolidation across the food sector has a huge implication for choices for farmers and consumers. It leads to a concentration of power and wealth in the hands of a few large powerful global companies. While the myriad of brands of food in a grocery store may make a typical consumer think they have many choices, many of these brands are owned by the same company. Choice is an illusion. </a:t>
            </a:r>
          </a:p>
          <a:p>
            <a:br>
              <a:rPr lang="en-US">
                <a:latin typeface="Aptos" panose="020B0004020202020204" pitchFamily="34" charset="0"/>
                <a:ea typeface="Calibri"/>
                <a:cs typeface="Calibri"/>
              </a:rPr>
            </a:br>
            <a:r>
              <a:rPr lang="en-US">
                <a:latin typeface="Aptos" panose="020B0004020202020204" pitchFamily="34" charset="0"/>
                <a:ea typeface="Calibri"/>
                <a:cs typeface="Calibri"/>
              </a:rPr>
              <a:t>And unfortunately, many of our laws and policies simply perpetuate these policies and these society-wide inequities that make it difficult to improve our food systems for farmers, for workers, for communities and for consumers. </a:t>
            </a:r>
          </a:p>
          <a:p>
            <a:endParaRPr lang="en-US">
              <a:latin typeface="Aptos" panose="020B0004020202020204" pitchFamily="34" charset="0"/>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Aptos" panose="020B0004020202020204" pitchFamily="34" charset="0"/>
                <a:ea typeface="Calibri"/>
                <a:cs typeface="Calibri"/>
              </a:rPr>
              <a:t>Each of these topics would take an entire course to cover in depth. We’ll provide additional resources at the end of this module if you’d like to explore these topics more on your own. But it’s important to note that inequity is built into our food system and while some consumers can create some change, ‘voting with your fork’ only goes so far. We need broader systems and policy changes that go beyond consumer choice, and even beyond food, to impact the economic, healthcare and educational systems that are tied directly and indirectly to health and overall well-being.</a:t>
            </a:r>
          </a:p>
        </p:txBody>
      </p:sp>
      <p:sp>
        <p:nvSpPr>
          <p:cNvPr id="4" name="Slide Number Placeholder 3"/>
          <p:cNvSpPr>
            <a:spLocks noGrp="1"/>
          </p:cNvSpPr>
          <p:nvPr>
            <p:ph type="sldNum" sz="quarter" idx="5"/>
          </p:nvPr>
        </p:nvSpPr>
        <p:spPr/>
        <p:txBody>
          <a:bodyPr/>
          <a:lstStyle/>
          <a:p>
            <a:fld id="{13D3DDD1-A2AC-0143-A10E-767D06A6F773}" type="slidenum">
              <a:rPr lang="en-US" smtClean="0"/>
              <a:pPr/>
              <a:t>24</a:t>
            </a:fld>
            <a:endParaRPr lang="en-US"/>
          </a:p>
        </p:txBody>
      </p:sp>
    </p:spTree>
    <p:extLst>
      <p:ext uri="{BB962C8B-B14F-4D97-AF65-F5344CB8AC3E}">
        <p14:creationId xmlns:p14="http://schemas.microsoft.com/office/powerpoint/2010/main" val="16612382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sz="1800"/>
              <a:t>One very important aspect of Sustainable, Healthy Food Systems is Food Security and Food Access. In this section, we’ll take a deeper dive into the consumer end of sustainable food systems and look at the various economic and social dimensions of food access, demand and consumption. </a:t>
            </a:r>
          </a:p>
          <a:p>
            <a:endParaRPr lang="en-US" sz="1800"/>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a:effectLst/>
                <a:latin typeface="Segoe UI" panose="020B0502040204020203" pitchFamily="34" charset="0"/>
              </a:rPr>
              <a:t>For this section, we will: (1) define and provide scope of food insecurity in the US - who and what are the factors causing it, and (2) consider how food insecurity impacts health and interact with sustainability.</a:t>
            </a:r>
            <a:endParaRPr lang="en-US" sz="2800">
              <a:effectLst/>
              <a:latin typeface="Aptos" panose="020B0004020202020204" pitchFamily="34" charset="0"/>
            </a:endParaRPr>
          </a:p>
        </p:txBody>
      </p:sp>
      <p:sp>
        <p:nvSpPr>
          <p:cNvPr id="4" name="Slide Number Placeholder 3"/>
          <p:cNvSpPr>
            <a:spLocks noGrp="1"/>
          </p:cNvSpPr>
          <p:nvPr>
            <p:ph type="sldNum" sz="quarter" idx="5"/>
          </p:nvPr>
        </p:nvSpPr>
        <p:spPr/>
        <p:txBody>
          <a:bodyPr/>
          <a:lstStyle/>
          <a:p>
            <a:fld id="{13D3DDD1-A2AC-0143-A10E-767D06A6F773}" type="slidenum">
              <a:rPr lang="en-US" smtClean="0"/>
              <a:pPr/>
              <a:t>25</a:t>
            </a:fld>
            <a:endParaRPr lang="en-US"/>
          </a:p>
        </p:txBody>
      </p:sp>
    </p:spTree>
    <p:extLst>
      <p:ext uri="{BB962C8B-B14F-4D97-AF65-F5344CB8AC3E}">
        <p14:creationId xmlns:p14="http://schemas.microsoft.com/office/powerpoint/2010/main" val="42105417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algn="l" rtl="0" fontAlgn="base">
              <a:lnSpc>
                <a:spcPts val="1477"/>
              </a:lnSpc>
              <a:spcAft>
                <a:spcPts val="800"/>
              </a:spcAft>
            </a:pPr>
            <a:r>
              <a:rPr lang="en-US" sz="1200" b="0" i="0">
                <a:effectLst/>
                <a:latin typeface="Aptos" panose="020B0004020202020204" pitchFamily="34" charset="0"/>
              </a:rPr>
              <a:t>The concept of food security was first formally defin</a:t>
            </a:r>
            <a:r>
              <a:rPr lang="en-US">
                <a:latin typeface="Aptos" panose="020B0004020202020204" pitchFamily="34" charset="0"/>
              </a:rPr>
              <a:t>ed at the 1996 World Food Summit, where global leaders recognized</a:t>
            </a:r>
            <a:r>
              <a:rPr lang="en-US" sz="1200" b="0" i="0">
                <a:effectLst/>
                <a:latin typeface="Aptos" panose="020B0004020202020204" pitchFamily="34" charset="0"/>
              </a:rPr>
              <a:t> the need for a clear and universal understanding of what it means to have secure access to food. In the 2001 State of Food Security Report, the definition was further refined to add the word “social” </a:t>
            </a:r>
            <a:r>
              <a:rPr lang="en-US" sz="1800" b="0" i="0">
                <a:solidFill>
                  <a:srgbClr val="001D35"/>
                </a:solidFill>
                <a:effectLst/>
                <a:latin typeface="Google Sans"/>
              </a:rPr>
              <a:t>highlighting the importance of social determinants in food security. This definition still stands as the most widely used definition of food security. </a:t>
            </a:r>
            <a:r>
              <a:rPr lang="en-US" sz="1200" b="0" i="0">
                <a:effectLst/>
                <a:latin typeface="Aptos" panose="020B0004020202020204" pitchFamily="34" charset="0"/>
              </a:rPr>
              <a:t>“</a:t>
            </a:r>
            <a:r>
              <a:rPr lang="en-US" sz="1200" b="0" i="1">
                <a:effectLst/>
                <a:latin typeface="Aptos" panose="020B0004020202020204" pitchFamily="34" charset="0"/>
              </a:rPr>
              <a:t>Food security exists  when all people, at all times, have physical, </a:t>
            </a:r>
            <a:r>
              <a:rPr lang="en-US" sz="1200" b="1" i="1" u="sng">
                <a:effectLst/>
                <a:latin typeface="Aptos" panose="020B0004020202020204" pitchFamily="34" charset="0"/>
              </a:rPr>
              <a:t>social</a:t>
            </a:r>
            <a:r>
              <a:rPr lang="en-US" sz="1200" b="0" i="1">
                <a:effectLst/>
                <a:latin typeface="Aptos" panose="020B0004020202020204" pitchFamily="34" charset="0"/>
              </a:rPr>
              <a:t>, and economic access to sufficient, safe, and nutritious food that meets their dietary needs and food preferences for an active and healthy life</a:t>
            </a:r>
            <a:r>
              <a:rPr lang="en-US" sz="1200" b="0" i="0">
                <a:effectLst/>
                <a:latin typeface="Aptos" panose="020B0004020202020204" pitchFamily="34" charset="0"/>
              </a:rPr>
              <a:t>." </a:t>
            </a:r>
          </a:p>
          <a:p>
            <a:pPr algn="l" rtl="0" fontAlgn="base">
              <a:lnSpc>
                <a:spcPts val="1477"/>
              </a:lnSpc>
              <a:spcAft>
                <a:spcPts val="800"/>
              </a:spcAft>
            </a:pPr>
            <a:endParaRPr lang="en-US" sz="1200" b="0" i="0">
              <a:effectLst/>
              <a:latin typeface="Aptos" panose="020B0004020202020204" pitchFamily="34" charset="0"/>
            </a:endParaRPr>
          </a:p>
          <a:p>
            <a:pPr algn="l" rtl="0" fontAlgn="base">
              <a:lnSpc>
                <a:spcPts val="1477"/>
              </a:lnSpc>
              <a:spcAft>
                <a:spcPts val="800"/>
              </a:spcAft>
            </a:pPr>
            <a:r>
              <a:rPr lang="en-US" sz="1200" b="0" i="0">
                <a:effectLst/>
                <a:latin typeface="Aptos"/>
              </a:rPr>
              <a:t>As awareness of environmental and social justice issues grew, many experts and advocates expanded this definition to include a crucial addition: food must also be produced in environmentally sound and socially just ways. This perspective emphasizes the importance of sustainable agricultural practices, ethical food production, and equitable food distribution, ensuring that future generations can continue to access nourishing food without compromising the health of our planet or the well-being of food producers. </a:t>
            </a:r>
          </a:p>
          <a:p>
            <a:pPr algn="l" rtl="0" fontAlgn="base">
              <a:lnSpc>
                <a:spcPts val="1477"/>
              </a:lnSpc>
              <a:spcAft>
                <a:spcPts val="800"/>
              </a:spcAft>
            </a:pPr>
            <a:endParaRPr lang="en-US" sz="1200" b="0" i="0">
              <a:effectLst/>
              <a:latin typeface="Aptos" panose="020B0004020202020204" pitchFamily="34" charset="0"/>
            </a:endParaRPr>
          </a:p>
          <a:p>
            <a:pPr algn="l" rtl="0" fontAlgn="base">
              <a:lnSpc>
                <a:spcPts val="1477"/>
              </a:lnSpc>
              <a:spcAft>
                <a:spcPts val="800"/>
              </a:spcAft>
            </a:pPr>
            <a:r>
              <a:rPr lang="en-US" sz="1200" b="0" i="0">
                <a:effectLst/>
                <a:latin typeface="Aptos"/>
              </a:rPr>
              <a:t>By integrating these elements, the conversation around food security has shifted from merely ensuring food quantity to considering quality, sustainability, and equity—a necessary step in addressing global hunger, climate change, and food system resilience.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i="0">
              <a:effectLs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i="0">
              <a:effectLs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i="0">
                <a:effectLst/>
              </a:rPr>
              <a:t>-----</a:t>
            </a:r>
            <a:endParaRPr lang="en-US" sz="1200" b="0" i="0">
              <a:effectLst/>
              <a:ea typeface="Calibri"/>
              <a:cs typeface="Calibri"/>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i="0">
              <a:effectLs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i="0">
              <a:effectLs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i="0" u="sng">
                <a:effectLst/>
              </a:rPr>
              <a:t>Definitions</a:t>
            </a:r>
            <a:r>
              <a:rPr lang="en-US" sz="1200" b="0" i="0">
                <a:effectLst/>
              </a:rPr>
              <a:t> </a:t>
            </a:r>
            <a:endParaRPr lang="en-US" sz="1200" b="0" i="0">
              <a:effectLst/>
              <a:ea typeface="Calibri"/>
              <a:cs typeface="Calibri"/>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kern="1200">
                <a:solidFill>
                  <a:schemeClr val="tx1"/>
                </a:solidFill>
                <a:effectLst/>
                <a:latin typeface="+mn-lt"/>
                <a:ea typeface="+mn-ea"/>
                <a:cs typeface="+mn-cs"/>
              </a:rPr>
              <a:t>FAO. (1996). </a:t>
            </a:r>
            <a:r>
              <a:rPr lang="en-US" sz="1200" i="1" kern="1200">
                <a:solidFill>
                  <a:schemeClr val="tx1"/>
                </a:solidFill>
                <a:effectLst/>
                <a:latin typeface="+mn-lt"/>
                <a:ea typeface="+mn-ea"/>
                <a:cs typeface="+mn-cs"/>
              </a:rPr>
              <a:t>World Food Summit—Final Report—Part 1</a:t>
            </a:r>
            <a:r>
              <a:rPr lang="en-US" sz="1200" kern="1200">
                <a:solidFill>
                  <a:schemeClr val="tx1"/>
                </a:solidFill>
                <a:effectLst/>
                <a:latin typeface="+mn-lt"/>
                <a:ea typeface="+mn-ea"/>
                <a:cs typeface="+mn-cs"/>
              </a:rPr>
              <a:t>. Food and Agriculture Organization of the United Nations. </a:t>
            </a:r>
            <a:r>
              <a:rPr lang="en-US" sz="1200" u="sng" kern="1200">
                <a:solidFill>
                  <a:schemeClr val="tx1"/>
                </a:solidFill>
                <a:effectLst/>
                <a:latin typeface="+mn-lt"/>
                <a:ea typeface="+mn-ea"/>
                <a:cs typeface="+mn-cs"/>
                <a:hlinkClick r:id="rId3"/>
              </a:rPr>
              <a:t>https://www.fao.org/4/w3548e/w3548e00.htm</a:t>
            </a:r>
            <a:endParaRPr lang="en-US" sz="1200" u="sng"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a:effectLst/>
              </a:rPr>
              <a:t>CFS. (2014). </a:t>
            </a:r>
            <a:r>
              <a:rPr lang="en-US" sz="1200" i="1">
                <a:effectLst/>
              </a:rPr>
              <a:t>Global Strategic Framework for Food Security and Nutrition (GSF)—Third version</a:t>
            </a:r>
            <a:r>
              <a:rPr lang="en-US" sz="1200">
                <a:effectLst/>
              </a:rPr>
              <a:t>. Committee on World Food Security. </a:t>
            </a:r>
            <a:r>
              <a:rPr lang="en-US" sz="1200">
                <a:effectLst/>
                <a:hlinkClick r:id="rId4"/>
              </a:rPr>
              <a:t>https://openknowledge.fao.org/items/9e243f7a-2ed0-4d7d-85c4-3227b76ce79e</a:t>
            </a:r>
            <a:endParaRPr lang="en-US" sz="1200" b="0" i="0">
              <a:effectLst/>
              <a:latin typeface="Aptos"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a:effectLst/>
              <a:latin typeface="Aptos"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a:effectLst/>
                <a:latin typeface="Aptos"/>
              </a:rPr>
              <a:t>The "Four Pillars of Food Security" – availability, access, utilization, and stability – was developed by the United Nations Food and Agriculture Organization (FAO) at the 1996 World Food Summit.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a:effectLst/>
              <a:latin typeface="Aptos"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a:effectLst/>
                <a:latin typeface="Aptos"/>
              </a:rPr>
              <a:t>This describes the different aspects of food security that must be present for someone to be considered food secure.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a:effectLst/>
                <a:latin typeface="Aptos"/>
              </a:rPr>
              <a:t>Food availability addresses the supply side and refers to sufficient quantities of food available on a regular, consistent basis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a:effectLst/>
                <a:latin typeface="Aptos"/>
              </a:rPr>
              <a:t>Food access refers to</a:t>
            </a:r>
            <a:r>
              <a:rPr lang="en-US" sz="1200"/>
              <a:t> the economic and physical ability of households to regularly acquire adequate amounts of appropriate and desired food for a nutritious diet. </a:t>
            </a:r>
            <a:endParaRPr lang="en-US" sz="1200" b="0" i="0">
              <a:effectLst/>
              <a:latin typeface="Aptos" panose="020B00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a:effectLst/>
                <a:latin typeface="Aptos"/>
              </a:rPr>
              <a:t>Food utilization refers to t</a:t>
            </a:r>
            <a:r>
              <a:rPr lang="en-US"/>
              <a:t>he use that households make of the food to which they have access and each individual’s ability to absorb and metabolize nutrients, which is related to food storage, sanitation, overall nutrition and health. It also refers to the intra-household distribution of  food. </a:t>
            </a:r>
            <a:endParaRPr lang="en-US" b="0" i="0">
              <a:effectLst/>
              <a:ea typeface="Calibri"/>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a:effectLst/>
              </a:rPr>
              <a:t>Finally, stability refers to the constancy of the availability, access and utilization over time, even with events or shocks that may affect resilience.</a:t>
            </a:r>
            <a:endParaRPr lang="en-US" b="0" i="0">
              <a:effectLst/>
              <a:ea typeface="Calibri"/>
              <a:cs typeface="Calibri"/>
            </a:endParaRPr>
          </a:p>
        </p:txBody>
      </p:sp>
      <p:sp>
        <p:nvSpPr>
          <p:cNvPr id="4" name="Slide Number Placeholder 3"/>
          <p:cNvSpPr>
            <a:spLocks noGrp="1"/>
          </p:cNvSpPr>
          <p:nvPr>
            <p:ph type="sldNum" sz="quarter" idx="5"/>
          </p:nvPr>
        </p:nvSpPr>
        <p:spPr/>
        <p:txBody>
          <a:bodyPr/>
          <a:lstStyle/>
          <a:p>
            <a:fld id="{13D3DDD1-A2AC-0143-A10E-767D06A6F773}" type="slidenum">
              <a:rPr lang="en-US" smtClean="0"/>
              <a:pPr/>
              <a:t>26</a:t>
            </a:fld>
            <a:endParaRPr lang="en-US"/>
          </a:p>
        </p:txBody>
      </p:sp>
    </p:spTree>
    <p:extLst>
      <p:ext uri="{BB962C8B-B14F-4D97-AF65-F5344CB8AC3E}">
        <p14:creationId xmlns:p14="http://schemas.microsoft.com/office/powerpoint/2010/main" val="15968063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a:effectLst/>
                <a:latin typeface="Aptos" panose="020B0004020202020204" pitchFamily="34" charset="0"/>
              </a:rPr>
              <a:t>The definition of food security is based on four primary dimensions.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a:effectLst/>
              <a:latin typeface="Aptos"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a:effectLst/>
                <a:latin typeface="Aptos" panose="020B0004020202020204" pitchFamily="34" charset="0"/>
              </a:rPr>
              <a:t>The availability of sufficient quantities of food on a consistent basis. </a:t>
            </a:r>
            <a:r>
              <a:rPr lang="en-US" b="0" i="0">
                <a:effectLst/>
                <a:latin typeface="Open Sans" panose="020B0606030504020204" pitchFamily="34" charset="0"/>
              </a:rPr>
              <a:t>Food availability addresses the “supply side” of food security and is determined by food production and trade.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a:effectLst/>
              <a:latin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a:effectLst/>
                <a:latin typeface="Aptos" panose="020B0004020202020204" pitchFamily="34" charset="0"/>
              </a:rPr>
              <a:t>Food access refers to</a:t>
            </a:r>
            <a:r>
              <a:rPr lang="en-US" sz="1200"/>
              <a:t> the economic and physical ability for a household to regularly acquire adequate amounts of appropriate and desired food for a nutritious diet. </a:t>
            </a:r>
            <a:r>
              <a:rPr lang="en-US" b="0" i="0">
                <a:effectLst/>
                <a:latin typeface="Open Sans" panose="020B0606030504020204" pitchFamily="34" charset="0"/>
              </a:rPr>
              <a:t>An adequate supply of food at the national or international level does not in itself guarantee household level food security. Factors that affect access include incomes, other household expenditures, food environments, and prices.</a:t>
            </a:r>
            <a:endParaRPr lang="en-US" sz="120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a:effectLst/>
              <a:latin typeface="Aptos"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i="0">
                <a:effectLst/>
                <a:latin typeface="Aptos" panose="020B0004020202020204" pitchFamily="34" charset="0"/>
              </a:rPr>
              <a:t>Food utilization means that </a:t>
            </a:r>
            <a:r>
              <a:rPr lang="en-US"/>
              <a:t>households make of the food that have and includes an individual’s ability to absorb and metabolize nutrients, which is related to food storage, sanitation, overall nutrition and health. This also includes the equitable – or inequitable – distribution of  food within households. In some cultures, for example, male children are fed first, and what is left is split among the female children.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0" i="0">
              <a:effectLs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i="0">
                <a:effectLst/>
              </a:rPr>
              <a:t>Finally, stability refers to the constancy of these three dimensions over time.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0" i="0">
              <a:effectLst/>
            </a:endParaRPr>
          </a:p>
          <a:p>
            <a:endParaRPr lang="en-US"/>
          </a:p>
          <a:p>
            <a:r>
              <a:rPr lang="en-US"/>
              <a:t>-----</a:t>
            </a:r>
          </a:p>
          <a:p>
            <a:endParaRPr lang="en-US"/>
          </a:p>
          <a:p>
            <a:endParaRPr lang="en-US"/>
          </a:p>
          <a:p>
            <a:r>
              <a:rPr lang="en-US" u="sng"/>
              <a:t>Framework</a:t>
            </a:r>
            <a:r>
              <a:rPr lang="en-US"/>
              <a:t> </a:t>
            </a:r>
          </a:p>
          <a:p>
            <a:pPr lvl="0"/>
            <a:r>
              <a:rPr lang="en-US" sz="1200" kern="1200">
                <a:solidFill>
                  <a:schemeClr val="tx1"/>
                </a:solidFill>
                <a:effectLst/>
                <a:latin typeface="+mn-lt"/>
                <a:ea typeface="+mn-ea"/>
                <a:cs typeface="+mn-cs"/>
              </a:rPr>
              <a:t>World Bank. (n.d.). </a:t>
            </a:r>
            <a:r>
              <a:rPr lang="en-US" sz="1200" i="1" kern="1200">
                <a:solidFill>
                  <a:schemeClr val="tx1"/>
                </a:solidFill>
                <a:effectLst/>
                <a:latin typeface="+mn-lt"/>
                <a:ea typeface="+mn-ea"/>
                <a:cs typeface="+mn-cs"/>
              </a:rPr>
              <a:t>What is Food Security?</a:t>
            </a:r>
            <a:r>
              <a:rPr lang="en-US" sz="1200" kern="1200">
                <a:solidFill>
                  <a:schemeClr val="tx1"/>
                </a:solidFill>
                <a:effectLst/>
                <a:latin typeface="+mn-lt"/>
                <a:ea typeface="+mn-ea"/>
                <a:cs typeface="+mn-cs"/>
              </a:rPr>
              <a:t> World Bank Group. Retrieved May 23, 2025, from </a:t>
            </a:r>
            <a:r>
              <a:rPr lang="en-US" sz="1200" u="sng" kern="1200">
                <a:solidFill>
                  <a:schemeClr val="tx1"/>
                </a:solidFill>
                <a:effectLst/>
                <a:latin typeface="+mn-lt"/>
                <a:ea typeface="+mn-ea"/>
                <a:cs typeface="+mn-cs"/>
                <a:hlinkClick r:id="rId3"/>
              </a:rPr>
              <a:t>https://www.worldbank.org/en/topic/agriculture/brief/food-security-update/what-is-food-security</a:t>
            </a:r>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13D3DDD1-A2AC-0143-A10E-767D06A6F773}" type="slidenum">
              <a:rPr lang="en-US" smtClean="0"/>
              <a:pPr/>
              <a:t>27</a:t>
            </a:fld>
            <a:endParaRPr lang="en-US"/>
          </a:p>
        </p:txBody>
      </p:sp>
    </p:spTree>
    <p:extLst>
      <p:ext uri="{BB962C8B-B14F-4D97-AF65-F5344CB8AC3E}">
        <p14:creationId xmlns:p14="http://schemas.microsoft.com/office/powerpoint/2010/main" val="21491811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algn="l" fontAlgn="ctr">
              <a:spcAft>
                <a:spcPts val="1500"/>
              </a:spcAft>
              <a:buNone/>
            </a:pPr>
            <a:r>
              <a:rPr lang="en-US" b="0" i="0">
                <a:solidFill>
                  <a:srgbClr val="001D35"/>
                </a:solidFill>
                <a:effectLst/>
                <a:latin typeface="Google Sans"/>
              </a:rPr>
              <a:t>In this chart, you can see that food insecurity fluctuates slightly but remains a persistent problem. In 2023, 13.5% of US households experienced food insecurity, with 5.1% experiencing very low food security. </a:t>
            </a:r>
          </a:p>
          <a:p>
            <a:pPr algn="l" fontAlgn="ctr">
              <a:spcAft>
                <a:spcPts val="1500"/>
              </a:spcAft>
              <a:buNone/>
            </a:pPr>
            <a:endParaRPr lang="en-US" b="0" i="0">
              <a:solidFill>
                <a:srgbClr val="001D35"/>
              </a:solidFill>
              <a:effectLst/>
              <a:latin typeface="Google Sans"/>
            </a:endParaRPr>
          </a:p>
          <a:p>
            <a:pPr algn="l" fontAlgn="ctr">
              <a:spcAft>
                <a:spcPts val="1500"/>
              </a:spcAft>
              <a:buNone/>
            </a:pPr>
            <a:r>
              <a:rPr lang="en-US" b="0" i="0">
                <a:solidFill>
                  <a:srgbClr val="001D35"/>
                </a:solidFill>
                <a:effectLst/>
                <a:latin typeface="Google Sans"/>
              </a:rPr>
              <a:t>As noted on the slide, low food security means at least one or more household members reported reduced quality, variety or desirability of their diet at some time during the year. Very low food security means that at least one or more household members reported disrupted eating patterns, and/or had their food intake reduced at least some time during the year because they could not afford enough food. </a:t>
            </a:r>
          </a:p>
          <a:p>
            <a:pPr>
              <a:buNone/>
            </a:pPr>
            <a:endParaRPr lang="en-US" b="0" i="0">
              <a:solidFill>
                <a:srgbClr val="001D35"/>
              </a:solidFill>
              <a:effectLst/>
              <a:latin typeface="Google Sans"/>
            </a:endParaRPr>
          </a:p>
          <a:p>
            <a:pPr>
              <a:buNone/>
            </a:pPr>
            <a:endParaRPr lang="en-US" b="0" i="0">
              <a:solidFill>
                <a:srgbClr val="001D35"/>
              </a:solidFill>
              <a:effectLst/>
              <a:latin typeface="Google Sans"/>
            </a:endParaRPr>
          </a:p>
          <a:p>
            <a:pPr>
              <a:buNone/>
            </a:pPr>
            <a:r>
              <a:rPr lang="en-US" b="0" i="0">
                <a:solidFill>
                  <a:srgbClr val="001D35"/>
                </a:solidFill>
                <a:effectLst/>
                <a:latin typeface="Google Sans"/>
              </a:rPr>
              <a:t>-----</a:t>
            </a:r>
          </a:p>
          <a:p>
            <a:pPr>
              <a:buNone/>
            </a:pPr>
            <a:endParaRPr lang="en-US" b="0" i="0">
              <a:solidFill>
                <a:srgbClr val="001D35"/>
              </a:solidFill>
              <a:effectLst/>
              <a:latin typeface="Google Sans"/>
            </a:endParaRPr>
          </a:p>
          <a:p>
            <a:pPr>
              <a:buNone/>
            </a:pPr>
            <a:endParaRPr lang="en-US" b="0" i="0">
              <a:solidFill>
                <a:srgbClr val="001D35"/>
              </a:solidFill>
              <a:effectLst/>
              <a:latin typeface="Google Sans"/>
            </a:endParaRPr>
          </a:p>
          <a:p>
            <a:pPr>
              <a:buNone/>
            </a:pPr>
            <a:r>
              <a:rPr lang="en-US" b="0" i="0" u="sng">
                <a:solidFill>
                  <a:srgbClr val="001D35"/>
                </a:solidFill>
                <a:effectLst/>
                <a:latin typeface="Google Sans"/>
              </a:rPr>
              <a:t>Graphic</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effectLst/>
              </a:rPr>
              <a:t>USDA ERS. (2024). </a:t>
            </a:r>
            <a:r>
              <a:rPr lang="en-US" i="1">
                <a:effectLst/>
              </a:rPr>
              <a:t>Prevalence of U.S. household food insecurity increased in 2023</a:t>
            </a:r>
            <a:r>
              <a:rPr lang="en-US">
                <a:effectLst/>
              </a:rPr>
              <a:t>. USDA Economic Research Service. </a:t>
            </a:r>
            <a:r>
              <a:rPr lang="en-US">
                <a:effectLst/>
                <a:hlinkClick r:id="rId3"/>
              </a:rPr>
              <a:t>https://www.ers.usda.gov/data-products/charts-of-note/chart-detail?chartId=109859</a:t>
            </a:r>
            <a:endParaRPr lang="en-US">
              <a:effectLst/>
            </a:endParaRPr>
          </a:p>
        </p:txBody>
      </p:sp>
      <p:sp>
        <p:nvSpPr>
          <p:cNvPr id="4" name="Slide Number Placeholder 3"/>
          <p:cNvSpPr>
            <a:spLocks noGrp="1"/>
          </p:cNvSpPr>
          <p:nvPr>
            <p:ph type="sldNum" sz="quarter" idx="5"/>
          </p:nvPr>
        </p:nvSpPr>
        <p:spPr/>
        <p:txBody>
          <a:bodyPr/>
          <a:lstStyle/>
          <a:p>
            <a:fld id="{13D3DDD1-A2AC-0143-A10E-767D06A6F773}" type="slidenum">
              <a:rPr lang="en-US" smtClean="0"/>
              <a:pPr/>
              <a:t>28</a:t>
            </a:fld>
            <a:endParaRPr lang="en-US"/>
          </a:p>
        </p:txBody>
      </p:sp>
    </p:spTree>
    <p:extLst>
      <p:ext uri="{BB962C8B-B14F-4D97-AF65-F5344CB8AC3E}">
        <p14:creationId xmlns:p14="http://schemas.microsoft.com/office/powerpoint/2010/main" val="333084147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a:lnSpc>
                <a:spcPct val="115000"/>
              </a:lnSpc>
              <a:spcAft>
                <a:spcPts val="800"/>
              </a:spcAft>
            </a:pPr>
            <a:r>
              <a:rPr lang="en-US" sz="1200" kern="100">
                <a:effectLst/>
                <a:latin typeface="Aptos" panose="020B0004020202020204" pitchFamily="34" charset="0"/>
                <a:ea typeface="Aptos" panose="020B0004020202020204" pitchFamily="34" charset="0"/>
                <a:cs typeface="Times New Roman" panose="02020603050405020304" pitchFamily="18" charset="0"/>
              </a:rPr>
              <a:t>Food insecurity has a disproportionate impact among certain vulnerable groups of people. </a:t>
            </a:r>
          </a:p>
          <a:p>
            <a:pPr marL="0" marR="0">
              <a:lnSpc>
                <a:spcPct val="115000"/>
              </a:lnSpc>
              <a:spcAft>
                <a:spcPts val="800"/>
              </a:spcAft>
            </a:pP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pPr>
            <a:r>
              <a:rPr lang="en-US" sz="1200" kern="100">
                <a:effectLst/>
                <a:latin typeface="Aptos" panose="020B0004020202020204" pitchFamily="34" charset="0"/>
                <a:ea typeface="Aptos" panose="020B0004020202020204" pitchFamily="34" charset="0"/>
                <a:cs typeface="Times New Roman" panose="02020603050405020304" pitchFamily="18" charset="0"/>
              </a:rPr>
              <a:t>Black communities are at higher risk of food insecurity, as are Indigenous and communities of color. Other groups affected by food insecurity include low-income households, as financial struggles can limit access to a variety of high-quality food and the time and resources to prepare food.</a:t>
            </a:r>
          </a:p>
          <a:p>
            <a:pPr marL="0" marR="0">
              <a:lnSpc>
                <a:spcPct val="115000"/>
              </a:lnSpc>
              <a:spcAft>
                <a:spcPts val="800"/>
              </a:spcAft>
            </a:pP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pPr>
            <a:r>
              <a:rPr lang="en-US" sz="1200" kern="100">
                <a:effectLst/>
                <a:latin typeface="Aptos" panose="020B0004020202020204" pitchFamily="34" charset="0"/>
                <a:ea typeface="Aptos" panose="020B0004020202020204" pitchFamily="34" charset="0"/>
                <a:cs typeface="Times New Roman" panose="02020603050405020304" pitchFamily="18" charset="0"/>
              </a:rPr>
              <a:t>Children are particularly vulnerable in the U.S. as food insecurity can affect growth, academic performance, and long-term health, which contributes to the cycle of poverty. As of now, school meals are our best solution to address these potentially lifelong negative impacts of childhood food insecurity. </a:t>
            </a:r>
          </a:p>
          <a:p>
            <a:pPr marL="0" marR="0">
              <a:lnSpc>
                <a:spcPct val="115000"/>
              </a:lnSpc>
              <a:spcAft>
                <a:spcPts val="800"/>
              </a:spcAft>
            </a:pP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pPr>
            <a:r>
              <a:rPr lang="en-US" sz="1200" kern="100">
                <a:effectLst/>
                <a:latin typeface="Aptos" panose="020B0004020202020204" pitchFamily="34" charset="0"/>
                <a:ea typeface="Aptos" panose="020B0004020202020204" pitchFamily="34" charset="0"/>
                <a:cs typeface="Times New Roman" panose="02020603050405020304" pitchFamily="18" charset="0"/>
              </a:rPr>
              <a:t>Elderly individuals are also at risk due to fixed incomes and issues related to limited mobility and isolation.   </a:t>
            </a:r>
          </a:p>
          <a:p>
            <a:pPr marL="0" marR="0" indent="0">
              <a:lnSpc>
                <a:spcPct val="115000"/>
              </a:lnSpc>
              <a:spcAft>
                <a:spcPts val="800"/>
              </a:spcAft>
              <a:buFontTx/>
              <a:buNone/>
            </a:pP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p>
            <a:pPr marL="0" marR="0" indent="0">
              <a:lnSpc>
                <a:spcPct val="115000"/>
              </a:lnSpc>
              <a:spcAft>
                <a:spcPts val="800"/>
              </a:spcAft>
              <a:buFontTx/>
              <a:buNone/>
            </a:pPr>
            <a:r>
              <a:rPr lang="en-US" sz="1200" kern="100">
                <a:effectLst/>
                <a:latin typeface="Aptos" panose="020B0004020202020204" pitchFamily="34" charset="0"/>
                <a:ea typeface="Aptos" panose="020B0004020202020204" pitchFamily="34" charset="0"/>
                <a:cs typeface="Times New Roman" panose="02020603050405020304" pitchFamily="18" charset="0"/>
              </a:rPr>
              <a:t>Rural communities are also at risk, even those engaged in food production. Many rural areas lack grocery stores, limiting access to fresh food.</a:t>
            </a:r>
          </a:p>
          <a:p>
            <a:pPr marL="0" marR="0" lvl="0" indent="0" algn="l" defTabSz="914400" rtl="0" eaLnBrk="1" fontAlgn="auto" latinLnBrk="0" hangingPunct="1">
              <a:lnSpc>
                <a:spcPct val="115000"/>
              </a:lnSpc>
              <a:spcBef>
                <a:spcPts val="0"/>
              </a:spcBef>
              <a:spcAft>
                <a:spcPts val="800"/>
              </a:spcAft>
              <a:buClrTx/>
              <a:buSzTx/>
              <a:buFont typeface="Arial" panose="020B0604020202020204" pitchFamily="34" charset="0"/>
              <a:buNone/>
              <a:tabLst/>
              <a:defRPr/>
            </a:pP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15000"/>
              </a:lnSpc>
              <a:spcBef>
                <a:spcPts val="0"/>
              </a:spcBef>
              <a:spcAft>
                <a:spcPts val="800"/>
              </a:spcAft>
              <a:buClrTx/>
              <a:buSzTx/>
              <a:buFont typeface="Arial" panose="020B0604020202020204" pitchFamily="34" charset="0"/>
              <a:buNone/>
              <a:tabLst/>
              <a:defRPr/>
            </a:pPr>
            <a:r>
              <a:rPr lang="en-US" sz="1200" kern="100">
                <a:effectLst/>
                <a:latin typeface="Aptos" panose="020B0004020202020204" pitchFamily="34" charset="0"/>
                <a:ea typeface="Aptos" panose="020B0004020202020204" pitchFamily="34" charset="0"/>
                <a:cs typeface="Times New Roman" panose="02020603050405020304" pitchFamily="18" charset="0"/>
              </a:rPr>
              <a:t>Believe it or not, college students are also another group that can be food insecure. Many students juggle tuition and food expenses. </a:t>
            </a:r>
          </a:p>
          <a:p>
            <a:pPr marL="0" marR="0" lvl="0" indent="0" algn="l" defTabSz="914400" rtl="0" eaLnBrk="1" fontAlgn="auto" latinLnBrk="0" hangingPunct="1">
              <a:lnSpc>
                <a:spcPct val="115000"/>
              </a:lnSpc>
              <a:spcBef>
                <a:spcPts val="0"/>
              </a:spcBef>
              <a:spcAft>
                <a:spcPts val="800"/>
              </a:spcAft>
              <a:buClrTx/>
              <a:buSzTx/>
              <a:buFont typeface="Arial" panose="020B0604020202020204" pitchFamily="34" charset="0"/>
              <a:buNone/>
              <a:tabLst/>
              <a:defRPr/>
            </a:pP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15000"/>
              </a:lnSpc>
              <a:spcBef>
                <a:spcPts val="0"/>
              </a:spcBef>
              <a:spcAft>
                <a:spcPts val="800"/>
              </a:spcAft>
              <a:buClrTx/>
              <a:buSzTx/>
              <a:buFont typeface="Arial" panose="020B0604020202020204" pitchFamily="34" charset="0"/>
              <a:buNone/>
              <a:tabLst/>
              <a:defRPr/>
            </a:pPr>
            <a:r>
              <a:rPr lang="en-US" sz="1200" kern="100">
                <a:effectLst/>
                <a:latin typeface="Aptos" panose="020B0004020202020204" pitchFamily="34" charset="0"/>
                <a:ea typeface="Aptos" panose="020B0004020202020204" pitchFamily="34" charset="0"/>
                <a:cs typeface="Times New Roman" panose="02020603050405020304" pitchFamily="18" charset="0"/>
              </a:rPr>
              <a:t>We’ll break these down a bit more in the following slides.</a:t>
            </a:r>
          </a:p>
          <a:p>
            <a:pPr marL="0" marR="0" lvl="0" indent="0" algn="l" defTabSz="914400" rtl="0" eaLnBrk="1" fontAlgn="auto" latinLnBrk="0" hangingPunct="1">
              <a:lnSpc>
                <a:spcPct val="115000"/>
              </a:lnSpc>
              <a:spcBef>
                <a:spcPts val="0"/>
              </a:spcBef>
              <a:spcAft>
                <a:spcPts val="800"/>
              </a:spcAft>
              <a:buClrTx/>
              <a:buSzTx/>
              <a:buFont typeface="Arial" panose="020B0604020202020204" pitchFamily="34" charset="0"/>
              <a:buNone/>
              <a:tabLst/>
              <a:defRPr/>
            </a:pP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p>
            <a:pPr marL="0" marR="0" indent="0">
              <a:lnSpc>
                <a:spcPct val="115000"/>
              </a:lnSpc>
              <a:spcAft>
                <a:spcPts val="800"/>
              </a:spcAft>
              <a:buFont typeface="Arial" panose="020B0604020202020204" pitchFamily="34" charset="0"/>
              <a:buNone/>
            </a:pPr>
            <a:r>
              <a:rPr lang="en-US" sz="1200" kern="100">
                <a:effectLst/>
                <a:latin typeface="Aptos" panose="020B0004020202020204" pitchFamily="34" charset="0"/>
                <a:ea typeface="Aptos" panose="020B0004020202020204" pitchFamily="34" charset="0"/>
                <a:cs typeface="Times New Roman" panose="02020603050405020304" pitchFamily="18" charset="0"/>
              </a:rPr>
              <a:t>But a key point here is that physical and economic access to food is one of the key ways that the social determinants of health manifest in the food system. </a:t>
            </a:r>
          </a:p>
          <a:p>
            <a:pPr marL="0" marR="0" indent="0">
              <a:lnSpc>
                <a:spcPct val="115000"/>
              </a:lnSpc>
              <a:spcAft>
                <a:spcPts val="800"/>
              </a:spcAft>
              <a:buFont typeface="Arial" panose="020B0604020202020204" pitchFamily="34" charset="0"/>
              <a:buNone/>
            </a:pP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p>
            <a:pPr marL="0" marR="0" indent="0">
              <a:lnSpc>
                <a:spcPct val="115000"/>
              </a:lnSpc>
              <a:spcAft>
                <a:spcPts val="800"/>
              </a:spcAft>
              <a:buFont typeface="Arial" panose="020B0604020202020204" pitchFamily="34" charset="0"/>
              <a:buNone/>
            </a:pP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p>
            <a:pPr marL="0" marR="0" indent="0">
              <a:lnSpc>
                <a:spcPct val="115000"/>
              </a:lnSpc>
              <a:spcAft>
                <a:spcPts val="800"/>
              </a:spcAft>
              <a:buFont typeface="Arial" panose="020B0604020202020204" pitchFamily="34" charset="0"/>
              <a:buNone/>
            </a:pPr>
            <a:r>
              <a:rPr lang="en-US" sz="1200" kern="100">
                <a:effectLst/>
                <a:latin typeface="Aptos" panose="020B0004020202020204" pitchFamily="34" charset="0"/>
                <a:ea typeface="Aptos" panose="020B0004020202020204" pitchFamily="34" charset="0"/>
                <a:cs typeface="Times New Roman" panose="02020603050405020304" pitchFamily="18" charset="0"/>
              </a:rPr>
              <a:t>-----</a:t>
            </a:r>
          </a:p>
          <a:p>
            <a:pPr marL="0" marR="0" indent="0">
              <a:lnSpc>
                <a:spcPct val="115000"/>
              </a:lnSpc>
              <a:spcAft>
                <a:spcPts val="800"/>
              </a:spcAft>
              <a:buFont typeface="Arial" panose="020B0604020202020204" pitchFamily="34" charset="0"/>
              <a:buNone/>
            </a:pP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p>
            <a:pPr marL="0" marR="0" indent="0">
              <a:lnSpc>
                <a:spcPct val="115000"/>
              </a:lnSpc>
              <a:spcAft>
                <a:spcPts val="800"/>
              </a:spcAft>
              <a:buFont typeface="Arial" panose="020B0604020202020204" pitchFamily="34" charset="0"/>
              <a:buNone/>
            </a:pP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p>
            <a:pPr marL="0" marR="0" indent="0">
              <a:lnSpc>
                <a:spcPct val="115000"/>
              </a:lnSpc>
              <a:spcAft>
                <a:spcPts val="800"/>
              </a:spcAft>
              <a:buFont typeface="Arial" panose="020B0604020202020204" pitchFamily="34" charset="0"/>
              <a:buNone/>
            </a:pPr>
            <a:r>
              <a:rPr lang="en-US" sz="1200" u="sng" kern="100">
                <a:effectLst/>
                <a:latin typeface="Aptos" panose="020B0004020202020204" pitchFamily="34" charset="0"/>
                <a:ea typeface="Aptos" panose="020B0004020202020204" pitchFamily="34" charset="0"/>
                <a:cs typeface="Times New Roman" panose="02020603050405020304" pitchFamily="18" charset="0"/>
              </a:rPr>
              <a:t>Information</a:t>
            </a:r>
            <a:r>
              <a:rPr lang="en-US" sz="1200" kern="100">
                <a:effectLst/>
                <a:latin typeface="Aptos" panose="020B0004020202020204" pitchFamily="34" charset="0"/>
                <a:ea typeface="Aptos" panose="020B0004020202020204" pitchFamily="34" charset="0"/>
                <a:cs typeface="Times New Roman" panose="02020603050405020304" pitchFamily="18" charset="0"/>
              </a:rPr>
              <a:t> </a:t>
            </a:r>
          </a:p>
          <a:p>
            <a:pPr marL="0" marR="0" lvl="0" indent="0" algn="l" defTabSz="914400" rtl="0" eaLnBrk="1" fontAlgn="auto" latinLnBrk="0" hangingPunct="1">
              <a:lnSpc>
                <a:spcPct val="115000"/>
              </a:lnSpc>
              <a:spcBef>
                <a:spcPts val="0"/>
              </a:spcBef>
              <a:spcAft>
                <a:spcPts val="800"/>
              </a:spcAft>
              <a:buClrTx/>
              <a:buSzTx/>
              <a:buFont typeface="Arial" panose="020B0604020202020204" pitchFamily="34" charset="0"/>
              <a:buNone/>
              <a:tabLst/>
              <a:defRPr/>
            </a:pPr>
            <a:r>
              <a:rPr lang="en-US" sz="1200">
                <a:effectLst/>
              </a:rPr>
              <a:t>Feeding America. (2025). </a:t>
            </a:r>
            <a:r>
              <a:rPr lang="en-US" sz="1200" i="1">
                <a:effectLst/>
              </a:rPr>
              <a:t>https://</a:t>
            </a:r>
            <a:r>
              <a:rPr lang="en-US" sz="1200" i="1" err="1">
                <a:effectLst/>
              </a:rPr>
              <a:t>www.feedingamerica.org</a:t>
            </a:r>
            <a:r>
              <a:rPr lang="en-US" sz="1200" i="1">
                <a:effectLst/>
              </a:rPr>
              <a:t>/hunger-in-</a:t>
            </a:r>
            <a:r>
              <a:rPr lang="en-US" sz="1200" i="1" err="1">
                <a:effectLst/>
              </a:rPr>
              <a:t>america</a:t>
            </a:r>
            <a:r>
              <a:rPr lang="en-US" sz="1200" i="1">
                <a:effectLst/>
              </a:rPr>
              <a:t>/who-faces-hunger</a:t>
            </a:r>
          </a:p>
        </p:txBody>
      </p:sp>
      <p:sp>
        <p:nvSpPr>
          <p:cNvPr id="4" name="Slide Number Placeholder 3"/>
          <p:cNvSpPr>
            <a:spLocks noGrp="1"/>
          </p:cNvSpPr>
          <p:nvPr>
            <p:ph type="sldNum" sz="quarter" idx="5"/>
          </p:nvPr>
        </p:nvSpPr>
        <p:spPr/>
        <p:txBody>
          <a:bodyPr/>
          <a:lstStyle/>
          <a:p>
            <a:fld id="{13D3DDD1-A2AC-0143-A10E-767D06A6F773}" type="slidenum">
              <a:rPr lang="en-US" smtClean="0"/>
              <a:pPr/>
              <a:t>29</a:t>
            </a:fld>
            <a:endParaRPr lang="en-US"/>
          </a:p>
        </p:txBody>
      </p:sp>
    </p:spTree>
    <p:extLst>
      <p:ext uri="{BB962C8B-B14F-4D97-AF65-F5344CB8AC3E}">
        <p14:creationId xmlns:p14="http://schemas.microsoft.com/office/powerpoint/2010/main" val="48720647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algn="l">
              <a:buFont typeface="Arial" panose="020B0604020202020204" pitchFamily="34" charset="0"/>
              <a:buNone/>
            </a:pPr>
            <a:r>
              <a:rPr lang="en-US" b="0" i="0">
                <a:solidFill>
                  <a:srgbClr val="1B1B1B"/>
                </a:solidFill>
                <a:effectLst/>
                <a:latin typeface="Source Sans Pro Web"/>
              </a:rPr>
              <a:t>Household food insecurity affected about 18 percent of households with children in 2023 – this is 6.5 million households. In some of these households, only adults were food insecure, while in others children also experienced food insecurity.</a:t>
            </a:r>
          </a:p>
          <a:p>
            <a:pPr algn="l">
              <a:buFont typeface="Arial" panose="020B0604020202020204" pitchFamily="34" charset="0"/>
              <a:buNone/>
            </a:pPr>
            <a:endParaRPr lang="en-US" b="0" i="0">
              <a:solidFill>
                <a:srgbClr val="1B1B1B"/>
              </a:solidFill>
              <a:effectLst/>
              <a:latin typeface="Source Sans Pro Web"/>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i="0">
                <a:solidFill>
                  <a:srgbClr val="1B1B1B"/>
                </a:solidFill>
                <a:effectLst/>
                <a:latin typeface="Source Sans Pro Web"/>
              </a:rPr>
              <a:t>According to the USDA Economic Research Service, children are usually protected from substantial reductions in food intake even in households with very low food security thanks in large part to national school lunch programs and other social safety nets. In many households, children are prioritized over adults when it comes to access to food. Nevertheless, in about 1% of households with children (374,000 households), one or more children also reduced their food intake and had disrupted eating patterns at some time during the year.</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0" i="0">
              <a:solidFill>
                <a:srgbClr val="1B1B1B"/>
              </a:solidFill>
              <a:effectLst/>
              <a:latin typeface="Source Sans Pro Web"/>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0" i="0">
              <a:solidFill>
                <a:srgbClr val="1B1B1B"/>
              </a:solidFill>
              <a:effectLst/>
              <a:latin typeface="Source Sans Pro Web"/>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i="0">
                <a:solidFill>
                  <a:srgbClr val="1B1B1B"/>
                </a:solidFill>
                <a:effectLst/>
                <a:latin typeface="Source Sans Pro Web"/>
              </a:rPr>
              <a: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0" i="0">
              <a:solidFill>
                <a:srgbClr val="1B1B1B"/>
              </a:solidFill>
              <a:effectLst/>
              <a:latin typeface="Source Sans Pro Web"/>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0" i="0">
              <a:solidFill>
                <a:srgbClr val="1B1B1B"/>
              </a:solidFill>
              <a:effectLst/>
              <a:latin typeface="Source Sans Pro Web"/>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i="0" u="sng">
                <a:solidFill>
                  <a:srgbClr val="1B1B1B"/>
                </a:solidFill>
                <a:effectLst/>
                <a:latin typeface="Source Sans Pro Web"/>
              </a:rPr>
              <a:t>Graphic</a:t>
            </a:r>
            <a:r>
              <a:rPr lang="en-US" b="0" i="0">
                <a:solidFill>
                  <a:srgbClr val="1B1B1B"/>
                </a:solidFill>
                <a:effectLst/>
                <a:latin typeface="Source Sans Pro Web"/>
              </a:rPr>
              <a: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kern="1200">
                <a:solidFill>
                  <a:schemeClr val="tx1"/>
                </a:solidFill>
                <a:effectLst/>
                <a:latin typeface="+mn-lt"/>
                <a:ea typeface="+mn-ea"/>
                <a:cs typeface="+mn-cs"/>
              </a:rPr>
              <a:t>USDA ERS. (2025c). </a:t>
            </a:r>
            <a:r>
              <a:rPr lang="en-US" sz="1200" i="1" kern="1200">
                <a:solidFill>
                  <a:schemeClr val="tx1"/>
                </a:solidFill>
                <a:effectLst/>
                <a:latin typeface="+mn-lt"/>
                <a:ea typeface="+mn-ea"/>
                <a:cs typeface="+mn-cs"/>
              </a:rPr>
              <a:t>Food Security in the U.S. - Key Statistics &amp; Graphics</a:t>
            </a:r>
            <a:r>
              <a:rPr lang="en-US" sz="1200" kern="1200">
                <a:solidFill>
                  <a:schemeClr val="tx1"/>
                </a:solidFill>
                <a:effectLst/>
                <a:latin typeface="+mn-lt"/>
                <a:ea typeface="+mn-ea"/>
                <a:cs typeface="+mn-cs"/>
              </a:rPr>
              <a:t>. USDA Economic Research Service. </a:t>
            </a:r>
            <a:r>
              <a:rPr lang="en-US" sz="1200" u="sng" kern="1200">
                <a:solidFill>
                  <a:schemeClr val="tx1"/>
                </a:solidFill>
                <a:effectLst/>
                <a:latin typeface="+mn-lt"/>
                <a:ea typeface="+mn-ea"/>
                <a:cs typeface="+mn-cs"/>
                <a:hlinkClick r:id="rId3"/>
              </a:rPr>
              <a:t>https://www.ers.usda.gov/topics/food-nutrition-assistance/food-security-in-the-us/key-statistics-graphics</a:t>
            </a:r>
            <a:endParaRPr lang="en-US" sz="1200" u="sng"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i="0" u="sng"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i="0" u="sng" kern="1200">
                <a:solidFill>
                  <a:schemeClr val="tx1"/>
                </a:solidFill>
                <a:effectLst/>
                <a:latin typeface="+mn-lt"/>
                <a:ea typeface="+mn-ea"/>
                <a:cs typeface="+mn-cs"/>
              </a:rPr>
              <a:t>Information </a:t>
            </a:r>
            <a:endParaRPr lang="en-US" b="0" i="0">
              <a:solidFill>
                <a:srgbClr val="1B1B1B"/>
              </a:solidFill>
              <a:effectLst/>
              <a:latin typeface="Source Sans Pro Web"/>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kern="1200" err="1">
                <a:solidFill>
                  <a:schemeClr val="tx1"/>
                </a:solidFill>
                <a:effectLst/>
                <a:latin typeface="+mn-lt"/>
                <a:ea typeface="+mn-ea"/>
                <a:cs typeface="+mn-cs"/>
              </a:rPr>
              <a:t>Ovenell</a:t>
            </a:r>
            <a:r>
              <a:rPr lang="en-US" sz="1200" kern="1200">
                <a:solidFill>
                  <a:schemeClr val="tx1"/>
                </a:solidFill>
                <a:effectLst/>
                <a:latin typeface="+mn-lt"/>
                <a:ea typeface="+mn-ea"/>
                <a:cs typeface="+mn-cs"/>
              </a:rPr>
              <a:t>, M., Azevedo Da Silva, M., &amp; Elgar, F. J. (2022). Shielding children from food insecurity and its association with mental health and well-being in Canadian households. </a:t>
            </a:r>
            <a:r>
              <a:rPr lang="en-US" sz="1200" i="1" kern="1200">
                <a:solidFill>
                  <a:schemeClr val="tx1"/>
                </a:solidFill>
                <a:effectLst/>
                <a:latin typeface="+mn-lt"/>
                <a:ea typeface="+mn-ea"/>
                <a:cs typeface="+mn-cs"/>
              </a:rPr>
              <a:t>Canadian Journal of Public Health = Revue Canadienne de Santé </a:t>
            </a:r>
            <a:r>
              <a:rPr lang="en-US" sz="1200" i="1" kern="1200" err="1">
                <a:solidFill>
                  <a:schemeClr val="tx1"/>
                </a:solidFill>
                <a:effectLst/>
                <a:latin typeface="+mn-lt"/>
                <a:ea typeface="+mn-ea"/>
                <a:cs typeface="+mn-cs"/>
              </a:rPr>
              <a:t>Publique</a:t>
            </a:r>
            <a:r>
              <a:rPr lang="en-US" sz="1200" kern="1200">
                <a:solidFill>
                  <a:schemeClr val="tx1"/>
                </a:solidFill>
                <a:effectLst/>
                <a:latin typeface="+mn-lt"/>
                <a:ea typeface="+mn-ea"/>
                <a:cs typeface="+mn-cs"/>
              </a:rPr>
              <a:t>, </a:t>
            </a:r>
            <a:r>
              <a:rPr lang="en-US" sz="1200" i="1" kern="1200">
                <a:solidFill>
                  <a:schemeClr val="tx1"/>
                </a:solidFill>
                <a:effectLst/>
                <a:latin typeface="+mn-lt"/>
                <a:ea typeface="+mn-ea"/>
                <a:cs typeface="+mn-cs"/>
              </a:rPr>
              <a:t>113</a:t>
            </a:r>
            <a:r>
              <a:rPr lang="en-US" sz="1200" kern="1200">
                <a:solidFill>
                  <a:schemeClr val="tx1"/>
                </a:solidFill>
                <a:effectLst/>
                <a:latin typeface="+mn-lt"/>
                <a:ea typeface="+mn-ea"/>
                <a:cs typeface="+mn-cs"/>
              </a:rPr>
              <a:t>(2), 250–259. </a:t>
            </a:r>
            <a:r>
              <a:rPr lang="en-US" sz="1200" u="sng" kern="1200">
                <a:solidFill>
                  <a:schemeClr val="tx1"/>
                </a:solidFill>
                <a:effectLst/>
                <a:latin typeface="+mn-lt"/>
                <a:ea typeface="+mn-ea"/>
                <a:cs typeface="+mn-cs"/>
                <a:hlinkClick r:id="rId4"/>
              </a:rPr>
              <a:t>https://doi.org/10.17269/s41997-021-00597-2</a:t>
            </a:r>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13D3DDD1-A2AC-0143-A10E-767D06A6F773}" type="slidenum">
              <a:rPr lang="en-US" smtClean="0"/>
              <a:pPr/>
              <a:t>30</a:t>
            </a:fld>
            <a:endParaRPr lang="en-US"/>
          </a:p>
        </p:txBody>
      </p:sp>
    </p:spTree>
    <p:extLst>
      <p:ext uri="{BB962C8B-B14F-4D97-AF65-F5344CB8AC3E}">
        <p14:creationId xmlns:p14="http://schemas.microsoft.com/office/powerpoint/2010/main" val="199937801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b="0" i="0">
                <a:solidFill>
                  <a:srgbClr val="1B1B1B"/>
                </a:solidFill>
                <a:effectLst/>
                <a:latin typeface="Source Sans Pro Web"/>
              </a:rPr>
              <a:t>Prevalence rates of food insecurity varied considerably from state to state across the U.S. This chart shows the states that are above or below the US average rates of food insecurity. </a:t>
            </a:r>
          </a:p>
          <a:p>
            <a:endParaRPr lang="en-US" b="0" i="0">
              <a:solidFill>
                <a:srgbClr val="1B1B1B"/>
              </a:solidFill>
              <a:effectLst/>
              <a:latin typeface="Source Sans Pro Web"/>
            </a:endParaRPr>
          </a:p>
          <a:p>
            <a:r>
              <a:rPr lang="en-US" b="0" i="0">
                <a:solidFill>
                  <a:srgbClr val="1B1B1B"/>
                </a:solidFill>
                <a:effectLst/>
                <a:latin typeface="Source Sans Pro Web"/>
              </a:rPr>
              <a:t>Estimated prevalence rates of food insecurity during this 3-year period ranged from 7% in New Hampshire to 19% in Arkansas. </a:t>
            </a:r>
          </a:p>
          <a:p>
            <a:endParaRPr lang="en-US" b="0" i="0">
              <a:solidFill>
                <a:srgbClr val="1B1B1B"/>
              </a:solidFill>
              <a:effectLst/>
              <a:latin typeface="Source Sans Pro Web"/>
            </a:endParaRPr>
          </a:p>
          <a:p>
            <a:r>
              <a:rPr lang="en-US" b="0" i="0">
                <a:solidFill>
                  <a:srgbClr val="1B1B1B"/>
                </a:solidFill>
                <a:effectLst/>
                <a:latin typeface="Source Sans Pro Web"/>
              </a:rPr>
              <a:t>Estimated prevalence rates of very low food security ranged from 3.2% in Iowa, Massachusetts, New Hampshire, New Jersey, and North Dakota up to 7% in South Carolina.</a:t>
            </a:r>
          </a:p>
          <a:p>
            <a:endParaRPr lang="en-US" b="0" i="0">
              <a:solidFill>
                <a:srgbClr val="1B1B1B"/>
              </a:solidFill>
              <a:effectLst/>
              <a:latin typeface="Source Sans Pro Web"/>
            </a:endParaRPr>
          </a:p>
          <a:p>
            <a:r>
              <a:rPr lang="en-US" b="0" i="0">
                <a:solidFill>
                  <a:srgbClr val="1B1B1B"/>
                </a:solidFill>
                <a:effectLst/>
                <a:latin typeface="Source Sans Pro Web"/>
              </a:rPr>
              <a:t>Pause here and ask yourself, or discuss as a class, why is this? What do you think causes food insecurity to be so different from state to state?</a:t>
            </a:r>
          </a:p>
          <a:p>
            <a:endParaRPr lang="en-US" b="0" i="0">
              <a:solidFill>
                <a:srgbClr val="1B1B1B"/>
              </a:solidFill>
              <a:effectLst/>
              <a:latin typeface="Source Sans Pro Web"/>
            </a:endParaRPr>
          </a:p>
          <a:p>
            <a:endParaRPr lang="en-US" b="0" i="0">
              <a:solidFill>
                <a:srgbClr val="1B1B1B"/>
              </a:solidFill>
              <a:effectLst/>
              <a:latin typeface="Source Sans Pro Web"/>
            </a:endParaRPr>
          </a:p>
          <a:p>
            <a:r>
              <a:rPr lang="en-US" b="0" i="0">
                <a:solidFill>
                  <a:srgbClr val="1B1B1B"/>
                </a:solidFill>
                <a:effectLst/>
                <a:latin typeface="Source Sans Pro Web"/>
              </a:rPr>
              <a:t>-----</a:t>
            </a:r>
          </a:p>
          <a:p>
            <a:endParaRPr lang="en-US" b="0" i="0">
              <a:solidFill>
                <a:srgbClr val="1B1B1B"/>
              </a:solidFill>
              <a:effectLst/>
              <a:latin typeface="Source Sans Pro Web"/>
            </a:endParaRPr>
          </a:p>
          <a:p>
            <a:endParaRPr lang="en-US" b="0" i="0">
              <a:solidFill>
                <a:srgbClr val="1B1B1B"/>
              </a:solidFill>
              <a:effectLst/>
              <a:latin typeface="Source Sans Pro Web"/>
            </a:endParaRPr>
          </a:p>
          <a:p>
            <a:r>
              <a:rPr lang="en-US" u="sng"/>
              <a:t>Graphic</a:t>
            </a:r>
            <a:r>
              <a:rPr lang="en-US"/>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USDA ERS. (2025c). </a:t>
            </a:r>
            <a:r>
              <a:rPr lang="en-US" sz="1200" i="1" kern="1200">
                <a:solidFill>
                  <a:schemeClr val="tx1"/>
                </a:solidFill>
                <a:effectLst/>
                <a:latin typeface="+mn-lt"/>
                <a:ea typeface="+mn-ea"/>
                <a:cs typeface="+mn-cs"/>
              </a:rPr>
              <a:t>Food Security in the U.S. - Key Statistics &amp; Graphics</a:t>
            </a:r>
            <a:r>
              <a:rPr lang="en-US" sz="1200" kern="1200">
                <a:solidFill>
                  <a:schemeClr val="tx1"/>
                </a:solidFill>
                <a:effectLst/>
                <a:latin typeface="+mn-lt"/>
                <a:ea typeface="+mn-ea"/>
                <a:cs typeface="+mn-cs"/>
              </a:rPr>
              <a:t>. USDA Economic Research Service. </a:t>
            </a:r>
            <a:r>
              <a:rPr lang="en-US" sz="1200" u="sng" kern="1200">
                <a:solidFill>
                  <a:schemeClr val="tx1"/>
                </a:solidFill>
                <a:effectLst/>
                <a:latin typeface="+mn-lt"/>
                <a:ea typeface="+mn-ea"/>
                <a:cs typeface="+mn-cs"/>
                <a:hlinkClick r:id="rId3"/>
              </a:rPr>
              <a:t>https://www.ers.usda.gov/topics/food-nutrition-assistance/food-security-in-the-us/key-statistics-graphics</a:t>
            </a:r>
            <a:endParaRPr lang="en-US" b="0" i="0">
              <a:solidFill>
                <a:srgbClr val="1B1B1B"/>
              </a:solidFill>
              <a:effectLst/>
              <a:latin typeface="Source Sans Pro Web"/>
            </a:endParaRPr>
          </a:p>
        </p:txBody>
      </p:sp>
      <p:sp>
        <p:nvSpPr>
          <p:cNvPr id="4" name="Slide Number Placeholder 3"/>
          <p:cNvSpPr>
            <a:spLocks noGrp="1"/>
          </p:cNvSpPr>
          <p:nvPr>
            <p:ph type="sldNum" sz="quarter" idx="5"/>
          </p:nvPr>
        </p:nvSpPr>
        <p:spPr/>
        <p:txBody>
          <a:bodyPr/>
          <a:lstStyle/>
          <a:p>
            <a:fld id="{13D3DDD1-A2AC-0143-A10E-767D06A6F773}" type="slidenum">
              <a:rPr lang="en-US" smtClean="0"/>
              <a:pPr/>
              <a:t>31</a:t>
            </a:fld>
            <a:endParaRPr lang="en-US"/>
          </a:p>
        </p:txBody>
      </p:sp>
    </p:spTree>
    <p:extLst>
      <p:ext uri="{BB962C8B-B14F-4D97-AF65-F5344CB8AC3E}">
        <p14:creationId xmlns:p14="http://schemas.microsoft.com/office/powerpoint/2010/main" val="31940006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t>This lecture series was produced by the Johns Hopkins Center for a Livable Future in partnership with Food plus Planet. The series is composed of four modules. The initial module in the series is an Introduction to Sustainable Food Systems. The second is Food Systems for All. </a:t>
            </a:r>
          </a:p>
        </p:txBody>
      </p:sp>
      <p:sp>
        <p:nvSpPr>
          <p:cNvPr id="4" name="Slide Number Placeholder 3"/>
          <p:cNvSpPr>
            <a:spLocks noGrp="1"/>
          </p:cNvSpPr>
          <p:nvPr>
            <p:ph type="sldNum" sz="quarter" idx="5"/>
          </p:nvPr>
        </p:nvSpPr>
        <p:spPr/>
        <p:txBody>
          <a:bodyPr/>
          <a:lstStyle/>
          <a:p>
            <a:fld id="{13D3DDD1-A2AC-0143-A10E-767D06A6F773}" type="slidenum">
              <a:rPr lang="en-US" smtClean="0"/>
              <a:pPr/>
              <a:t>3</a:t>
            </a:fld>
            <a:endParaRPr lang="en-US"/>
          </a:p>
        </p:txBody>
      </p:sp>
    </p:spTree>
    <p:extLst>
      <p:ext uri="{BB962C8B-B14F-4D97-AF65-F5344CB8AC3E}">
        <p14:creationId xmlns:p14="http://schemas.microsoft.com/office/powerpoint/2010/main" val="53632517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Food security also varies by race and ethnicity. Households that identify as White or Asian, Native Hawaiian and Pacific Islander, labeled here as ANHPI, have lower rates of food insecurity compared to all other groups. Most groups saw rates of food insecurity decline between 2010 and 2020, when the Covid-19 pandemic hit. Food insecurity rates increased across all groups in 2020, though you can see that the rise was higher in groups that had already been experiencing food insecurity before the pandemic.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u="sng"/>
              <a:t>Graph</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effectLst/>
              </a:rPr>
              <a:t>Hall, L. (2023). </a:t>
            </a:r>
            <a:r>
              <a:rPr lang="en-US" i="1">
                <a:effectLst/>
              </a:rPr>
              <a:t>Food Insecurity Increased in 2022, With Severe Impact on Households With Children and Ongoing Racial Inequities</a:t>
            </a:r>
            <a:r>
              <a:rPr lang="en-US">
                <a:effectLst/>
              </a:rPr>
              <a:t>. Center on Budget and Policy Priorities. </a:t>
            </a:r>
            <a:r>
              <a:rPr lang="en-US">
                <a:effectLst/>
                <a:hlinkClick r:id="rId3"/>
              </a:rPr>
              <a:t>https://www.cbpp.org/blog/food-insecurity-increased-in-2022-with-severe-impact-on-households-with-children-and-ongoing</a:t>
            </a:r>
            <a:endParaRPr lang="en-US">
              <a:effectLst/>
            </a:endParaRPr>
          </a:p>
        </p:txBody>
      </p:sp>
      <p:sp>
        <p:nvSpPr>
          <p:cNvPr id="4" name="Slide Number Placeholder 3"/>
          <p:cNvSpPr>
            <a:spLocks noGrp="1"/>
          </p:cNvSpPr>
          <p:nvPr>
            <p:ph type="sldNum" sz="quarter" idx="5"/>
          </p:nvPr>
        </p:nvSpPr>
        <p:spPr/>
        <p:txBody>
          <a:bodyPr/>
          <a:lstStyle/>
          <a:p>
            <a:fld id="{13D3DDD1-A2AC-0143-A10E-767D06A6F773}" type="slidenum">
              <a:rPr lang="en-US" smtClean="0"/>
              <a:pPr/>
              <a:t>32</a:t>
            </a:fld>
            <a:endParaRPr lang="en-US"/>
          </a:p>
        </p:txBody>
      </p:sp>
    </p:spTree>
    <p:extLst>
      <p:ext uri="{BB962C8B-B14F-4D97-AF65-F5344CB8AC3E}">
        <p14:creationId xmlns:p14="http://schemas.microsoft.com/office/powerpoint/2010/main" val="302199561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a:t>Food workers are also a group at very high risk for food insecurity, which connects back to the lack of job security and low pay that we discussed in the previous section. </a:t>
            </a:r>
          </a:p>
          <a:p>
            <a:pPr marL="0" lvl="0" indent="0" algn="l" rtl="0">
              <a:spcBef>
                <a:spcPts val="0"/>
              </a:spcBef>
              <a:spcAft>
                <a:spcPts val="0"/>
              </a:spcAft>
              <a:buNone/>
            </a:pPr>
            <a:endParaRPr lang="en-US"/>
          </a:p>
          <a:p>
            <a:pPr marL="0" lvl="0" indent="0" algn="l" rtl="0">
              <a:spcBef>
                <a:spcPts val="0"/>
              </a:spcBef>
              <a:spcAft>
                <a:spcPts val="0"/>
              </a:spcAft>
              <a:buNone/>
            </a:pPr>
            <a:r>
              <a:rPr lang="en-US"/>
              <a:t>This data from the Food Chain Workers Alliance shows that food workers, and particularly frontline food chain workers have higher rates of food insecurity compared to workers in all other industries and even frontline workers in other industries. Frontline workers are those in public-facing positions who handle much of the day-to-day hands on service and sales of the food, and generally exclude administrative, supervisory and management positions. According to this data, frontline food chain workers have the highest rates of food insecurity every year compared to any other group. </a:t>
            </a:r>
          </a:p>
          <a:p>
            <a:pPr marL="0" lvl="0" indent="0" algn="l" rtl="0">
              <a:spcBef>
                <a:spcPts val="0"/>
              </a:spcBef>
              <a:spcAft>
                <a:spcPts val="0"/>
              </a:spcAft>
              <a:buNone/>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In fact, food workers use SNAP benefits at double the rate of all other US workers. What that means is that the very people who work around food all day or all night are often the least able to buy it. In the next section, we’ll look more closely at food security.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u="sng"/>
              <a:t>Information</a:t>
            </a:r>
            <a:r>
              <a:rPr lang="en-US"/>
              <a:t> </a:t>
            </a:r>
          </a:p>
          <a:p>
            <a:r>
              <a:rPr lang="en-US" err="1">
                <a:effectLst/>
              </a:rPr>
              <a:t>Reznickova</a:t>
            </a:r>
            <a:r>
              <a:rPr lang="en-US">
                <a:effectLst/>
              </a:rPr>
              <a:t>, A. (2023). How Big Food Corporations Take Advantage of SNAP [Union of Concerned Scientists]. </a:t>
            </a:r>
            <a:r>
              <a:rPr lang="en-US" i="1">
                <a:effectLst/>
              </a:rPr>
              <a:t>The Equation</a:t>
            </a:r>
            <a:r>
              <a:rPr lang="en-US">
                <a:effectLst/>
              </a:rPr>
              <a:t>. </a:t>
            </a:r>
            <a:r>
              <a:rPr lang="en-US">
                <a:effectLst/>
                <a:hlinkClick r:id="rId3"/>
              </a:rPr>
              <a:t>https://blog.ucs.org/alice-reznickova/how-big-food-corporations-take-advantage-of-snap/</a:t>
            </a:r>
            <a:endParaRPr lang="en-US">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u="sng"/>
              <a:t>Graph</a:t>
            </a: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effectLst/>
              </a:rPr>
              <a:t>FCWA. (2025). </a:t>
            </a:r>
            <a:r>
              <a:rPr lang="en-US" i="1">
                <a:effectLst/>
              </a:rPr>
              <a:t>Food Chain Workers in 2025: Labor &amp; Exploitation in the Food System</a:t>
            </a:r>
            <a:r>
              <a:rPr lang="en-US">
                <a:effectLst/>
              </a:rPr>
              <a:t>. Food Chain Workers Alliance. </a:t>
            </a:r>
            <a:r>
              <a:rPr lang="en-US">
                <a:effectLst/>
                <a:hlinkClick r:id="rId4"/>
              </a:rPr>
              <a:t>https://foodchainworkers.org/wp-content/uploads/2025/02/Food-Worker-Data-Update-2025-FCWA-3.pdf</a:t>
            </a:r>
            <a:endParaRPr lang="en-US">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13D3DDD1-A2AC-0143-A10E-767D06A6F773}" type="slidenum">
              <a:rPr lang="en-US" smtClean="0"/>
              <a:pPr/>
              <a:t>33</a:t>
            </a:fld>
            <a:endParaRPr lang="en-US"/>
          </a:p>
        </p:txBody>
      </p:sp>
    </p:spTree>
    <p:extLst>
      <p:ext uri="{BB962C8B-B14F-4D97-AF65-F5344CB8AC3E}">
        <p14:creationId xmlns:p14="http://schemas.microsoft.com/office/powerpoint/2010/main" val="59367320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a:lnSpc>
                <a:spcPct val="115000"/>
              </a:lnSpc>
              <a:spcAft>
                <a:spcPts val="800"/>
              </a:spcAft>
            </a:pPr>
            <a:r>
              <a:rPr lang="en-US" sz="1200" kern="100">
                <a:effectLst/>
                <a:latin typeface="Aptos" panose="020B0004020202020204" pitchFamily="34" charset="0"/>
                <a:ea typeface="Aptos" panose="020B0004020202020204" pitchFamily="34" charset="0"/>
                <a:cs typeface="Times New Roman" panose="02020603050405020304" pitchFamily="18" charset="0"/>
              </a:rPr>
              <a:t>Let’s look more closely at the connections with the Social Determinants of Health and Food Insecurity. </a:t>
            </a:r>
          </a:p>
          <a:p>
            <a:pPr marL="0" marR="0">
              <a:lnSpc>
                <a:spcPct val="115000"/>
              </a:lnSpc>
              <a:spcAft>
                <a:spcPts val="800"/>
              </a:spcAft>
            </a:pP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pPr>
            <a:r>
              <a:rPr lang="en-US" sz="1200" kern="100">
                <a:effectLst/>
                <a:latin typeface="Aptos" panose="020B0004020202020204" pitchFamily="34" charset="0"/>
                <a:ea typeface="Aptos" panose="020B0004020202020204" pitchFamily="34" charset="0"/>
                <a:cs typeface="Times New Roman" panose="02020603050405020304" pitchFamily="18" charset="0"/>
              </a:rPr>
              <a:t>In the U.S., food insecurity is not caused by a lack of food production. Overall, we produce a lot of food. Food insecurity is not caused to a nation-wide lack of food. </a:t>
            </a:r>
          </a:p>
          <a:p>
            <a:pPr marL="0" marR="0">
              <a:lnSpc>
                <a:spcPct val="115000"/>
              </a:lnSpc>
              <a:spcAft>
                <a:spcPts val="800"/>
              </a:spcAft>
            </a:pP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pPr>
            <a:r>
              <a:rPr lang="en-US" sz="1200" kern="100">
                <a:effectLst/>
                <a:latin typeface="Aptos" panose="020B0004020202020204" pitchFamily="34" charset="0"/>
                <a:ea typeface="Aptos" panose="020B0004020202020204" pitchFamily="34" charset="0"/>
                <a:cs typeface="Times New Roman" panose="02020603050405020304" pitchFamily="18" charset="0"/>
              </a:rPr>
              <a:t>In the U.S. – and generally this is true around the world–the primary factors that drive food insecurity are economic, social, and environmental. Do these sound familiar? These are the social determinants of health we have been linking back to throughout this presentation. </a:t>
            </a:r>
          </a:p>
          <a:p>
            <a:pPr marL="0" marR="0">
              <a:lnSpc>
                <a:spcPct val="115000"/>
              </a:lnSpc>
              <a:spcAft>
                <a:spcPts val="800"/>
              </a:spcAft>
            </a:pP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pPr>
            <a:r>
              <a:rPr lang="en-US" sz="1200" kern="100">
                <a:effectLst/>
                <a:latin typeface="Aptos" panose="020B0004020202020204" pitchFamily="34" charset="0"/>
                <a:ea typeface="Aptos" panose="020B0004020202020204" pitchFamily="34" charset="0"/>
                <a:cs typeface="Times New Roman" panose="02020603050405020304" pitchFamily="18" charset="0"/>
              </a:rPr>
              <a:t>Some economic factors include poverty, low wages, unemployment or underemployment.  High cost of living, particularly in relation to income, can mean that costs for housing, transportation, medicine, and education reduce food budgets.  </a:t>
            </a:r>
          </a:p>
          <a:p>
            <a:pPr marL="0" marR="0" indent="0">
              <a:lnSpc>
                <a:spcPct val="115000"/>
              </a:lnSpc>
              <a:spcAft>
                <a:spcPts val="800"/>
              </a:spcAft>
              <a:buFontTx/>
              <a:buNone/>
            </a:pP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p>
            <a:pPr marL="0" marR="0" indent="0">
              <a:lnSpc>
                <a:spcPct val="115000"/>
              </a:lnSpc>
              <a:spcAft>
                <a:spcPts val="800"/>
              </a:spcAft>
              <a:buFontTx/>
              <a:buNone/>
            </a:pPr>
            <a:r>
              <a:rPr lang="en-US" sz="1200" kern="100">
                <a:effectLst/>
                <a:latin typeface="Aptos" panose="020B0004020202020204" pitchFamily="34" charset="0"/>
                <a:ea typeface="Aptos" panose="020B0004020202020204" pitchFamily="34" charset="0"/>
                <a:cs typeface="Times New Roman" panose="02020603050405020304" pitchFamily="18" charset="0"/>
              </a:rPr>
              <a:t>Geographic location and neighborhood characteristics where one lives also has a significant impact on access to a variety of nutritious food. Areas with few food purchasing options and poor transportation can make accessing healthy food a challenge. </a:t>
            </a:r>
          </a:p>
          <a:p>
            <a:pPr marL="0" marR="0" indent="0">
              <a:lnSpc>
                <a:spcPct val="115000"/>
              </a:lnSpc>
              <a:spcAft>
                <a:spcPts val="800"/>
              </a:spcAft>
              <a:buFontTx/>
              <a:buNone/>
            </a:pP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p>
            <a:pPr marL="0" marR="0" indent="0">
              <a:lnSpc>
                <a:spcPct val="115000"/>
              </a:lnSpc>
              <a:spcAft>
                <a:spcPts val="800"/>
              </a:spcAft>
              <a:buFontTx/>
              <a:buNone/>
            </a:pPr>
            <a:r>
              <a:rPr lang="en-US" sz="1200" kern="100">
                <a:effectLst/>
                <a:latin typeface="Aptos" panose="020B0004020202020204" pitchFamily="34" charset="0"/>
                <a:ea typeface="Aptos" panose="020B0004020202020204" pitchFamily="34" charset="0"/>
                <a:cs typeface="Times New Roman" panose="02020603050405020304" pitchFamily="18" charset="0"/>
              </a:rPr>
              <a:t>In addition, and something we haven’t talked about too much yet -- climate change, natural disasters  and even global pandemics can disrupt supply chains, impact food availability and affordability. </a:t>
            </a:r>
          </a:p>
          <a:p>
            <a:pPr marL="0" marR="0" indent="0">
              <a:lnSpc>
                <a:spcPct val="115000"/>
              </a:lnSpc>
              <a:spcAft>
                <a:spcPts val="800"/>
              </a:spcAft>
              <a:buFontTx/>
              <a:buNone/>
            </a:pP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p>
            <a:pPr marL="0" marR="0" indent="0">
              <a:lnSpc>
                <a:spcPct val="115000"/>
              </a:lnSpc>
              <a:spcAft>
                <a:spcPts val="800"/>
              </a:spcAft>
              <a:buFontTx/>
              <a:buNone/>
            </a:pP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p>
            <a:pPr marL="0" marR="0" indent="0">
              <a:lnSpc>
                <a:spcPct val="115000"/>
              </a:lnSpc>
              <a:spcAft>
                <a:spcPts val="800"/>
              </a:spcAft>
              <a:buFontTx/>
              <a:buNone/>
            </a:pPr>
            <a:r>
              <a:rPr lang="en-US" sz="1200" kern="100">
                <a:effectLst/>
                <a:latin typeface="Aptos" panose="020B0004020202020204" pitchFamily="34" charset="0"/>
                <a:ea typeface="Aptos" panose="020B0004020202020204" pitchFamily="34" charset="0"/>
                <a:cs typeface="Times New Roman" panose="02020603050405020304" pitchFamily="18" charset="0"/>
              </a:rPr>
              <a:t>-----</a:t>
            </a:r>
          </a:p>
          <a:p>
            <a:pPr marL="0" marR="0" indent="0">
              <a:lnSpc>
                <a:spcPct val="115000"/>
              </a:lnSpc>
              <a:spcAft>
                <a:spcPts val="800"/>
              </a:spcAft>
              <a:buFontTx/>
              <a:buNone/>
            </a:pP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p>
            <a:pPr marL="0" marR="0" indent="0">
              <a:lnSpc>
                <a:spcPct val="115000"/>
              </a:lnSpc>
              <a:spcAft>
                <a:spcPts val="800"/>
              </a:spcAft>
              <a:buFontTx/>
              <a:buNone/>
            </a:pP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p>
            <a:pPr marL="0" marR="0" indent="0">
              <a:lnSpc>
                <a:spcPct val="115000"/>
              </a:lnSpc>
              <a:spcAft>
                <a:spcPts val="800"/>
              </a:spcAft>
              <a:buFontTx/>
              <a:buNone/>
            </a:pPr>
            <a:r>
              <a:rPr lang="en-US" sz="1200" u="sng" kern="100">
                <a:effectLst/>
                <a:latin typeface="Aptos" panose="020B0004020202020204" pitchFamily="34" charset="0"/>
                <a:ea typeface="Aptos" panose="020B0004020202020204" pitchFamily="34" charset="0"/>
                <a:cs typeface="Times New Roman" panose="02020603050405020304" pitchFamily="18" charset="0"/>
              </a:rPr>
              <a:t>Information</a:t>
            </a:r>
            <a:r>
              <a:rPr lang="en-US" sz="1200" kern="100">
                <a:effectLst/>
                <a:latin typeface="Aptos" panose="020B0004020202020204" pitchFamily="34" charset="0"/>
                <a:ea typeface="Aptos" panose="020B0004020202020204" pitchFamily="34" charset="0"/>
                <a:cs typeface="Times New Roman" panose="02020603050405020304" pitchFamily="18" charset="0"/>
              </a:rPr>
              <a:t> </a:t>
            </a:r>
          </a:p>
          <a:p>
            <a:pPr marL="0" marR="0" lvl="0" indent="0" algn="l" defTabSz="914400" rtl="0" eaLnBrk="1" fontAlgn="auto" latinLnBrk="0" hangingPunct="1">
              <a:lnSpc>
                <a:spcPct val="115000"/>
              </a:lnSpc>
              <a:spcBef>
                <a:spcPts val="0"/>
              </a:spcBef>
              <a:spcAft>
                <a:spcPts val="800"/>
              </a:spcAft>
              <a:buClrTx/>
              <a:buSzTx/>
              <a:buFontTx/>
              <a:buNone/>
              <a:tabLst/>
              <a:defRPr/>
            </a:pPr>
            <a:r>
              <a:rPr lang="en-US" sz="1200">
                <a:effectLst/>
              </a:rPr>
              <a:t>Conrad, Z., Johnson, L. K., Roemmich, J. N., Juan, W., &amp; Jahns, L. (2018). Nutrient intake disparities in the US: Modeling the effect of food substitutions. </a:t>
            </a:r>
            <a:r>
              <a:rPr lang="en-US" sz="1200" i="1">
                <a:effectLst/>
              </a:rPr>
              <a:t>Nutrition Journal</a:t>
            </a:r>
            <a:r>
              <a:rPr lang="en-US" sz="1200">
                <a:effectLst/>
              </a:rPr>
              <a:t>, </a:t>
            </a:r>
            <a:r>
              <a:rPr lang="en-US" sz="1200" i="1">
                <a:effectLst/>
              </a:rPr>
              <a:t>17</a:t>
            </a:r>
            <a:r>
              <a:rPr lang="en-US" sz="1200">
                <a:effectLst/>
              </a:rPr>
              <a:t>(1), 53. </a:t>
            </a:r>
            <a:r>
              <a:rPr lang="en-US" sz="1200">
                <a:effectLst/>
                <a:hlinkClick r:id="rId3"/>
              </a:rPr>
              <a:t>https://doi.org/10.1186/s12937-018-0360-z</a:t>
            </a:r>
            <a:endParaRPr lang="en-US" sz="1200">
              <a:effectLst/>
            </a:endParaRPr>
          </a:p>
          <a:p>
            <a:pPr marL="0" marR="0" lvl="0" indent="0" algn="l" defTabSz="914400" rtl="0" eaLnBrk="1" fontAlgn="auto" latinLnBrk="0" hangingPunct="1">
              <a:lnSpc>
                <a:spcPct val="115000"/>
              </a:lnSpc>
              <a:spcBef>
                <a:spcPts val="0"/>
              </a:spcBef>
              <a:spcAft>
                <a:spcPts val="800"/>
              </a:spcAft>
              <a:buClrTx/>
              <a:buSzTx/>
              <a:buFontTx/>
              <a:buNone/>
              <a:tabLst/>
              <a:defRPr/>
            </a:pPr>
            <a:r>
              <a:rPr lang="en-US" sz="1200">
                <a:effectLst/>
              </a:rPr>
              <a:t>Feeding America. (n.d.). </a:t>
            </a:r>
            <a:r>
              <a:rPr lang="en-US" sz="1200" i="1">
                <a:effectLst/>
              </a:rPr>
              <a:t>What is Food Insecurity?</a:t>
            </a:r>
            <a:r>
              <a:rPr lang="en-US" sz="1200">
                <a:effectLst/>
              </a:rPr>
              <a:t> Feeding America. Retrieved July 30, 2025, from </a:t>
            </a:r>
            <a:r>
              <a:rPr lang="en-US" sz="1200">
                <a:effectLst/>
                <a:hlinkClick r:id="rId4"/>
              </a:rPr>
              <a:t>https://www.feedingamerica.org/hunger-in-america/food-insecurity</a:t>
            </a:r>
            <a:endParaRPr lang="en-US" sz="1200">
              <a:effectLst/>
            </a:endParaRPr>
          </a:p>
        </p:txBody>
      </p:sp>
      <p:sp>
        <p:nvSpPr>
          <p:cNvPr id="4" name="Slide Number Placeholder 3"/>
          <p:cNvSpPr>
            <a:spLocks noGrp="1"/>
          </p:cNvSpPr>
          <p:nvPr>
            <p:ph type="sldNum" sz="quarter" idx="5"/>
          </p:nvPr>
        </p:nvSpPr>
        <p:spPr/>
        <p:txBody>
          <a:bodyPr/>
          <a:lstStyle/>
          <a:p>
            <a:fld id="{13D3DDD1-A2AC-0143-A10E-767D06A6F773}" type="slidenum">
              <a:rPr lang="en-US" smtClean="0"/>
              <a:pPr/>
              <a:t>34</a:t>
            </a:fld>
            <a:endParaRPr lang="en-US"/>
          </a:p>
        </p:txBody>
      </p:sp>
    </p:spTree>
    <p:extLst>
      <p:ext uri="{BB962C8B-B14F-4D97-AF65-F5344CB8AC3E}">
        <p14:creationId xmlns:p14="http://schemas.microsoft.com/office/powerpoint/2010/main" val="376219036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a:t>So how does geography and the physical environment affect our access to food? </a:t>
            </a:r>
          </a:p>
          <a:p>
            <a:endParaRPr lang="en-US"/>
          </a:p>
          <a:p>
            <a:r>
              <a:rPr lang="en-US"/>
              <a:t>You’ve probably heard the term food desert. This has historically been the phrase used to describe </a:t>
            </a:r>
            <a:r>
              <a:rPr lang="en-US" b="0" i="0">
                <a:solidFill>
                  <a:srgbClr val="545D7E"/>
                </a:solidFill>
                <a:effectLst/>
                <a:latin typeface="Google Sans"/>
              </a:rPr>
              <a:t>an area where a significant portion of the population has limited access to affordable and nutritious food, often due to lack of supermarkets or grocery stores. It’s often framed as a problem of geography or market forces, implying that the issue is simply a lack of resources or investment in a particular area.  Like a desert in – say– Arizona—is characterized by scarcity.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solidFill>
                <a:srgbClr val="545D7E"/>
              </a:solidFill>
              <a:effectLst/>
              <a:latin typeface="Google San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545D7E"/>
                </a:solidFill>
                <a:effectLst/>
                <a:latin typeface="Google Sans"/>
              </a:rPr>
              <a:t>The term food apartheid was coined by food advocate Karen Washington to better capture the idea that food deserts aren’t “natural environments” – they are the result of systemic racism and discriminatory policies that have affected the food environments in certain communities. </a:t>
            </a:r>
            <a:r>
              <a:rPr lang="en-US" sz="1200" b="0" i="0">
                <a:solidFill>
                  <a:srgbClr val="545D7E"/>
                </a:solidFill>
                <a:effectLst/>
                <a:latin typeface="Google Sans"/>
              </a:rPr>
              <a:t>Food justice activists argue that food apartheid more accurately reflects the root causes of food insecurity and the need for systemic change. It also acknowledges the resilience and agency of communities affected by food insecurity.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a:solidFill>
                <a:srgbClr val="545D7E"/>
              </a:solidFill>
              <a:effectLst/>
              <a:latin typeface="Google Sans"/>
              <a:ea typeface="+mn-lt"/>
              <a:cs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a:solidFill>
                  <a:srgbClr val="545D7E"/>
                </a:solidFill>
                <a:effectLst/>
                <a:latin typeface="Google Sans"/>
                <a:ea typeface="+mn-lt"/>
                <a:cs typeface="+mn-lt"/>
              </a:rPr>
              <a:t>Later in the module, we’ll discuss the concept of food sovereignty. Food sovereignty is the opposite of food apartheid where the same people </a:t>
            </a:r>
            <a:r>
              <a:rPr lang="en-US" sz="1600"/>
              <a:t>who produce, distribute, and consume food also control the mechanisms and policies </a:t>
            </a:r>
            <a:r>
              <a:rPr lang="en-US" sz="1600" u="none"/>
              <a:t>around food.</a:t>
            </a:r>
            <a:endParaRPr lang="en-US"/>
          </a:p>
        </p:txBody>
      </p:sp>
      <p:sp>
        <p:nvSpPr>
          <p:cNvPr id="4" name="Slide Number Placeholder 3"/>
          <p:cNvSpPr>
            <a:spLocks noGrp="1"/>
          </p:cNvSpPr>
          <p:nvPr>
            <p:ph type="sldNum" sz="quarter" idx="5"/>
          </p:nvPr>
        </p:nvSpPr>
        <p:spPr/>
        <p:txBody>
          <a:bodyPr/>
          <a:lstStyle/>
          <a:p>
            <a:fld id="{13D3DDD1-A2AC-0143-A10E-767D06A6F773}" type="slidenum">
              <a:rPr lang="en-US" smtClean="0"/>
              <a:pPr/>
              <a:t>35</a:t>
            </a:fld>
            <a:endParaRPr lang="en-US"/>
          </a:p>
        </p:txBody>
      </p:sp>
    </p:spTree>
    <p:extLst>
      <p:ext uri="{BB962C8B-B14F-4D97-AF65-F5344CB8AC3E}">
        <p14:creationId xmlns:p14="http://schemas.microsoft.com/office/powerpoint/2010/main" val="87823537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a:t>In 2018, in response to feedback from resident advisors, community groups, leaders and the local food policy council in Baltimore, Maryland, the term food desert was reframed as Healthy Food Priority Areas to better reflect the barriers residents face in the food system.</a:t>
            </a:r>
          </a:p>
          <a:p>
            <a:endParaRPr lang="en-US"/>
          </a:p>
          <a:p>
            <a:r>
              <a:rPr lang="en-US"/>
              <a:t>Healthy Food Priority neighborhoods are red on this map, showing where certain groups of residents are affected at disproportional rates. </a:t>
            </a:r>
          </a:p>
          <a:p>
            <a:endParaRPr lang="en-US"/>
          </a:p>
          <a:p>
            <a:r>
              <a:rPr lang="en-US"/>
              <a:t>From the 2018 report</a:t>
            </a:r>
            <a:r>
              <a:rPr lang="en-US" i="1"/>
              <a:t>, 31</a:t>
            </a:r>
            <a:r>
              <a:rPr lang="en-US"/>
              <a:t>% of Black residents live in Healthy Food Priority Areas, the highest of any racial or ethnic group. By comparison, only 9% of White residents live in Priority Areas. On average, children are the most likely of any age group to live in Priority Areas, at 28% of all of Baltimore’s children. Seniors also live in Healthy Food Priority Areas at disproportionate rates, with 24% of all of Baltimore’s seniors.</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Other mapped data that were part of these studies also showed a strong correlation between healthy food access, cardiovascular disease and life expectancy.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Baltimore is not alone. Other cities have mapped their food environments and found similar results. </a:t>
            </a:r>
          </a:p>
          <a:p>
            <a:endParaRPr lang="en-US"/>
          </a:p>
          <a:p>
            <a:endParaRPr lang="en-US"/>
          </a:p>
          <a:p>
            <a:r>
              <a:rPr lang="en-US"/>
              <a:t>-----</a:t>
            </a:r>
          </a:p>
          <a:p>
            <a:endParaRPr lang="en-US"/>
          </a:p>
          <a:p>
            <a:endParaRPr lang="en-US"/>
          </a:p>
          <a:p>
            <a:r>
              <a:rPr lang="en-US" u="sng"/>
              <a:t>Graphic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effectLst/>
              </a:rPr>
              <a:t>Misiaszek, C., </a:t>
            </a:r>
            <a:r>
              <a:rPr lang="en-US" err="1">
                <a:effectLst/>
              </a:rPr>
              <a:t>Buzogany</a:t>
            </a:r>
            <a:r>
              <a:rPr lang="en-US">
                <a:effectLst/>
              </a:rPr>
              <a:t>, S., &amp; Freishtat, H. (2018). </a:t>
            </a:r>
            <a:r>
              <a:rPr lang="en-US" i="1">
                <a:effectLst/>
              </a:rPr>
              <a:t>Baltimore City’s Food Environment Report: 2018 Report</a:t>
            </a:r>
            <a:r>
              <a:rPr lang="en-US">
                <a:effectLst/>
              </a:rPr>
              <a:t>. Johns Hopkins Center for a Livable Future. </a:t>
            </a:r>
            <a:r>
              <a:rPr lang="en-US">
                <a:effectLst/>
                <a:hlinkClick r:id="rId3"/>
              </a:rPr>
              <a:t>https://clf.jhsph.edu/publications/baltimore-citys-food-environment-report-2018-report</a:t>
            </a:r>
            <a:endParaRPr lang="en-US">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effectLst/>
              </a:rPr>
              <a:t>Baltimore City Department of Planning. (2024). </a:t>
            </a:r>
            <a:r>
              <a:rPr lang="en-US" i="1">
                <a:effectLst/>
              </a:rPr>
              <a:t>Baltimore City: 2024 Food Environment Brief</a:t>
            </a:r>
            <a:r>
              <a:rPr lang="en-US">
                <a:effectLst/>
              </a:rPr>
              <a:t>. </a:t>
            </a:r>
            <a:r>
              <a:rPr lang="en-US">
                <a:effectLst/>
                <a:hlinkClick r:id="rId4"/>
              </a:rPr>
              <a:t>https://planning.baltimorecity.gov/baltimore-food-policy-initiative/food-environment</a:t>
            </a:r>
            <a:endParaRPr lang="en-US">
              <a:effectLst/>
            </a:endParaRPr>
          </a:p>
        </p:txBody>
      </p:sp>
      <p:sp>
        <p:nvSpPr>
          <p:cNvPr id="4" name="Slide Number Placeholder 3"/>
          <p:cNvSpPr>
            <a:spLocks noGrp="1"/>
          </p:cNvSpPr>
          <p:nvPr>
            <p:ph type="sldNum" sz="quarter" idx="5"/>
          </p:nvPr>
        </p:nvSpPr>
        <p:spPr/>
        <p:txBody>
          <a:bodyPr/>
          <a:lstStyle/>
          <a:p>
            <a:fld id="{13D3DDD1-A2AC-0143-A10E-767D06A6F773}" type="slidenum">
              <a:rPr lang="en-US" smtClean="0"/>
              <a:pPr/>
              <a:t>36</a:t>
            </a:fld>
            <a:endParaRPr lang="en-US"/>
          </a:p>
        </p:txBody>
      </p:sp>
    </p:spTree>
    <p:extLst>
      <p:ext uri="{BB962C8B-B14F-4D97-AF65-F5344CB8AC3E}">
        <p14:creationId xmlns:p14="http://schemas.microsoft.com/office/powerpoint/2010/main" val="402784926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15000"/>
              </a:lnSpc>
              <a:spcBef>
                <a:spcPts val="0"/>
              </a:spcBef>
              <a:spcAft>
                <a:spcPts val="0"/>
              </a:spcAft>
              <a:buClrTx/>
              <a:buSzPts val="1100"/>
              <a:buFontTx/>
              <a:buNone/>
              <a:tabLst/>
              <a:defRPr/>
            </a:pPr>
            <a:r>
              <a:rPr lang="en-US" sz="1200"/>
              <a:t>Food Insecurity is part of a cycle that affects many facets of life that come together to increase physical and mental stress, and ultimately health. Let’s look at how some of this may play out with a client or patient who is experiencing food insecurity. </a:t>
            </a:r>
          </a:p>
          <a:p>
            <a:pPr marL="0" marR="0" lvl="0" indent="0" algn="l" defTabSz="914400" rtl="0" eaLnBrk="1" fontAlgn="auto" latinLnBrk="0" hangingPunct="1">
              <a:lnSpc>
                <a:spcPct val="115000"/>
              </a:lnSpc>
              <a:spcBef>
                <a:spcPts val="0"/>
              </a:spcBef>
              <a:spcAft>
                <a:spcPts val="0"/>
              </a:spcAft>
              <a:buClrTx/>
              <a:buSzPts val="1100"/>
              <a:buFontTx/>
              <a:buNone/>
              <a:tabLst/>
              <a:defRPr/>
            </a:pPr>
            <a:endParaRPr lang="en-US" sz="1200"/>
          </a:p>
          <a:p>
            <a:pPr marL="0" marR="0" lvl="0" indent="0" algn="l" defTabSz="914400" rtl="0" eaLnBrk="1" fontAlgn="auto" latinLnBrk="0" hangingPunct="1">
              <a:lnSpc>
                <a:spcPct val="115000"/>
              </a:lnSpc>
              <a:spcBef>
                <a:spcPts val="0"/>
              </a:spcBef>
              <a:spcAft>
                <a:spcPts val="0"/>
              </a:spcAft>
              <a:buClrTx/>
              <a:buSzPts val="1100"/>
              <a:buFontTx/>
              <a:buNone/>
              <a:tabLst/>
              <a:defRPr/>
            </a:pPr>
            <a:r>
              <a:rPr lang="en-US" sz="1200" kern="100">
                <a:effectLst/>
                <a:latin typeface="Aptos" panose="020B0004020202020204" pitchFamily="34" charset="0"/>
                <a:ea typeface="Aptos" panose="020B0004020202020204" pitchFamily="34" charset="0"/>
                <a:cs typeface="Times New Roman" panose="02020603050405020304" pitchFamily="18" charset="0"/>
              </a:rPr>
              <a:t>Food insecurity can lead to coping strategies that affect diet quality and eating behaviors. Food insecurity often results in dependence on inexpensive food that tends to be less nutritious, highly palatable, and energy-dense, which can contribute to weight gain, inflammation, and the development of chronic diseases. </a:t>
            </a:r>
          </a:p>
          <a:p>
            <a:pPr marL="0" marR="0" lvl="0" indent="0" algn="l" defTabSz="914400" rtl="0" eaLnBrk="1" fontAlgn="auto" latinLnBrk="0" hangingPunct="1">
              <a:lnSpc>
                <a:spcPct val="115000"/>
              </a:lnSpc>
              <a:spcBef>
                <a:spcPts val="0"/>
              </a:spcBef>
              <a:spcAft>
                <a:spcPts val="0"/>
              </a:spcAft>
              <a:buClrTx/>
              <a:buSzPts val="1100"/>
              <a:buFontTx/>
              <a:buNone/>
              <a:tabLst/>
              <a:defRPr/>
            </a:pPr>
            <a:endParaRPr lang="en-US" sz="1200"/>
          </a:p>
          <a:p>
            <a:pPr marL="0" marR="0" lvl="0" indent="0" algn="l" defTabSz="914400" rtl="0" eaLnBrk="1" fontAlgn="auto" latinLnBrk="0" hangingPunct="1">
              <a:lnSpc>
                <a:spcPct val="115000"/>
              </a:lnSpc>
              <a:spcBef>
                <a:spcPts val="0"/>
              </a:spcBef>
              <a:spcAft>
                <a:spcPts val="0"/>
              </a:spcAft>
              <a:buClrTx/>
              <a:buSzPts val="1100"/>
              <a:buFontTx/>
              <a:buNone/>
              <a:tabLst/>
              <a:defRPr/>
            </a:pPr>
            <a:r>
              <a:rPr lang="en-US" sz="1200" kern="100">
                <a:effectLst/>
                <a:latin typeface="Aptos" panose="020B0004020202020204" pitchFamily="34" charset="0"/>
                <a:ea typeface="Aptos" panose="020B0004020202020204" pitchFamily="34" charset="0"/>
                <a:cs typeface="Times New Roman" panose="02020603050405020304" pitchFamily="18" charset="0"/>
              </a:rPr>
              <a:t>Dealing with chronic diseases and the other poor health outcomes related to food insecurity </a:t>
            </a:r>
            <a:r>
              <a:rPr lang="en-US" b="0" i="0">
                <a:solidFill>
                  <a:srgbClr val="545D7E"/>
                </a:solidFill>
                <a:effectLst/>
                <a:latin typeface="Google Sans"/>
              </a:rPr>
              <a:t>can lead to issues with employment and school and increased healthcare costs, further limiting income and straining household budgets. This in turn can lead to tradeoffs in paying for healthier food, daycare, medicines, and basic activities to help children and adults enjoy life. </a:t>
            </a:r>
          </a:p>
          <a:p>
            <a:pPr marL="0" marR="0" lvl="0" indent="0" algn="l" defTabSz="914400" rtl="0" eaLnBrk="1" fontAlgn="auto" latinLnBrk="0" hangingPunct="1">
              <a:lnSpc>
                <a:spcPct val="115000"/>
              </a:lnSpc>
              <a:spcBef>
                <a:spcPts val="0"/>
              </a:spcBef>
              <a:spcAft>
                <a:spcPts val="0"/>
              </a:spcAft>
              <a:buClrTx/>
              <a:buSzPts val="1100"/>
              <a:buFontTx/>
              <a:buNone/>
              <a:tabLst/>
              <a:defRPr/>
            </a:pPr>
            <a:endParaRPr lang="en-US" b="0" i="0">
              <a:solidFill>
                <a:srgbClr val="545D7E"/>
              </a:solidFill>
              <a:effectLst/>
              <a:latin typeface="Google Sans"/>
            </a:endParaRPr>
          </a:p>
          <a:p>
            <a:pPr marL="0" marR="0" lvl="0" indent="0" algn="l" defTabSz="914400" rtl="0" eaLnBrk="1" fontAlgn="auto" latinLnBrk="0" hangingPunct="1">
              <a:lnSpc>
                <a:spcPct val="115000"/>
              </a:lnSpc>
              <a:spcBef>
                <a:spcPts val="0"/>
              </a:spcBef>
              <a:spcAft>
                <a:spcPts val="0"/>
              </a:spcAft>
              <a:buClrTx/>
              <a:buSzPts val="1100"/>
              <a:buFontTx/>
              <a:buNone/>
              <a:tabLst/>
              <a:defRPr/>
            </a:pPr>
            <a:r>
              <a:rPr lang="en-US" sz="1200"/>
              <a:t>These are just a few examples. Underlying all of these factors is the chronic stress that is known to have many negative impacts on physical and mental health. </a:t>
            </a:r>
          </a:p>
          <a:p>
            <a:pPr marL="0" marR="0" lvl="0" indent="0" algn="l" defTabSz="914400" rtl="0" eaLnBrk="1" fontAlgn="auto" latinLnBrk="0" hangingPunct="1">
              <a:lnSpc>
                <a:spcPct val="115000"/>
              </a:lnSpc>
              <a:spcBef>
                <a:spcPts val="0"/>
              </a:spcBef>
              <a:spcAft>
                <a:spcPts val="0"/>
              </a:spcAft>
              <a:buClrTx/>
              <a:buSzPts val="1100"/>
              <a:buFontTx/>
              <a:buNone/>
              <a:tabLst/>
              <a:defRPr/>
            </a:pPr>
            <a:endParaRPr lang="en-US" sz="1200" b="0" i="0" kern="100">
              <a:solidFill>
                <a:srgbClr val="545D7E"/>
              </a:solidFill>
              <a:effectLst/>
              <a:latin typeface="Google Sans"/>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15000"/>
              </a:lnSpc>
              <a:spcBef>
                <a:spcPts val="0"/>
              </a:spcBef>
              <a:spcAft>
                <a:spcPts val="0"/>
              </a:spcAft>
              <a:buClrTx/>
              <a:buSzPts val="1100"/>
              <a:buFontTx/>
              <a:buNone/>
              <a:tabLst/>
              <a:defRPr/>
            </a:pPr>
            <a:r>
              <a:rPr lang="en-US" b="0" i="0">
                <a:solidFill>
                  <a:srgbClr val="545D7E"/>
                </a:solidFill>
                <a:effectLst/>
                <a:latin typeface="Google Sans"/>
              </a:rPr>
              <a:t>Children born into food-insecure families are more likely to experience the same challenges as their parents, perpetuating a cycle of poverty and hunger. </a:t>
            </a:r>
            <a:endParaRPr lang="en-US" sz="1200"/>
          </a:p>
          <a:p>
            <a:pPr marL="0" marR="0" lvl="0" indent="0" algn="l" defTabSz="914400" rtl="0" eaLnBrk="1" fontAlgn="auto" latinLnBrk="0" hangingPunct="1">
              <a:lnSpc>
                <a:spcPct val="115000"/>
              </a:lnSpc>
              <a:spcBef>
                <a:spcPts val="0"/>
              </a:spcBef>
              <a:spcAft>
                <a:spcPts val="0"/>
              </a:spcAft>
              <a:buClrTx/>
              <a:buSzPts val="1100"/>
              <a:buFont typeface="Arial" panose="020B0604020202020204" pitchFamily="34" charset="0"/>
              <a:buNone/>
              <a:tabLst/>
              <a:defRPr/>
            </a:pPr>
            <a:endParaRPr lang="en-US" sz="1200"/>
          </a:p>
          <a:p>
            <a:pPr marL="0" marR="0" lvl="0" indent="0" algn="l" defTabSz="914400" rtl="0" eaLnBrk="1" fontAlgn="auto" latinLnBrk="0" hangingPunct="1">
              <a:lnSpc>
                <a:spcPct val="115000"/>
              </a:lnSpc>
              <a:spcBef>
                <a:spcPts val="0"/>
              </a:spcBef>
              <a:spcAft>
                <a:spcPts val="0"/>
              </a:spcAft>
              <a:buClrTx/>
              <a:buSzPts val="1100"/>
              <a:buFont typeface="Arial" panose="020B0604020202020204" pitchFamily="34" charset="0"/>
              <a:buNone/>
              <a:tabLst/>
              <a:defRPr/>
            </a:pPr>
            <a:endParaRPr lang="en-US" sz="1200"/>
          </a:p>
          <a:p>
            <a:pPr marL="0" marR="0" lvl="0" indent="0" algn="l" defTabSz="914400" rtl="0" eaLnBrk="1" fontAlgn="auto" latinLnBrk="0" hangingPunct="1">
              <a:lnSpc>
                <a:spcPct val="115000"/>
              </a:lnSpc>
              <a:spcBef>
                <a:spcPts val="0"/>
              </a:spcBef>
              <a:spcAft>
                <a:spcPts val="0"/>
              </a:spcAft>
              <a:buClrTx/>
              <a:buSzPts val="1100"/>
              <a:buFont typeface="Arial" panose="020B0604020202020204" pitchFamily="34" charset="0"/>
              <a:buNone/>
              <a:tabLst/>
              <a:defRPr/>
            </a:pPr>
            <a:r>
              <a:rPr lang="en-US" sz="1200"/>
              <a:t>-----</a:t>
            </a:r>
          </a:p>
          <a:p>
            <a:pPr marL="0" marR="0" lvl="0" indent="0" algn="l" defTabSz="914400" rtl="0" eaLnBrk="1" fontAlgn="auto" latinLnBrk="0" hangingPunct="1">
              <a:lnSpc>
                <a:spcPct val="115000"/>
              </a:lnSpc>
              <a:spcBef>
                <a:spcPts val="0"/>
              </a:spcBef>
              <a:spcAft>
                <a:spcPts val="0"/>
              </a:spcAft>
              <a:buClrTx/>
              <a:buSzPts val="1100"/>
              <a:buFont typeface="Arial" panose="020B0604020202020204" pitchFamily="34" charset="0"/>
              <a:buNone/>
              <a:tabLst/>
              <a:defRPr/>
            </a:pPr>
            <a:endParaRPr lang="en-US" sz="1200"/>
          </a:p>
          <a:p>
            <a:pPr marL="0" marR="0" lvl="0" indent="0" algn="l" defTabSz="914400" rtl="0" eaLnBrk="1" fontAlgn="auto" latinLnBrk="0" hangingPunct="1">
              <a:lnSpc>
                <a:spcPct val="115000"/>
              </a:lnSpc>
              <a:spcBef>
                <a:spcPts val="0"/>
              </a:spcBef>
              <a:spcAft>
                <a:spcPts val="0"/>
              </a:spcAft>
              <a:buClrTx/>
              <a:buSzPts val="1100"/>
              <a:buFont typeface="Arial" panose="020B0604020202020204" pitchFamily="34" charset="0"/>
              <a:buNone/>
              <a:tabLst/>
              <a:defRPr/>
            </a:pPr>
            <a:endParaRPr lang="en-US" sz="1200"/>
          </a:p>
          <a:p>
            <a:pPr marL="0" lvl="0" indent="0" algn="l" rtl="0">
              <a:spcBef>
                <a:spcPts val="0"/>
              </a:spcBef>
              <a:spcAft>
                <a:spcPts val="0"/>
              </a:spcAft>
              <a:buNone/>
            </a:pPr>
            <a:r>
              <a:rPr lang="en-US" sz="1200" u="sng"/>
              <a:t>Information</a:t>
            </a:r>
            <a:r>
              <a:rPr lang="en-US" sz="120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effectLst/>
              </a:rPr>
              <a:t>Liu, Y., &amp; Eicher-Miller, H. A. (2021). Food Insecurity and Cardiovascular Disease Risk. </a:t>
            </a:r>
            <a:r>
              <a:rPr lang="en-US" i="1">
                <a:effectLst/>
              </a:rPr>
              <a:t>Current Atherosclerosis Reports</a:t>
            </a:r>
            <a:r>
              <a:rPr lang="en-US">
                <a:effectLst/>
              </a:rPr>
              <a:t>, </a:t>
            </a:r>
            <a:r>
              <a:rPr lang="en-US" i="1">
                <a:effectLst/>
              </a:rPr>
              <a:t>23</a:t>
            </a:r>
            <a:r>
              <a:rPr lang="en-US">
                <a:effectLst/>
              </a:rPr>
              <a:t>(6), 24. </a:t>
            </a:r>
            <a:r>
              <a:rPr lang="en-US">
                <a:effectLst/>
                <a:hlinkClick r:id="rId3"/>
              </a:rPr>
              <a:t>https://doi.org/10.1007/s11883-021-00923-6</a:t>
            </a:r>
            <a:endParaRPr lang="en-US">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effectLst/>
              </a:rPr>
              <a:t>Parekh, T., Xue, H., Cheskin, L. J., &amp; Cuellar, A. E. (2022). Food insecurity and housing instability as determinants of cardiovascular health outcomes: A systematic review. </a:t>
            </a:r>
            <a:r>
              <a:rPr lang="en-US" i="1">
                <a:effectLst/>
              </a:rPr>
              <a:t>Nutrition, Metabolism and Cardiovascular Diseases</a:t>
            </a:r>
            <a:r>
              <a:rPr lang="en-US">
                <a:effectLst/>
              </a:rPr>
              <a:t>, </a:t>
            </a:r>
            <a:r>
              <a:rPr lang="en-US" i="1">
                <a:effectLst/>
              </a:rPr>
              <a:t>32</a:t>
            </a:r>
            <a:r>
              <a:rPr lang="en-US">
                <a:effectLst/>
              </a:rPr>
              <a:t>(7), 1590–1608. </a:t>
            </a:r>
            <a:r>
              <a:rPr lang="en-US">
                <a:effectLst/>
                <a:hlinkClick r:id="rId4"/>
              </a:rPr>
              <a:t>https://doi.org/10.1016/j.numecd.2022.03.025</a:t>
            </a:r>
            <a:endParaRPr lang="en-US">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Odoms-Young, A., Brown, A. G. M., Agurs-Collins, T., &amp; Glanz, K. (2024). Food Insecurity, Neighborhood Food Environment, and Health Disparities: State of the Science, Research Gaps and Opportunities. </a:t>
            </a:r>
            <a:r>
              <a:rPr lang="en-US" sz="1200" i="1" kern="1200">
                <a:solidFill>
                  <a:schemeClr val="tx1"/>
                </a:solidFill>
                <a:effectLst/>
                <a:latin typeface="+mn-lt"/>
                <a:ea typeface="+mn-ea"/>
                <a:cs typeface="+mn-cs"/>
              </a:rPr>
              <a:t>The American Journal of Clinical Nutrition</a:t>
            </a:r>
            <a:r>
              <a:rPr lang="en-US" sz="1200" kern="1200">
                <a:solidFill>
                  <a:schemeClr val="tx1"/>
                </a:solidFill>
                <a:effectLst/>
                <a:latin typeface="+mn-lt"/>
                <a:ea typeface="+mn-ea"/>
                <a:cs typeface="+mn-cs"/>
              </a:rPr>
              <a:t>, </a:t>
            </a:r>
            <a:r>
              <a:rPr lang="en-US" sz="1200" i="1" kern="1200">
                <a:solidFill>
                  <a:schemeClr val="tx1"/>
                </a:solidFill>
                <a:effectLst/>
                <a:latin typeface="+mn-lt"/>
                <a:ea typeface="+mn-ea"/>
                <a:cs typeface="+mn-cs"/>
              </a:rPr>
              <a:t>119</a:t>
            </a:r>
            <a:r>
              <a:rPr lang="en-US" sz="1200" kern="1200">
                <a:solidFill>
                  <a:schemeClr val="tx1"/>
                </a:solidFill>
                <a:effectLst/>
                <a:latin typeface="+mn-lt"/>
                <a:ea typeface="+mn-ea"/>
                <a:cs typeface="+mn-cs"/>
              </a:rPr>
              <a:t>(3), 850–861. </a:t>
            </a:r>
            <a:r>
              <a:rPr lang="en-US" sz="1200" u="sng" kern="1200">
                <a:solidFill>
                  <a:schemeClr val="tx1"/>
                </a:solidFill>
                <a:effectLst/>
                <a:latin typeface="+mn-lt"/>
                <a:ea typeface="+mn-ea"/>
                <a:cs typeface="+mn-cs"/>
                <a:hlinkClick r:id="rId5"/>
              </a:rPr>
              <a:t>https://doi.org/10.1016/j.ajcnut.2023.12.019</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3D3DDD1-A2AC-0143-A10E-767D06A6F773}" type="slidenum">
              <a:rPr lang="en-US" smtClean="0"/>
              <a:pPr/>
              <a:t>37</a:t>
            </a:fld>
            <a:endParaRPr lang="en-US"/>
          </a:p>
        </p:txBody>
      </p:sp>
    </p:spTree>
    <p:extLst>
      <p:ext uri="{BB962C8B-B14F-4D97-AF65-F5344CB8AC3E}">
        <p14:creationId xmlns:p14="http://schemas.microsoft.com/office/powerpoint/2010/main" val="37389046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15000"/>
              </a:lnSpc>
              <a:spcBef>
                <a:spcPts val="0"/>
              </a:spcBef>
              <a:spcAft>
                <a:spcPts val="0"/>
              </a:spcAft>
              <a:buClrTx/>
              <a:buSzPts val="1100"/>
              <a:buFontTx/>
              <a:buNone/>
              <a:tabLst/>
              <a:defRPr/>
            </a:pPr>
            <a:r>
              <a:rPr lang="en-US" sz="1200"/>
              <a:t>This image shows the progression from food sufficiency to food security and </a:t>
            </a:r>
            <a:r>
              <a:rPr lang="en-US" sz="1200" b="1"/>
              <a:t>nutrition security</a:t>
            </a:r>
            <a:r>
              <a:rPr lang="en-US" sz="1200"/>
              <a:t>, a new term for this module. </a:t>
            </a:r>
          </a:p>
          <a:p>
            <a:pPr marL="0" marR="0" lvl="0" indent="0" algn="l" defTabSz="914400" rtl="0" eaLnBrk="1" fontAlgn="auto" latinLnBrk="0" hangingPunct="1">
              <a:lnSpc>
                <a:spcPct val="115000"/>
              </a:lnSpc>
              <a:spcBef>
                <a:spcPts val="0"/>
              </a:spcBef>
              <a:spcAft>
                <a:spcPts val="0"/>
              </a:spcAft>
              <a:buClrTx/>
              <a:buSzPts val="1100"/>
              <a:buFontTx/>
              <a:buNone/>
              <a:tabLst/>
              <a:defRPr/>
            </a:pPr>
            <a:endParaRPr lang="en-US" sz="1200"/>
          </a:p>
          <a:p>
            <a:pPr marL="0" marR="0" lvl="0" indent="0" algn="l" defTabSz="914400" rtl="0" eaLnBrk="1" fontAlgn="auto" latinLnBrk="0" hangingPunct="1">
              <a:lnSpc>
                <a:spcPct val="115000"/>
              </a:lnSpc>
              <a:spcBef>
                <a:spcPts val="0"/>
              </a:spcBef>
              <a:spcAft>
                <a:spcPts val="0"/>
              </a:spcAft>
              <a:buClrTx/>
              <a:buSzPts val="1100"/>
              <a:buFontTx/>
              <a:buNone/>
              <a:tabLst/>
              <a:defRPr/>
            </a:pPr>
            <a:r>
              <a:rPr lang="en-US" sz="1200"/>
              <a:t>Similar to food security, the term </a:t>
            </a:r>
            <a:r>
              <a:rPr lang="en-US" sz="1200" b="1"/>
              <a:t>nutrition security </a:t>
            </a:r>
            <a:r>
              <a:rPr lang="en-US" sz="1200" b="0"/>
              <a:t>describes the consistent access to a wide range of foods which provide the essential needed nutrients and promote optimal health and well being. </a:t>
            </a:r>
          </a:p>
          <a:p>
            <a:pPr marL="0" marR="0" lvl="0" indent="0" algn="l" defTabSz="914400" rtl="0" eaLnBrk="1" fontAlgn="auto" latinLnBrk="0" hangingPunct="1">
              <a:lnSpc>
                <a:spcPct val="115000"/>
              </a:lnSpc>
              <a:spcBef>
                <a:spcPts val="0"/>
              </a:spcBef>
              <a:spcAft>
                <a:spcPts val="0"/>
              </a:spcAft>
              <a:buClrTx/>
              <a:buSzPts val="1100"/>
              <a:buFontTx/>
              <a:buNone/>
              <a:tabLst/>
              <a:defRPr/>
            </a:pPr>
            <a:endParaRPr lang="en-US" sz="1200" b="0"/>
          </a:p>
          <a:p>
            <a:pPr marL="0" marR="0" lvl="0" indent="0" algn="l" defTabSz="914400" rtl="0" eaLnBrk="1" fontAlgn="auto" latinLnBrk="0" hangingPunct="1">
              <a:lnSpc>
                <a:spcPct val="115000"/>
              </a:lnSpc>
              <a:spcBef>
                <a:spcPts val="0"/>
              </a:spcBef>
              <a:spcAft>
                <a:spcPts val="0"/>
              </a:spcAft>
              <a:buClrTx/>
              <a:buSzPts val="1100"/>
              <a:buFontTx/>
              <a:buNone/>
              <a:tabLst/>
              <a:defRPr/>
            </a:pPr>
            <a:r>
              <a:rPr lang="en-US" sz="1200"/>
              <a:t>How do food insufficiency and food insecurity influence nutrition security and ultimately, health? </a:t>
            </a:r>
            <a:r>
              <a:rPr lang="en-US"/>
              <a:t>Access to nutritious foods — not just food or calories — throughout a person’s life is the foundation of good health. .</a:t>
            </a:r>
          </a:p>
          <a:p>
            <a:pPr marL="0" marR="0" lvl="0" indent="0" algn="l" defTabSz="914400" rtl="0" eaLnBrk="1" fontAlgn="auto" latinLnBrk="0" hangingPunct="1">
              <a:lnSpc>
                <a:spcPct val="115000"/>
              </a:lnSpc>
              <a:spcBef>
                <a:spcPts val="0"/>
              </a:spcBef>
              <a:spcAft>
                <a:spcPts val="0"/>
              </a:spcAft>
              <a:buClrTx/>
              <a:buSzPts val="1100"/>
              <a:buFontTx/>
              <a:buNone/>
              <a:tabLst/>
              <a:defRPr/>
            </a:pPr>
            <a:endParaRPr lang="en-US"/>
          </a:p>
          <a:p>
            <a:pPr marL="0" marR="0" lvl="0" indent="0" algn="l" defTabSz="914400" rtl="0" eaLnBrk="1" fontAlgn="auto" latinLnBrk="0" hangingPunct="1">
              <a:lnSpc>
                <a:spcPct val="115000"/>
              </a:lnSpc>
              <a:spcBef>
                <a:spcPts val="0"/>
              </a:spcBef>
              <a:spcAft>
                <a:spcPts val="0"/>
              </a:spcAft>
              <a:buClrTx/>
              <a:buSzPts val="1100"/>
              <a:buFontTx/>
              <a:buNone/>
              <a:tabLst/>
              <a:defRPr/>
            </a:pPr>
            <a:r>
              <a:rPr lang="en-US" sz="1200"/>
              <a:t>And poor nutrition has implications for health across the lifespan</a:t>
            </a:r>
            <a:r>
              <a:rPr lang="en-US"/>
              <a:t>. It can affect our physical and mental health and life expectancy. </a:t>
            </a:r>
            <a:r>
              <a:rPr lang="en-US" sz="1200"/>
              <a:t> Poor nutrition is a leading cause of heart disease, cardiometabolic disease, cancers and other chronic conditions. </a:t>
            </a:r>
            <a:r>
              <a:rPr lang="en-US"/>
              <a:t> </a:t>
            </a:r>
            <a:r>
              <a:rPr lang="en-US" sz="1200"/>
              <a:t>The nutritional impacts from food insecurity have negative effects on maternal health during pregnancy. It is associated with an</a:t>
            </a:r>
            <a:r>
              <a:rPr lang="en-US"/>
              <a:t> </a:t>
            </a:r>
            <a:r>
              <a:rPr lang="en-US" sz="1200"/>
              <a:t>increased risk of </a:t>
            </a:r>
            <a:r>
              <a:rPr lang="en-US"/>
              <a:t>depression, </a:t>
            </a:r>
            <a:r>
              <a:rPr lang="en-US" sz="1200"/>
              <a:t>gestational diabetes, and other pregnancy complications as well as low birth weight in babies. </a:t>
            </a:r>
          </a:p>
          <a:p>
            <a:pPr marL="171450" marR="0" lvl="0" indent="-171450" algn="l" defTabSz="914400" rtl="0" eaLnBrk="1" fontAlgn="auto" latinLnBrk="0" hangingPunct="1">
              <a:lnSpc>
                <a:spcPct val="115000"/>
              </a:lnSpc>
              <a:spcBef>
                <a:spcPts val="0"/>
              </a:spcBef>
              <a:spcAft>
                <a:spcPts val="0"/>
              </a:spcAft>
              <a:buClrTx/>
              <a:buSzPts val="1100"/>
              <a:buFont typeface="Arial" panose="020B0604020202020204" pitchFamily="34" charset="0"/>
              <a:buChar char="•"/>
              <a:tabLst/>
              <a:defRPr/>
            </a:pPr>
            <a:endParaRPr lang="en-US" sz="1200"/>
          </a:p>
          <a:p>
            <a:pPr marL="0" marR="0" lvl="0" indent="0" algn="l" defTabSz="914400" rtl="0" eaLnBrk="1" fontAlgn="auto" latinLnBrk="0" hangingPunct="1">
              <a:lnSpc>
                <a:spcPct val="115000"/>
              </a:lnSpc>
              <a:spcBef>
                <a:spcPts val="0"/>
              </a:spcBef>
              <a:spcAft>
                <a:spcPts val="0"/>
              </a:spcAft>
              <a:buClrTx/>
              <a:buSzPts val="1100"/>
              <a:buFont typeface="Arial" panose="020B0604020202020204" pitchFamily="34" charset="0"/>
              <a:buNone/>
              <a:tabLst/>
              <a:defRPr/>
            </a:pPr>
            <a:r>
              <a:rPr lang="en-US" sz="1200"/>
              <a:t>In children, it can lead to developmental and learning delays, mental health illnesses like anxiety and depression, and behavioral challenges. </a:t>
            </a:r>
            <a:r>
              <a:rPr lang="en-US"/>
              <a:t>Kids who are hungry have a harder time concentrating and learning in school. Over time, this undercuts their chances for academic achievement and economic stability—fueling a cycle that keeps food insecurity persistent in the next generation. </a:t>
            </a:r>
          </a:p>
          <a:p>
            <a:pPr marL="0" marR="0" lvl="0" indent="0" algn="l" defTabSz="914400" rtl="0" eaLnBrk="1" fontAlgn="auto" latinLnBrk="0" hangingPunct="1">
              <a:lnSpc>
                <a:spcPct val="115000"/>
              </a:lnSpc>
              <a:spcBef>
                <a:spcPts val="0"/>
              </a:spcBef>
              <a:spcAft>
                <a:spcPts val="0"/>
              </a:spcAft>
              <a:buClrTx/>
              <a:buSzPts val="1100"/>
              <a:buFont typeface="Arial" panose="020B0604020202020204" pitchFamily="34" charset="0"/>
              <a:buNone/>
              <a:tabLst/>
              <a:defRPr/>
            </a:pPr>
            <a:endParaRPr lang="en-US"/>
          </a:p>
          <a:p>
            <a:pPr marL="0" marR="0" lvl="0" indent="0" algn="l" defTabSz="914400" rtl="0" eaLnBrk="1" fontAlgn="auto" latinLnBrk="0" hangingPunct="1">
              <a:lnSpc>
                <a:spcPct val="115000"/>
              </a:lnSpc>
              <a:spcBef>
                <a:spcPts val="0"/>
              </a:spcBef>
              <a:spcAft>
                <a:spcPts val="0"/>
              </a:spcAft>
              <a:buClrTx/>
              <a:buSzPts val="1100"/>
              <a:buFont typeface="Arial" panose="020B0604020202020204" pitchFamily="34" charset="0"/>
              <a:buNone/>
              <a:tabLst/>
              <a:defRPr/>
            </a:pPr>
            <a:r>
              <a:rPr lang="en-US"/>
              <a:t>These burdens further contribute to health disparities, disproportionally harming lower-income, less educated, and minority racial and ethnic groups. </a:t>
            </a:r>
          </a:p>
          <a:p>
            <a:pPr marL="0" marR="0" lvl="0" indent="0" algn="l" defTabSz="914400" rtl="0" eaLnBrk="1" fontAlgn="auto" latinLnBrk="0" hangingPunct="1">
              <a:lnSpc>
                <a:spcPct val="115000"/>
              </a:lnSpc>
              <a:spcBef>
                <a:spcPts val="0"/>
              </a:spcBef>
              <a:spcAft>
                <a:spcPts val="0"/>
              </a:spcAft>
              <a:buClrTx/>
              <a:buSzPts val="1100"/>
              <a:buFont typeface="Arial" panose="020B0604020202020204" pitchFamily="34" charset="0"/>
              <a:buNone/>
              <a:tabLst/>
              <a:defRPr/>
            </a:pPr>
            <a:endParaRPr lang="en-US"/>
          </a:p>
          <a:p>
            <a:pPr marL="0" marR="0" lvl="0" indent="0" algn="l" defTabSz="914400" rtl="0" eaLnBrk="1" fontAlgn="auto" latinLnBrk="0" hangingPunct="1">
              <a:lnSpc>
                <a:spcPct val="115000"/>
              </a:lnSpc>
              <a:spcBef>
                <a:spcPts val="0"/>
              </a:spcBef>
              <a:spcAft>
                <a:spcPts val="0"/>
              </a:spcAft>
              <a:buClrTx/>
              <a:buSzPts val="1100"/>
              <a:buFont typeface="Arial" panose="020B0604020202020204" pitchFamily="34" charset="0"/>
              <a:buNone/>
              <a:tabLst/>
              <a:defRPr/>
            </a:pPr>
            <a:r>
              <a:rPr lang="en-US"/>
              <a:t>Pause here and consider how we can help individuals and communities move from food sufficiency to nutrition security in the work we do. </a:t>
            </a:r>
            <a:endParaRPr lang="en-US" sz="1200"/>
          </a:p>
          <a:p>
            <a:pPr marL="0" marR="0" lvl="0" indent="0" algn="l" defTabSz="914400" rtl="0" eaLnBrk="1" fontAlgn="auto" latinLnBrk="0" hangingPunct="1">
              <a:lnSpc>
                <a:spcPct val="115000"/>
              </a:lnSpc>
              <a:spcBef>
                <a:spcPts val="0"/>
              </a:spcBef>
              <a:spcAft>
                <a:spcPts val="0"/>
              </a:spcAft>
              <a:buClrTx/>
              <a:buSzPts val="1100"/>
              <a:buFont typeface="Arial" panose="020B0604020202020204" pitchFamily="34" charset="0"/>
              <a:buNone/>
              <a:tabLst/>
              <a:defRPr/>
            </a:pPr>
            <a:endParaRPr lang="en-US" sz="1200"/>
          </a:p>
          <a:p>
            <a:pPr marL="0" marR="0" lvl="0" indent="0" algn="l" defTabSz="914400" rtl="0" eaLnBrk="1" fontAlgn="auto" latinLnBrk="0" hangingPunct="1">
              <a:lnSpc>
                <a:spcPct val="115000"/>
              </a:lnSpc>
              <a:spcBef>
                <a:spcPts val="0"/>
              </a:spcBef>
              <a:spcAft>
                <a:spcPts val="0"/>
              </a:spcAft>
              <a:buClrTx/>
              <a:buSzPts val="1100"/>
              <a:buFont typeface="Arial" panose="020B0604020202020204" pitchFamily="34" charset="0"/>
              <a:buNone/>
              <a:tabLst/>
              <a:defRPr/>
            </a:pPr>
            <a:endParaRPr lang="en-US" sz="1200"/>
          </a:p>
          <a:p>
            <a:pPr marL="0" marR="0" lvl="0" indent="0" algn="l" defTabSz="914400" rtl="0" eaLnBrk="1" fontAlgn="auto" latinLnBrk="0" hangingPunct="1">
              <a:lnSpc>
                <a:spcPct val="115000"/>
              </a:lnSpc>
              <a:spcBef>
                <a:spcPts val="0"/>
              </a:spcBef>
              <a:spcAft>
                <a:spcPts val="0"/>
              </a:spcAft>
              <a:buClrTx/>
              <a:buSzPts val="1100"/>
              <a:buFont typeface="Arial" panose="020B0604020202020204" pitchFamily="34" charset="0"/>
              <a:buNone/>
              <a:tabLst/>
              <a:defRPr/>
            </a:pPr>
            <a:r>
              <a:rPr lang="en-US" sz="1200"/>
              <a:t>-----</a:t>
            </a:r>
          </a:p>
          <a:p>
            <a:pPr marL="0" marR="0" lvl="0" indent="0" algn="l" defTabSz="914400" rtl="0" eaLnBrk="1" fontAlgn="auto" latinLnBrk="0" hangingPunct="1">
              <a:lnSpc>
                <a:spcPct val="115000"/>
              </a:lnSpc>
              <a:spcBef>
                <a:spcPts val="0"/>
              </a:spcBef>
              <a:spcAft>
                <a:spcPts val="0"/>
              </a:spcAft>
              <a:buClrTx/>
              <a:buSzPts val="1100"/>
              <a:buFont typeface="Arial" panose="020B0604020202020204" pitchFamily="34" charset="0"/>
              <a:buNone/>
              <a:tabLst/>
              <a:defRPr/>
            </a:pPr>
            <a:endParaRPr lang="en-US" sz="1200"/>
          </a:p>
          <a:p>
            <a:pPr marL="0" marR="0" lvl="0" indent="0" algn="l" defTabSz="914400" rtl="0" eaLnBrk="1" fontAlgn="auto" latinLnBrk="0" hangingPunct="1">
              <a:lnSpc>
                <a:spcPct val="115000"/>
              </a:lnSpc>
              <a:spcBef>
                <a:spcPts val="0"/>
              </a:spcBef>
              <a:spcAft>
                <a:spcPts val="0"/>
              </a:spcAft>
              <a:buClrTx/>
              <a:buSzPts val="1100"/>
              <a:buFont typeface="Arial" panose="020B0604020202020204" pitchFamily="34" charset="0"/>
              <a:buNone/>
              <a:tabLst/>
              <a:defRPr/>
            </a:pPr>
            <a:endParaRPr lang="en-US" sz="120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u="sng" kern="1200">
                <a:solidFill>
                  <a:schemeClr val="tx1"/>
                </a:solidFill>
                <a:effectLst/>
                <a:latin typeface="+mn-lt"/>
                <a:ea typeface="+mn-ea"/>
                <a:cs typeface="+mn-cs"/>
              </a:rPr>
              <a:t>Graphic</a:t>
            </a:r>
            <a:endParaRPr lang="en-US" sz="1200" u="sng" kern="1200">
              <a:solidFill>
                <a:schemeClr val="tx1"/>
              </a:solidFill>
              <a:effectLst/>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effectLst/>
              </a:rPr>
              <a:t>Brandt, E. J., </a:t>
            </a:r>
            <a:r>
              <a:rPr lang="en-US" err="1">
                <a:effectLst/>
              </a:rPr>
              <a:t>Mozaffarian</a:t>
            </a:r>
            <a:r>
              <a:rPr lang="en-US">
                <a:effectLst/>
              </a:rPr>
              <a:t>, D., Leung, C. W., Berkowitz, S. A., &amp; Murthy, V. L. (2023). Diet and Food and Nutrition Insecurity and Cardiometabolic Disease. </a:t>
            </a:r>
            <a:r>
              <a:rPr lang="en-US" i="1">
                <a:effectLst/>
              </a:rPr>
              <a:t>Circulation Research</a:t>
            </a:r>
            <a:r>
              <a:rPr lang="en-US">
                <a:effectLst/>
              </a:rPr>
              <a:t>, </a:t>
            </a:r>
            <a:r>
              <a:rPr lang="en-US" i="1">
                <a:effectLst/>
              </a:rPr>
              <a:t>132</a:t>
            </a:r>
            <a:r>
              <a:rPr lang="en-US">
                <a:effectLst/>
              </a:rPr>
              <a:t>(12), 1692–1706. </a:t>
            </a:r>
            <a:r>
              <a:rPr lang="en-US">
                <a:effectLst/>
                <a:hlinkClick r:id="rId3"/>
              </a:rPr>
              <a:t>https://doi.org/10.1161/CIRCRESAHA.123.322065</a:t>
            </a:r>
            <a:endParaRPr lang="en-US" sz="1200"/>
          </a:p>
          <a:p>
            <a:pPr marL="0" marR="0" lvl="0" indent="0" algn="l" defTabSz="914400" rtl="0" eaLnBrk="1" fontAlgn="auto" latinLnBrk="0" hangingPunct="1">
              <a:lnSpc>
                <a:spcPct val="115000"/>
              </a:lnSpc>
              <a:spcBef>
                <a:spcPts val="0"/>
              </a:spcBef>
              <a:spcAft>
                <a:spcPts val="0"/>
              </a:spcAft>
              <a:buClrTx/>
              <a:buSzPts val="1100"/>
              <a:buFont typeface="Arial" panose="020B0604020202020204" pitchFamily="34" charset="0"/>
              <a:buNone/>
              <a:tabLst/>
              <a:defRPr/>
            </a:pPr>
            <a:endParaRPr lang="en-US" sz="1200"/>
          </a:p>
          <a:p>
            <a:pPr marL="0" lvl="0" indent="0" algn="l" rtl="0">
              <a:spcBef>
                <a:spcPts val="0"/>
              </a:spcBef>
              <a:spcAft>
                <a:spcPts val="0"/>
              </a:spcAft>
              <a:buNone/>
            </a:pPr>
            <a:r>
              <a:rPr lang="en-US" sz="1200" u="sng"/>
              <a:t>Information</a:t>
            </a:r>
            <a:r>
              <a:rPr lang="en-US" sz="120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effectLst/>
              </a:rPr>
              <a:t>Braveman, P. (2014). What are Health Disparities and Health Equity? We Need to Be Clear. </a:t>
            </a:r>
            <a:r>
              <a:rPr lang="en-US" i="1">
                <a:effectLst/>
              </a:rPr>
              <a:t>Public Health Reports®</a:t>
            </a:r>
            <a:r>
              <a:rPr lang="en-US">
                <a:effectLst/>
              </a:rPr>
              <a:t>, </a:t>
            </a:r>
            <a:r>
              <a:rPr lang="en-US" i="1">
                <a:effectLst/>
              </a:rPr>
              <a:t>129</a:t>
            </a:r>
            <a:r>
              <a:rPr lang="en-US">
                <a:effectLst/>
              </a:rPr>
              <a:t>(1_suppl2), 5–8. </a:t>
            </a:r>
            <a:r>
              <a:rPr lang="en-US">
                <a:effectLst/>
                <a:hlinkClick r:id="rId4"/>
              </a:rPr>
              <a:t>https://doi.org/10.1177/00333549141291S203</a:t>
            </a:r>
            <a:endParaRPr lang="en-US">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effectLst/>
              </a:rPr>
              <a:t>Liu, Y., &amp; Eicher-Miller, H. A. (2021). Food Insecurity and Cardiovascular Disease Risk. </a:t>
            </a:r>
            <a:r>
              <a:rPr lang="en-US" i="1">
                <a:effectLst/>
              </a:rPr>
              <a:t>Current Atherosclerosis Reports</a:t>
            </a:r>
            <a:r>
              <a:rPr lang="en-US">
                <a:effectLst/>
              </a:rPr>
              <a:t>, </a:t>
            </a:r>
            <a:r>
              <a:rPr lang="en-US" i="1">
                <a:effectLst/>
              </a:rPr>
              <a:t>23</a:t>
            </a:r>
            <a:r>
              <a:rPr lang="en-US">
                <a:effectLst/>
              </a:rPr>
              <a:t>(6), 24. </a:t>
            </a:r>
            <a:r>
              <a:rPr lang="en-US">
                <a:effectLst/>
                <a:hlinkClick r:id="rId5"/>
              </a:rPr>
              <a:t>https://doi.org/10.1007/s11883-021-00923-6</a:t>
            </a:r>
            <a:endParaRPr lang="en-US">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effectLst/>
              </a:rPr>
              <a:t>Parekh, T., Xue, H., Cheskin, L. J., &amp; Cuellar, A. E. (2022). Food insecurity and housing instability as determinants of cardiovascular health outcomes: A systematic review. </a:t>
            </a:r>
            <a:r>
              <a:rPr lang="en-US" i="1">
                <a:effectLst/>
              </a:rPr>
              <a:t>Nutrition, Metabolism and Cardiovascular Diseases</a:t>
            </a:r>
            <a:r>
              <a:rPr lang="en-US">
                <a:effectLst/>
              </a:rPr>
              <a:t>, </a:t>
            </a:r>
            <a:r>
              <a:rPr lang="en-US" i="1">
                <a:effectLst/>
              </a:rPr>
              <a:t>32</a:t>
            </a:r>
            <a:r>
              <a:rPr lang="en-US">
                <a:effectLst/>
              </a:rPr>
              <a:t>(7), 1590–1608. </a:t>
            </a:r>
            <a:r>
              <a:rPr lang="en-US">
                <a:effectLst/>
                <a:hlinkClick r:id="rId6"/>
              </a:rPr>
              <a:t>https://doi.org/10.1016/j.numecd.2022.03.025</a:t>
            </a:r>
            <a:endParaRPr lang="en-US">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Odoms-Young, A., Brown, A. G. M., Agurs-Collins, T., &amp; Glanz, K. (2024). Food Insecurity, Neighborhood Food Environment, and Health Disparities: State of the Science, Research Gaps and Opportunities. </a:t>
            </a:r>
            <a:r>
              <a:rPr lang="en-US" sz="1200" i="1" kern="1200">
                <a:solidFill>
                  <a:schemeClr val="tx1"/>
                </a:solidFill>
                <a:effectLst/>
                <a:latin typeface="+mn-lt"/>
                <a:ea typeface="+mn-ea"/>
                <a:cs typeface="+mn-cs"/>
              </a:rPr>
              <a:t>The American Journal of Clinical Nutrition</a:t>
            </a:r>
            <a:r>
              <a:rPr lang="en-US" sz="1200" kern="1200">
                <a:solidFill>
                  <a:schemeClr val="tx1"/>
                </a:solidFill>
                <a:effectLst/>
                <a:latin typeface="+mn-lt"/>
                <a:ea typeface="+mn-ea"/>
                <a:cs typeface="+mn-cs"/>
              </a:rPr>
              <a:t>, </a:t>
            </a:r>
            <a:r>
              <a:rPr lang="en-US" sz="1200" i="1" kern="1200">
                <a:solidFill>
                  <a:schemeClr val="tx1"/>
                </a:solidFill>
                <a:effectLst/>
                <a:latin typeface="+mn-lt"/>
                <a:ea typeface="+mn-ea"/>
                <a:cs typeface="+mn-cs"/>
              </a:rPr>
              <a:t>119</a:t>
            </a:r>
            <a:r>
              <a:rPr lang="en-US" sz="1200" kern="1200">
                <a:solidFill>
                  <a:schemeClr val="tx1"/>
                </a:solidFill>
                <a:effectLst/>
                <a:latin typeface="+mn-lt"/>
                <a:ea typeface="+mn-ea"/>
                <a:cs typeface="+mn-cs"/>
              </a:rPr>
              <a:t>(3), 850–861. </a:t>
            </a:r>
            <a:r>
              <a:rPr lang="en-US" sz="1200" u="sng" kern="1200">
                <a:solidFill>
                  <a:schemeClr val="tx1"/>
                </a:solidFill>
                <a:effectLst/>
                <a:latin typeface="+mn-lt"/>
                <a:ea typeface="+mn-ea"/>
                <a:cs typeface="+mn-cs"/>
                <a:hlinkClick r:id="rId7"/>
              </a:rPr>
              <a:t>https://doi.org/10.1016/j.ajcnut.2023.12.019</a:t>
            </a:r>
            <a:endParaRPr lang="en-US" sz="1200" u="sng"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13D3DDD1-A2AC-0143-A10E-767D06A6F773}" type="slidenum">
              <a:rPr lang="en-US" smtClean="0"/>
              <a:pPr/>
              <a:t>38</a:t>
            </a:fld>
            <a:endParaRPr lang="en-US"/>
          </a:p>
        </p:txBody>
      </p:sp>
    </p:spTree>
    <p:extLst>
      <p:ext uri="{BB962C8B-B14F-4D97-AF65-F5344CB8AC3E}">
        <p14:creationId xmlns:p14="http://schemas.microsoft.com/office/powerpoint/2010/main" val="403724949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a:t>A 2025 study classified dietary patterns and cardiometabolic risk factors and found that those with higher levels of social risk factors reported less healthy diets and higher rates of diabetes, hypertension, obesity and dyslipidemia.  Social risk factors included lower education attainment, single adult households, low food security, under-insured, unemployed, and low access to healthcare. </a:t>
            </a:r>
          </a:p>
          <a:p>
            <a:endParaRPr lang="en-US"/>
          </a:p>
          <a:p>
            <a:r>
              <a:rPr lang="en-US"/>
              <a:t>The processed/animal foods diet pattern was positively associated with diabetes, hypertension and obesity, as well as a higher social risk score, income-eligible SNAP nonparticipation and SNAP participation. </a:t>
            </a:r>
          </a:p>
          <a:p>
            <a:endParaRPr lang="en-US"/>
          </a:p>
          <a:p>
            <a:r>
              <a:rPr lang="en-US"/>
              <a:t>There is a lot more to these findings you can explore in the article. The main takeaway is: A systems perspective is crucial in order to address health and nutrition issues within the broader context of food insecurity and socioeconomic challenges.</a:t>
            </a:r>
          </a:p>
          <a:p>
            <a:endParaRPr lang="en-US"/>
          </a:p>
          <a:p>
            <a:endParaRPr lang="en-US"/>
          </a:p>
          <a:p>
            <a:r>
              <a:rPr lang="en-US"/>
              <a:t>-----</a:t>
            </a:r>
          </a:p>
          <a:p>
            <a:endParaRPr lang="en-US"/>
          </a:p>
          <a:p>
            <a:endParaRPr lang="en-US"/>
          </a:p>
          <a:p>
            <a:r>
              <a:rPr lang="en-US" u="sng"/>
              <a:t>Graphic</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effectLst/>
              </a:rPr>
              <a:t>Brandt, E. J., Leung, C. W., Chang, T., </a:t>
            </a:r>
            <a:r>
              <a:rPr lang="en-US" err="1">
                <a:effectLst/>
              </a:rPr>
              <a:t>Ayanian</a:t>
            </a:r>
            <a:r>
              <a:rPr lang="en-US">
                <a:effectLst/>
              </a:rPr>
              <a:t>, J. Z., Banerjee, M., Kirch, M., </a:t>
            </a:r>
            <a:r>
              <a:rPr lang="en-US" err="1">
                <a:effectLst/>
              </a:rPr>
              <a:t>Mozaffarian</a:t>
            </a:r>
            <a:r>
              <a:rPr lang="en-US">
                <a:effectLst/>
              </a:rPr>
              <a:t>, D., &amp; Nallamothu, B. K. (2025). Differences in United States Adult Dietary Patterns by Cardiometabolic Health and Socioeconomic Vulnerability. </a:t>
            </a:r>
            <a:r>
              <a:rPr lang="en-US" i="1">
                <a:effectLst/>
              </a:rPr>
              <a:t>The Journal of Nutrition</a:t>
            </a:r>
            <a:r>
              <a:rPr lang="en-US">
                <a:effectLst/>
              </a:rPr>
              <a:t>, </a:t>
            </a:r>
            <a:r>
              <a:rPr lang="en-US" i="1">
                <a:effectLst/>
              </a:rPr>
              <a:t>155</a:t>
            </a:r>
            <a:r>
              <a:rPr lang="en-US">
                <a:effectLst/>
              </a:rPr>
              <a:t>(8), 2685–2699. </a:t>
            </a:r>
            <a:r>
              <a:rPr lang="en-US">
                <a:effectLst/>
                <a:hlinkClick r:id="rId3"/>
              </a:rPr>
              <a:t>https://doi.org/10.1016/j.tjnut.2025.06.002</a:t>
            </a:r>
            <a:endParaRPr lang="en-US">
              <a:effectLst/>
            </a:endParaRPr>
          </a:p>
        </p:txBody>
      </p:sp>
      <p:sp>
        <p:nvSpPr>
          <p:cNvPr id="4" name="Slide Number Placeholder 3"/>
          <p:cNvSpPr>
            <a:spLocks noGrp="1"/>
          </p:cNvSpPr>
          <p:nvPr>
            <p:ph type="sldNum" sz="quarter" idx="5"/>
          </p:nvPr>
        </p:nvSpPr>
        <p:spPr/>
        <p:txBody>
          <a:bodyPr/>
          <a:lstStyle/>
          <a:p>
            <a:fld id="{13D3DDD1-A2AC-0143-A10E-767D06A6F773}" type="slidenum">
              <a:rPr lang="en-US" smtClean="0"/>
              <a:pPr/>
              <a:t>39</a:t>
            </a:fld>
            <a:endParaRPr lang="en-US"/>
          </a:p>
        </p:txBody>
      </p:sp>
    </p:spTree>
    <p:extLst>
      <p:ext uri="{BB962C8B-B14F-4D97-AF65-F5344CB8AC3E}">
        <p14:creationId xmlns:p14="http://schemas.microsoft.com/office/powerpoint/2010/main" val="395984577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t>In this last section, we will share with you how dietitians are uniquely equipped to play a positive role in achieving food systems (and thereby diets) that are not only healthy and more sustainable – but also more equitable, </a:t>
            </a:r>
            <a:r>
              <a:rPr lang="en-US" sz="1200" b="0"/>
              <a:t>culturally appropriate, and affordable for all.</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0"/>
          </a:p>
          <a:p>
            <a:pPr marL="0" marR="0" lvl="0" indent="0" algn="l" defTabSz="457200" rtl="0" eaLnBrk="1" fontAlgn="auto" latinLnBrk="0" hangingPunct="1">
              <a:lnSpc>
                <a:spcPct val="100000"/>
              </a:lnSpc>
              <a:spcBef>
                <a:spcPts val="0"/>
              </a:spcBef>
              <a:spcAft>
                <a:spcPts val="0"/>
              </a:spcAft>
              <a:buClrTx/>
              <a:buSzTx/>
              <a:buFontTx/>
              <a:buNone/>
              <a:tabLst/>
              <a:defRPr/>
            </a:pPr>
            <a:r>
              <a:rPr lang="en-US"/>
              <a:t>We will share strategies and examples that will help you translate the concepts from the earlier sections into your practice.</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13D3DDD1-A2AC-0143-A10E-767D06A6F773}" type="slidenum">
              <a:rPr lang="en-US" smtClean="0"/>
              <a:pPr/>
              <a:t>41</a:t>
            </a:fld>
            <a:endParaRPr lang="en-US"/>
          </a:p>
        </p:txBody>
      </p:sp>
    </p:spTree>
    <p:extLst>
      <p:ext uri="{BB962C8B-B14F-4D97-AF65-F5344CB8AC3E}">
        <p14:creationId xmlns:p14="http://schemas.microsoft.com/office/powerpoint/2010/main" val="407533586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a:lnSpc>
                <a:spcPct val="95000"/>
              </a:lnSpc>
              <a:spcBef>
                <a:spcPts val="1850"/>
              </a:spcBef>
              <a:buClr>
                <a:srgbClr val="215E6A"/>
              </a:buClr>
              <a:buSzPts val="3600"/>
            </a:pPr>
            <a:r>
              <a:rPr lang="en-US">
                <a:solidFill>
                  <a:srgbClr val="215E6A"/>
                </a:solidFill>
                <a:latin typeface="Aptos"/>
                <a:ea typeface="Calibri"/>
                <a:cs typeface="Calibri"/>
                <a:sym typeface="Calibri"/>
              </a:rPr>
              <a:t>The</a:t>
            </a:r>
            <a:r>
              <a:rPr lang="en-US" sz="1200">
                <a:solidFill>
                  <a:srgbClr val="215E6A"/>
                </a:solidFill>
                <a:latin typeface="Aptos"/>
                <a:ea typeface="Calibri"/>
                <a:cs typeface="Calibri"/>
                <a:sym typeface="Calibri"/>
              </a:rPr>
              <a:t> 2020 report of the Academy of Nutrition and </a:t>
            </a:r>
            <a:r>
              <a:rPr lang="en-US">
                <a:solidFill>
                  <a:srgbClr val="215E6A"/>
                </a:solidFill>
                <a:latin typeface="Aptos"/>
                <a:ea typeface="Calibri"/>
                <a:cs typeface="Calibri"/>
                <a:sym typeface="Calibri"/>
              </a:rPr>
              <a:t>Dietetics outlined</a:t>
            </a:r>
            <a:r>
              <a:rPr lang="en-US" sz="1200">
                <a:solidFill>
                  <a:srgbClr val="215E6A"/>
                </a:solidFill>
                <a:latin typeface="Aptos"/>
                <a:ea typeface="Calibri"/>
                <a:cs typeface="Calibri"/>
                <a:sym typeface="Calibri"/>
              </a:rPr>
              <a:t> how Dietitians are directly </a:t>
            </a:r>
            <a:r>
              <a:rPr lang="en-US">
                <a:solidFill>
                  <a:srgbClr val="215E6A"/>
                </a:solidFill>
                <a:latin typeface="Aptos"/>
                <a:ea typeface="Calibri"/>
                <a:cs typeface="Calibri"/>
                <a:sym typeface="Calibri"/>
              </a:rPr>
              <a:t>engaged</a:t>
            </a:r>
            <a:r>
              <a:rPr lang="en-US" sz="1200">
                <a:solidFill>
                  <a:srgbClr val="215E6A"/>
                </a:solidFill>
                <a:latin typeface="Aptos"/>
                <a:ea typeface="Calibri"/>
                <a:cs typeface="Calibri"/>
                <a:sym typeface="Calibri"/>
              </a:rPr>
              <a:t> in </a:t>
            </a:r>
            <a:r>
              <a:rPr lang="en-US">
                <a:solidFill>
                  <a:srgbClr val="215E6A"/>
                </a:solidFill>
                <a:latin typeface="Aptos"/>
                <a:ea typeface="Calibri"/>
                <a:cs typeface="Calibri"/>
                <a:sym typeface="Calibri"/>
              </a:rPr>
              <a:t>the sustainability and equity challenges that are ubiquitous in food systems</a:t>
            </a:r>
            <a:r>
              <a:rPr lang="en-US" sz="1200">
                <a:solidFill>
                  <a:srgbClr val="215E6A"/>
                </a:solidFill>
                <a:latin typeface="Aptos"/>
                <a:ea typeface="Calibri"/>
                <a:cs typeface="Calibri"/>
                <a:sym typeface="Calibri"/>
              </a:rPr>
              <a:t>, which go hand in hand. Dietitians are on the front lines of witnessing and addressing some of the most crucial problems related to inequity in society.</a:t>
            </a:r>
          </a:p>
          <a:p>
            <a:pPr>
              <a:lnSpc>
                <a:spcPct val="95000"/>
              </a:lnSpc>
              <a:spcBef>
                <a:spcPts val="1850"/>
              </a:spcBef>
              <a:buClr>
                <a:srgbClr val="215E6A"/>
              </a:buClr>
              <a:buSzPts val="3600"/>
            </a:pPr>
            <a:r>
              <a:rPr lang="en-US" sz="1200">
                <a:solidFill>
                  <a:srgbClr val="215E6A"/>
                </a:solidFill>
                <a:latin typeface="Aptos"/>
                <a:ea typeface="Calibri"/>
                <a:cs typeface="Calibri"/>
                <a:sym typeface="Calibri"/>
              </a:rPr>
              <a:t>Inequities in the food system impact food access, hunger, and nutrition-related disease.</a:t>
            </a:r>
          </a:p>
          <a:p>
            <a:pPr>
              <a:lnSpc>
                <a:spcPct val="95000"/>
              </a:lnSpc>
              <a:spcBef>
                <a:spcPts val="1850"/>
              </a:spcBef>
              <a:buClr>
                <a:srgbClr val="215E6A"/>
              </a:buClr>
              <a:buSzPts val="3600"/>
            </a:pPr>
            <a:r>
              <a:rPr lang="en-US" sz="1200">
                <a:solidFill>
                  <a:srgbClr val="215E6A"/>
                </a:solidFill>
                <a:latin typeface="Aptos"/>
                <a:ea typeface="Calibri"/>
                <a:cs typeface="Calibri"/>
                <a:sym typeface="Calibri"/>
              </a:rPr>
              <a:t>Dietitians have the knowledge and skills….they are positioned to address these problems at individual, household, community, state, regional, national, and international levels. </a:t>
            </a:r>
            <a:r>
              <a:rPr lang="en-US">
                <a:solidFill>
                  <a:srgbClr val="215E6A"/>
                </a:solidFill>
                <a:latin typeface="Aptos"/>
                <a:ea typeface="Calibri"/>
                <a:cs typeface="Calibri"/>
                <a:sym typeface="Calibri"/>
              </a:rPr>
              <a:t>They can do this through their work in research, advocacy, community, institutions and more</a:t>
            </a:r>
            <a:endParaRPr lang="en-US" sz="1200">
              <a:solidFill>
                <a:srgbClr val="215E6A"/>
              </a:solidFill>
              <a:latin typeface="Aptos"/>
              <a:ea typeface="Calibri"/>
              <a:cs typeface="Calibri"/>
            </a:endParaRPr>
          </a:p>
          <a:p>
            <a:pPr marL="466725" lvl="0" indent="-466725" algn="l" rtl="0">
              <a:lnSpc>
                <a:spcPct val="95000"/>
              </a:lnSpc>
              <a:spcBef>
                <a:spcPts val="3050"/>
              </a:spcBef>
              <a:spcAft>
                <a:spcPts val="0"/>
              </a:spcAft>
              <a:buClr>
                <a:srgbClr val="215E6A"/>
              </a:buClr>
              <a:buSzPts val="3600"/>
              <a:buFont typeface="Arial"/>
              <a:buChar char="•"/>
            </a:pPr>
            <a:endParaRPr lang="en-US" sz="1200">
              <a:solidFill>
                <a:srgbClr val="215E6A"/>
              </a:solidFill>
              <a:latin typeface="Aptos" panose="020B0004020202020204" pitchFamily="34" charset="0"/>
              <a:cs typeface="Calibri"/>
              <a:sym typeface="Calibri"/>
            </a:endParaRPr>
          </a:p>
          <a:p>
            <a:pPr>
              <a:lnSpc>
                <a:spcPct val="95000"/>
              </a:lnSpc>
              <a:spcBef>
                <a:spcPts val="3050"/>
              </a:spcBef>
              <a:buClr>
                <a:srgbClr val="215E6A"/>
              </a:buClr>
              <a:buSzPts val="3600"/>
              <a:defRPr/>
            </a:pPr>
            <a:r>
              <a:rPr lang="en-US">
                <a:latin typeface="Lato"/>
                <a:ea typeface="Lato"/>
                <a:cs typeface="Lato"/>
                <a:sym typeface="Lato"/>
              </a:rPr>
              <a:t>The authors write, </a:t>
            </a:r>
            <a:r>
              <a:rPr lang="en-US" sz="1200">
                <a:latin typeface="Lato"/>
                <a:ea typeface="Lato"/>
                <a:cs typeface="Lato"/>
                <a:sym typeface="Lato"/>
              </a:rPr>
              <a:t>“As frontline workers throughout the food system, </a:t>
            </a:r>
            <a:r>
              <a:rPr lang="en-US" sz="1200" b="1" i="1">
                <a:latin typeface="Lato"/>
                <a:ea typeface="Lato"/>
                <a:cs typeface="Lato"/>
                <a:sym typeface="Lato"/>
              </a:rPr>
              <a:t>RDNs frequently encounter the nutritional manifestations of unsustainable practices within the food system</a:t>
            </a:r>
            <a:r>
              <a:rPr lang="en-US" sz="1200">
                <a:latin typeface="Lato"/>
                <a:ea typeface="Lato"/>
                <a:cs typeface="Lato"/>
                <a:sym typeface="Lato"/>
              </a:rPr>
              <a:t>. These may present as disparities in diet related disease, healthy food access, health care, and other community resources and services in client populations.”  (Spiker 2020)</a:t>
            </a:r>
            <a:endParaRPr lang="en-US"/>
          </a:p>
          <a:p>
            <a:pPr marL="0" indent="0">
              <a:buNone/>
            </a:pPr>
            <a:endParaRPr lang="en-US"/>
          </a:p>
          <a:p>
            <a:pPr marL="0" indent="0">
              <a:buNone/>
            </a:pPr>
            <a:endParaRPr lang="en-US"/>
          </a:p>
          <a:p>
            <a:pPr marL="0" indent="0">
              <a:buNone/>
            </a:pPr>
            <a:r>
              <a:rPr lang="en-US"/>
              <a:t>-----</a:t>
            </a:r>
          </a:p>
          <a:p>
            <a:pPr marL="0" indent="0">
              <a:buNone/>
            </a:pPr>
            <a:endParaRPr lang="en-US"/>
          </a:p>
          <a:p>
            <a:pPr marL="0" indent="0">
              <a:buNone/>
            </a:pPr>
            <a:endParaRPr lang="en-US"/>
          </a:p>
          <a:p>
            <a:pPr marL="0" indent="0">
              <a:buNone/>
            </a:pPr>
            <a:r>
              <a:rPr lang="en-US" u="sng"/>
              <a:t>Quote</a:t>
            </a:r>
            <a:r>
              <a:rPr lang="en-US"/>
              <a:t> </a:t>
            </a:r>
          </a:p>
          <a:p>
            <a:pPr marL="0" marR="0" lvl="0" indent="0" algn="l" defTabSz="914400" rtl="0" eaLnBrk="1" fontAlgn="auto" latinLnBrk="0" hangingPunct="1">
              <a:lnSpc>
                <a:spcPct val="95000"/>
              </a:lnSpc>
              <a:spcBef>
                <a:spcPts val="3050"/>
              </a:spcBef>
              <a:spcAft>
                <a:spcPts val="0"/>
              </a:spcAft>
              <a:buClr>
                <a:srgbClr val="215E6A"/>
              </a:buClr>
              <a:buSzPts val="3600"/>
              <a:buFont typeface="Arial"/>
              <a:buNone/>
              <a:tabLst/>
              <a:defRPr/>
            </a:pPr>
            <a:r>
              <a:rPr lang="en-US">
                <a:effectLst/>
              </a:rPr>
              <a:t>Spiker, M., Reinhardt, S., &amp; Bruening, M. (2020). Academy of Nutrition and Dietetics: Revised 2020 Standards of Professional Performance for Registered Dietitian Nutritionists (Competent, Proficient, and Expert) in Sustainable, Resilient, and Healthy Food and Water Systems. </a:t>
            </a:r>
            <a:r>
              <a:rPr lang="en-US" i="1">
                <a:effectLst/>
              </a:rPr>
              <a:t>Journal of the Academy of Nutrition and Dietetics</a:t>
            </a:r>
            <a:r>
              <a:rPr lang="en-US">
                <a:effectLst/>
              </a:rPr>
              <a:t>, </a:t>
            </a:r>
            <a:r>
              <a:rPr lang="en-US" i="1">
                <a:effectLst/>
              </a:rPr>
              <a:t>120</a:t>
            </a:r>
            <a:r>
              <a:rPr lang="en-US">
                <a:effectLst/>
              </a:rPr>
              <a:t>(9), 1568-1585.e28. </a:t>
            </a:r>
            <a:r>
              <a:rPr lang="en-US">
                <a:effectLst/>
                <a:hlinkClick r:id="rId3"/>
              </a:rPr>
              <a:t>https://doi.org/10.1016/j.jand.2020.05.010</a:t>
            </a:r>
            <a:endParaRPr lang="en-US">
              <a:effectLst/>
            </a:endParaRPr>
          </a:p>
        </p:txBody>
      </p:sp>
      <p:sp>
        <p:nvSpPr>
          <p:cNvPr id="4" name="Slide Number Placeholder 3"/>
          <p:cNvSpPr>
            <a:spLocks noGrp="1"/>
          </p:cNvSpPr>
          <p:nvPr>
            <p:ph type="sldNum" sz="quarter" idx="5"/>
          </p:nvPr>
        </p:nvSpPr>
        <p:spPr/>
        <p:txBody>
          <a:bodyPr/>
          <a:lstStyle/>
          <a:p>
            <a:fld id="{13D3DDD1-A2AC-0143-A10E-767D06A6F773}" type="slidenum">
              <a:rPr lang="en-US" smtClean="0"/>
              <a:pPr/>
              <a:t>42</a:t>
            </a:fld>
            <a:endParaRPr lang="en-US"/>
          </a:p>
        </p:txBody>
      </p:sp>
    </p:spTree>
    <p:extLst>
      <p:ext uri="{BB962C8B-B14F-4D97-AF65-F5344CB8AC3E}">
        <p14:creationId xmlns:p14="http://schemas.microsoft.com/office/powerpoint/2010/main" val="39232587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a:t>The Johns Hopkins Center for a Livable Future is an inter-disciplinary academic center at the Johns Hopkins Bloomberg School of Public Health. The Center is engaged in education, research and practice at the intersection of public health, diet, food production and ecosystem health, which are all influenced by and connected to population growth, climate, resource depletion and equity. The Center collaborates with researchers, community groups and advocates at the local, state, national and international level and provides technical assistance to partner organizations. The Center’s vision is a healthier, sustainable and resilient food system for all. </a:t>
            </a:r>
          </a:p>
          <a:p>
            <a:pPr marL="0" lvl="0" indent="0" algn="l" rtl="0">
              <a:spcBef>
                <a:spcPts val="0"/>
              </a:spcBef>
              <a:spcAft>
                <a:spcPts val="0"/>
              </a:spcAft>
              <a:buNone/>
            </a:pPr>
            <a:endParaRPr lang="en-US"/>
          </a:p>
          <a:p>
            <a:pPr marL="0" lvl="0" indent="0" algn="l" rtl="0">
              <a:spcBef>
                <a:spcPts val="0"/>
              </a:spcBef>
              <a:spcAft>
                <a:spcPts val="0"/>
              </a:spcAft>
              <a:buNone/>
            </a:pPr>
            <a:r>
              <a:rPr lang="en-US"/>
              <a:t>This lecture series is based on the expertise and teaching resources of many faculty and staff at the Center, our collaborators across Johns Hopkins University and our many non-academic partners. We graciously acknowledge their work and thank them for allowing us to share it with you. </a:t>
            </a:r>
          </a:p>
        </p:txBody>
      </p:sp>
      <p:sp>
        <p:nvSpPr>
          <p:cNvPr id="4" name="Slide Number Placeholder 3"/>
          <p:cNvSpPr>
            <a:spLocks noGrp="1"/>
          </p:cNvSpPr>
          <p:nvPr>
            <p:ph type="sldNum" sz="quarter" idx="5"/>
          </p:nvPr>
        </p:nvSpPr>
        <p:spPr/>
        <p:txBody>
          <a:bodyPr/>
          <a:lstStyle/>
          <a:p>
            <a:fld id="{13D3DDD1-A2AC-0143-A10E-767D06A6F773}" type="slidenum">
              <a:rPr lang="en-US" smtClean="0"/>
              <a:pPr/>
              <a:t>4</a:t>
            </a:fld>
            <a:endParaRPr lang="en-US"/>
          </a:p>
        </p:txBody>
      </p:sp>
    </p:spTree>
    <p:extLst>
      <p:ext uri="{BB962C8B-B14F-4D97-AF65-F5344CB8AC3E}">
        <p14:creationId xmlns:p14="http://schemas.microsoft.com/office/powerpoint/2010/main" val="334279837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BD4A1B-3A92-20AF-D77C-D9E9C921CCA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0FA707E-E05F-6718-D93C-1F80BF6ED5F1}"/>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213F6C3F-50C0-0673-0481-8986123939E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2024 Standards of practice from the Commission on Dietetic Registration for RDN’s state that health equity is core to the work of dietitians in every area of practice and </a:t>
            </a:r>
            <a:r>
              <a:rPr lang="en-US" sz="1200">
                <a:effectLst/>
                <a:latin typeface="+mn-lt"/>
              </a:rPr>
              <a:t>reflects the </a:t>
            </a:r>
            <a:r>
              <a:rPr lang="en-US" sz="1200" b="1">
                <a:effectLst/>
                <a:latin typeface="+mn-lt"/>
              </a:rPr>
              <a:t>value</a:t>
            </a:r>
            <a:r>
              <a:rPr lang="en-US" sz="1200">
                <a:effectLst/>
                <a:latin typeface="+mn-lt"/>
              </a:rPr>
              <a:t> the profession places on health equity in all forms of interaction when delivering care and/or services to colleagues, customers, students/interns, and when interacting with stakeholders</a:t>
            </a:r>
            <a:endParaRPr lang="en-US"/>
          </a:p>
          <a:p>
            <a:endParaRPr lang="en-US">
              <a:ea typeface="Calibri"/>
              <a:cs typeface="Calibri"/>
            </a:endParaRPr>
          </a:p>
          <a:p>
            <a:r>
              <a:rPr lang="en-US">
                <a:ea typeface="Calibri"/>
                <a:cs typeface="Calibri"/>
              </a:rPr>
              <a:t>The image on this slide is a screenshot from the scope and standards report. </a:t>
            </a:r>
          </a:p>
          <a:p>
            <a:endParaRPr lang="en-US"/>
          </a:p>
          <a:p>
            <a:r>
              <a:rPr lang="en-US"/>
              <a:t>Read the standards on the slide. </a:t>
            </a:r>
          </a:p>
          <a:p>
            <a:endParaRPr lang="en-US"/>
          </a:p>
          <a:p>
            <a:endParaRPr lang="en-US"/>
          </a:p>
          <a:p>
            <a:r>
              <a:rPr lang="en-US"/>
              <a:t>-----</a:t>
            </a:r>
          </a:p>
          <a:p>
            <a:endParaRPr lang="en-US"/>
          </a:p>
          <a:p>
            <a:endParaRPr lang="en-US"/>
          </a:p>
          <a:p>
            <a:r>
              <a:rPr lang="en-US" u="sng"/>
              <a:t>Information</a:t>
            </a:r>
            <a:r>
              <a:rPr lang="en-US"/>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CDR. (2024). </a:t>
            </a:r>
            <a:r>
              <a:rPr lang="en-US" sz="1200" i="1" kern="1200">
                <a:solidFill>
                  <a:schemeClr val="tx1"/>
                </a:solidFill>
                <a:effectLst/>
                <a:latin typeface="+mn-lt"/>
                <a:ea typeface="+mn-ea"/>
                <a:cs typeface="+mn-cs"/>
              </a:rPr>
              <a:t>Revised 2024 Scope and Standards of Practice for the Registered Dietitian Nutritionist</a:t>
            </a:r>
            <a:r>
              <a:rPr lang="en-US" sz="1200" kern="1200">
                <a:solidFill>
                  <a:schemeClr val="tx1"/>
                </a:solidFill>
                <a:effectLst/>
                <a:latin typeface="+mn-lt"/>
                <a:ea typeface="+mn-ea"/>
                <a:cs typeface="+mn-cs"/>
              </a:rPr>
              <a:t> (p. 58). Commission on Dietetic Registration Scope and Standards of Practice Task Force. </a:t>
            </a:r>
            <a:r>
              <a:rPr lang="en-US" sz="1200" u="sng" kern="1200">
                <a:solidFill>
                  <a:schemeClr val="tx1"/>
                </a:solidFill>
                <a:effectLst/>
                <a:latin typeface="+mn-lt"/>
                <a:ea typeface="+mn-ea"/>
                <a:cs typeface="+mn-cs"/>
                <a:hlinkClick r:id="rId3"/>
              </a:rPr>
              <a:t>https://www.cdrnet.org/vault/2459/web/Scope%20Standards%20of%20Practice%202024%20RDN_FINAL.pdf</a:t>
            </a:r>
            <a:endParaRPr lang="en-US" sz="1200" kern="120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0F63B98C-5CEC-162C-873F-E93F84BD109D}"/>
              </a:ext>
            </a:extLst>
          </p:cNvPr>
          <p:cNvSpPr>
            <a:spLocks noGrp="1"/>
          </p:cNvSpPr>
          <p:nvPr>
            <p:ph type="sldNum" sz="quarter" idx="5"/>
          </p:nvPr>
        </p:nvSpPr>
        <p:spPr/>
        <p:txBody>
          <a:bodyPr/>
          <a:lstStyle/>
          <a:p>
            <a:fld id="{13D3DDD1-A2AC-0143-A10E-767D06A6F773}" type="slidenum">
              <a:rPr lang="en-US" smtClean="0"/>
              <a:pPr/>
              <a:t>43</a:t>
            </a:fld>
            <a:endParaRPr lang="en-US"/>
          </a:p>
        </p:txBody>
      </p:sp>
    </p:spTree>
    <p:extLst>
      <p:ext uri="{BB962C8B-B14F-4D97-AF65-F5344CB8AC3E}">
        <p14:creationId xmlns:p14="http://schemas.microsoft.com/office/powerpoint/2010/main" val="187553349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a:t>Dietitians interact with and influence nutrition and health at different scales and levels. These levels include </a:t>
            </a:r>
          </a:p>
          <a:p>
            <a:pPr marL="171450" indent="-171450">
              <a:buFont typeface="Arial" panose="020B0604020202020204" pitchFamily="34" charset="0"/>
              <a:buChar char="•"/>
            </a:pPr>
            <a:r>
              <a:rPr lang="en-US" sz="1200"/>
              <a:t>Individual care</a:t>
            </a:r>
          </a:p>
          <a:p>
            <a:pPr marL="171450" indent="-171450">
              <a:buFont typeface="Arial" panose="020B0604020202020204" pitchFamily="34" charset="0"/>
              <a:buChar char="•"/>
            </a:pPr>
            <a:r>
              <a:rPr lang="en-US" sz="1200"/>
              <a:t>Health systems</a:t>
            </a:r>
          </a:p>
          <a:p>
            <a:pPr marL="171450" indent="-171450">
              <a:buFont typeface="Arial" panose="020B0604020202020204" pitchFamily="34" charset="0"/>
              <a:buChar char="•"/>
            </a:pPr>
            <a:r>
              <a:rPr lang="en-US" sz="1200"/>
              <a:t>Government nutrition programs </a:t>
            </a:r>
          </a:p>
          <a:p>
            <a:pPr marL="171450" indent="-171450">
              <a:buFont typeface="Arial" panose="020B0604020202020204" pitchFamily="34" charset="0"/>
              <a:buChar char="•"/>
            </a:pPr>
            <a:r>
              <a:rPr lang="en-US" sz="1200"/>
              <a:t>Food environments</a:t>
            </a:r>
          </a:p>
          <a:p>
            <a:pPr marL="171450" indent="-171450">
              <a:buFont typeface="Arial" panose="020B0604020202020204" pitchFamily="34" charset="0"/>
              <a:buChar char="•"/>
            </a:pPr>
            <a:r>
              <a:rPr lang="en-US" sz="1200"/>
              <a:t>Population-level policies, including food policies</a:t>
            </a:r>
          </a:p>
        </p:txBody>
      </p:sp>
      <p:sp>
        <p:nvSpPr>
          <p:cNvPr id="4" name="Slide Number Placeholder 3"/>
          <p:cNvSpPr>
            <a:spLocks noGrp="1"/>
          </p:cNvSpPr>
          <p:nvPr>
            <p:ph type="sldNum" sz="quarter" idx="5"/>
          </p:nvPr>
        </p:nvSpPr>
        <p:spPr/>
        <p:txBody>
          <a:bodyPr/>
          <a:lstStyle/>
          <a:p>
            <a:fld id="{13D3DDD1-A2AC-0143-A10E-767D06A6F773}" type="slidenum">
              <a:rPr lang="en-US" smtClean="0"/>
              <a:pPr/>
              <a:t>44</a:t>
            </a:fld>
            <a:endParaRPr lang="en-US"/>
          </a:p>
        </p:txBody>
      </p:sp>
    </p:spTree>
    <p:extLst>
      <p:ext uri="{BB962C8B-B14F-4D97-AF65-F5344CB8AC3E}">
        <p14:creationId xmlns:p14="http://schemas.microsoft.com/office/powerpoint/2010/main" val="164454500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 matter the type or location of nutrition care dietitians are engaged in - from the hospital to schools to food service and food industry.-  equity-based approaches can and should be centered. </a:t>
            </a:r>
          </a:p>
          <a:p>
            <a:endParaRPr lang="en-US"/>
          </a:p>
          <a:p>
            <a:r>
              <a:rPr lang="en-US"/>
              <a:t>Consider these sectors and where you might work as we go through the following practice standards and examples.</a:t>
            </a:r>
          </a:p>
        </p:txBody>
      </p:sp>
      <p:sp>
        <p:nvSpPr>
          <p:cNvPr id="4" name="Slide Number Placeholder 3"/>
          <p:cNvSpPr>
            <a:spLocks noGrp="1"/>
          </p:cNvSpPr>
          <p:nvPr>
            <p:ph type="sldNum" sz="quarter" idx="5"/>
          </p:nvPr>
        </p:nvSpPr>
        <p:spPr/>
        <p:txBody>
          <a:bodyPr/>
          <a:lstStyle/>
          <a:p>
            <a:fld id="{13D3DDD1-A2AC-0143-A10E-767D06A6F773}" type="slidenum">
              <a:rPr lang="en-US" smtClean="0"/>
              <a:pPr/>
              <a:t>45</a:t>
            </a:fld>
            <a:endParaRPr lang="en-US"/>
          </a:p>
        </p:txBody>
      </p:sp>
    </p:spTree>
    <p:extLst>
      <p:ext uri="{BB962C8B-B14F-4D97-AF65-F5344CB8AC3E}">
        <p14:creationId xmlns:p14="http://schemas.microsoft.com/office/powerpoint/2010/main" val="19657976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a:t>The 2024 Standards of practice from the Commission on Dietetic Registration for RDN’s for health equity set forward these four standards:</a:t>
            </a:r>
          </a:p>
          <a:p>
            <a:endParaRPr lang="en-US"/>
          </a:p>
          <a:p>
            <a:r>
              <a:rPr lang="en-US"/>
              <a:t>READ</a:t>
            </a:r>
          </a:p>
          <a:p>
            <a:endParaRPr lang="en-US"/>
          </a:p>
          <a:p>
            <a:r>
              <a:rPr lang="en-US"/>
              <a:t>In the following slides, we will go through each of these four standard and suggest practical ways and examples we can strive for equity in our work and communities. The list will be no where close to exhaustive, but we hope to spark discussion and exploration as you enter your careers as dietitians.</a:t>
            </a:r>
          </a:p>
          <a:p>
            <a:endParaRPr lang="en-US"/>
          </a:p>
          <a:p>
            <a:endParaRPr lang="en-US"/>
          </a:p>
          <a:p>
            <a:r>
              <a:rPr lang="en-US"/>
              <a:t>-----</a:t>
            </a:r>
          </a:p>
          <a:p>
            <a:endParaRPr lang="en-US"/>
          </a:p>
          <a:p>
            <a:endParaRPr lang="en-US"/>
          </a:p>
          <a:p>
            <a:r>
              <a:rPr lang="en-US" u="sng"/>
              <a:t>Information</a:t>
            </a:r>
            <a:r>
              <a:rPr lang="en-US"/>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CDR. (2024). </a:t>
            </a:r>
            <a:r>
              <a:rPr lang="en-US" sz="1200" i="1" kern="1200">
                <a:solidFill>
                  <a:schemeClr val="tx1"/>
                </a:solidFill>
                <a:effectLst/>
                <a:latin typeface="+mn-lt"/>
                <a:ea typeface="+mn-ea"/>
                <a:cs typeface="+mn-cs"/>
              </a:rPr>
              <a:t>Revised 2024 Scope and Standards of Practice for the Registered Dietitian Nutritionist</a:t>
            </a:r>
            <a:r>
              <a:rPr lang="en-US" sz="1200" kern="1200">
                <a:solidFill>
                  <a:schemeClr val="tx1"/>
                </a:solidFill>
                <a:effectLst/>
                <a:latin typeface="+mn-lt"/>
                <a:ea typeface="+mn-ea"/>
                <a:cs typeface="+mn-cs"/>
              </a:rPr>
              <a:t> (p. 58). Commission on Dietetic Registration Scope and Standards of Practice Task Force. </a:t>
            </a:r>
            <a:r>
              <a:rPr lang="en-US" sz="1200" u="sng" kern="1200">
                <a:solidFill>
                  <a:schemeClr val="tx1"/>
                </a:solidFill>
                <a:effectLst/>
                <a:latin typeface="+mn-lt"/>
                <a:ea typeface="+mn-ea"/>
                <a:cs typeface="+mn-cs"/>
                <a:hlinkClick r:id="rId3"/>
              </a:rPr>
              <a:t>https://www.cdrnet.org/vault/2459/web/Scope%20Standards%20of%20Practice%202024%20RDN_FINAL.pdf</a:t>
            </a:r>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13D3DDD1-A2AC-0143-A10E-767D06A6F773}" type="slidenum">
              <a:rPr lang="en-US" smtClean="0"/>
              <a:pPr/>
              <a:t>46</a:t>
            </a:fld>
            <a:endParaRPr lang="en-US"/>
          </a:p>
        </p:txBody>
      </p:sp>
    </p:spTree>
    <p:extLst>
      <p:ext uri="{BB962C8B-B14F-4D97-AF65-F5344CB8AC3E}">
        <p14:creationId xmlns:p14="http://schemas.microsoft.com/office/powerpoint/2010/main" val="275557684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b="0"/>
              <a:t>Addressing Social Determinants of Health which we described earlier in this module can be done by entering patient interactions with a wider perspective and considering questions you can ask or observations you can make to understand more. </a:t>
            </a:r>
          </a:p>
          <a:p>
            <a:endParaRPr lang="en-US"/>
          </a:p>
          <a:p>
            <a:r>
              <a:rPr lang="en-US"/>
              <a:t>First, simply consider how do the social determinants of health – education, health care, neighborhoods, communities and economics, shown on the left, impact the nutrition issue and situation you are encountering? </a:t>
            </a:r>
          </a:p>
          <a:p>
            <a:pPr marL="171450" indent="-171450">
              <a:buFont typeface="Arial" panose="020B0604020202020204" pitchFamily="34" charset="0"/>
              <a:buChar char="•"/>
            </a:pPr>
            <a:r>
              <a:rPr lang="en-US"/>
              <a:t>Finding an appropriate screener or questionnaire to guide you can be very helpful, especially as you start out.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Seeking input from the community and other diverse voices will help expand and broaden your perspective and approach to solutions.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It also important to consider social determinants of health when you select or develop resources, such as brochures or education materials.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Using critical inquiry involves exploration of the personal, social and environmental factors that impact society or a situation, thus challenging standard assumptions.  This approach will guide you toward more effective and accepted solutions.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Likewise, any interventions should also consider the impact on food sovereignty and social justice and should move toward reducing ongoing health disparities. We’ll talk about this more in the next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Finally, even when you are unable to change the external factors consider services or recommendations you can make to alleviate or reduce the impact of societal issues on health and nutrition.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endParaRPr lang="en-US"/>
          </a:p>
          <a:p>
            <a:r>
              <a:rPr lang="en-US"/>
              <a:t>-----</a:t>
            </a:r>
          </a:p>
          <a:p>
            <a:endParaRPr lang="en-US"/>
          </a:p>
          <a:p>
            <a:endParaRPr lang="en-US"/>
          </a:p>
          <a:p>
            <a:r>
              <a:rPr lang="en-US" u="sng"/>
              <a:t>Graphic</a:t>
            </a:r>
            <a:r>
              <a:rPr lang="en-US"/>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US DHHS OASH. (n.d.). </a:t>
            </a:r>
            <a:r>
              <a:rPr lang="en-US" sz="1200" i="1" kern="1200">
                <a:solidFill>
                  <a:schemeClr val="tx1"/>
                </a:solidFill>
                <a:effectLst/>
                <a:latin typeface="+mn-lt"/>
                <a:ea typeface="+mn-ea"/>
                <a:cs typeface="+mn-cs"/>
              </a:rPr>
              <a:t>Healthy People 2030—Social Determinants of Health</a:t>
            </a:r>
            <a:r>
              <a:rPr lang="en-US" sz="1200" kern="1200">
                <a:solidFill>
                  <a:schemeClr val="tx1"/>
                </a:solidFill>
                <a:effectLst/>
                <a:latin typeface="+mn-lt"/>
                <a:ea typeface="+mn-ea"/>
                <a:cs typeface="+mn-cs"/>
              </a:rPr>
              <a:t>. OASH Office of Disease Prevention and Health Promotion. Retrieved June 10, 2025, from </a:t>
            </a:r>
            <a:r>
              <a:rPr lang="en-US" sz="1200" u="sng" kern="1200">
                <a:solidFill>
                  <a:schemeClr val="tx1"/>
                </a:solidFill>
                <a:effectLst/>
                <a:latin typeface="+mn-lt"/>
                <a:ea typeface="+mn-ea"/>
                <a:cs typeface="+mn-cs"/>
                <a:hlinkClick r:id="rId3"/>
              </a:rPr>
              <a:t>https://odphp.health.gov/healthypeople/priority-areas/social-determinants-health</a:t>
            </a:r>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13D3DDD1-A2AC-0143-A10E-767D06A6F773}" type="slidenum">
              <a:rPr lang="en-US" smtClean="0"/>
              <a:pPr/>
              <a:t>47</a:t>
            </a:fld>
            <a:endParaRPr lang="en-US"/>
          </a:p>
        </p:txBody>
      </p:sp>
    </p:spTree>
    <p:extLst>
      <p:ext uri="{BB962C8B-B14F-4D97-AF65-F5344CB8AC3E}">
        <p14:creationId xmlns:p14="http://schemas.microsoft.com/office/powerpoint/2010/main" val="214490454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Food and overall nutrition are deeply rooted in many cultures, with food and meals often serving as a vehicle for cultural values, teachings, intergenerational knowledge, and family and community bonding.  Understanding the cultural and contextual factors impacting approaches to eating is vital when addressing social determinants of health and using critical inquiry. </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b="0"/>
              <a:t>The Indigenous Nourishment Scale framework is one example of how you can consider a broader lens on nutrition and health</a:t>
            </a:r>
            <a:r>
              <a:rPr lang="en-US" sz="1200" b="0"/>
              <a:t>. Developed to be particularly applicable to </a:t>
            </a:r>
            <a:r>
              <a:rPr lang="en-US"/>
              <a:t>American Indian and Alaskan Native communities, it consists of four main domains of nourishment: physical, spiritual, emotional, and relational, as well as intersecting components tied to identity, relationships and other cultural factors. It emphasizes the holistic nature of nourishment and the importance of considering multiple dimensions of wellbeing in nutrition research and practice. </a:t>
            </a:r>
          </a:p>
          <a:p>
            <a:endParaRPr lang="en-US"/>
          </a:p>
          <a:p>
            <a:r>
              <a:rPr lang="en-US"/>
              <a:t>This framework helps to address the biases that are common in typical dietary measurement that focus on nutrient intakes or diet patterns and can overlook important cultural and contextual factors.</a:t>
            </a:r>
          </a:p>
          <a:p>
            <a:endParaRPr lang="en-US"/>
          </a:p>
          <a:p>
            <a:r>
              <a:rPr lang="en-US"/>
              <a:t>This model and others like it can help nutrition-centered research and practice efforts to incorporate community perspectives, cultures and worldviews. </a:t>
            </a:r>
          </a:p>
          <a:p>
            <a:endParaRPr lang="en-US"/>
          </a:p>
          <a:p>
            <a:endParaRPr lang="en-US"/>
          </a:p>
          <a:p>
            <a:r>
              <a:rPr lang="en-US"/>
              <a:t>-----</a:t>
            </a:r>
          </a:p>
          <a:p>
            <a:endParaRPr lang="en-US"/>
          </a:p>
          <a:p>
            <a:endParaRPr lang="en-US"/>
          </a:p>
          <a:p>
            <a:r>
              <a:rPr lang="en-US" u="sng"/>
              <a:t>Graphic</a:t>
            </a:r>
          </a:p>
          <a:p>
            <a:pPr marL="0" marR="0" lvl="0" indent="0" algn="l" defTabSz="914400" rtl="0" eaLnBrk="1" fontAlgn="auto" latinLnBrk="0" hangingPunct="1">
              <a:lnSpc>
                <a:spcPct val="100000"/>
              </a:lnSpc>
              <a:spcBef>
                <a:spcPts val="0"/>
              </a:spcBef>
              <a:spcAft>
                <a:spcPts val="0"/>
              </a:spcAft>
              <a:buClrTx/>
              <a:buSzTx/>
              <a:buFontTx/>
              <a:buNone/>
              <a:tabLst/>
              <a:defRPr/>
            </a:pPr>
            <a:r>
              <a:rPr lang="en-US" err="1">
                <a:effectLst/>
              </a:rPr>
              <a:t>Maudrie</a:t>
            </a:r>
            <a:r>
              <a:rPr lang="en-US">
                <a:effectLst/>
              </a:rPr>
              <a:t>, T. L., Caulfield, L. E., Nguyen, C. J., Walls, M. L., </a:t>
            </a:r>
            <a:r>
              <a:rPr lang="en-US" err="1">
                <a:effectLst/>
              </a:rPr>
              <a:t>Haroz</a:t>
            </a:r>
            <a:r>
              <a:rPr lang="en-US">
                <a:effectLst/>
              </a:rPr>
              <a:t>, E. E., Moore, L. R., Dionne-Thunder, R. G., Vital, J., </a:t>
            </a:r>
            <a:r>
              <a:rPr lang="en-US" err="1">
                <a:effectLst/>
              </a:rPr>
              <a:t>LaFloe</a:t>
            </a:r>
            <a:r>
              <a:rPr lang="en-US">
                <a:effectLst/>
              </a:rPr>
              <a:t>, B., Norris, A., Dionne, V., Pain On Hip, V., Dickerson, J., Hawk Lessard, K., Stately, A. L., Blue Bird Jernigan, V., &amp; O’Keefe, V. M. (2024). Community-Engaged Development of Strengths-Based Nutrition Measures: The Indigenous Nourishment Scales. </a:t>
            </a:r>
            <a:r>
              <a:rPr lang="en-US" i="1">
                <a:effectLst/>
              </a:rPr>
              <a:t>International Journal of Environmental Research and Public Health</a:t>
            </a:r>
            <a:r>
              <a:rPr lang="en-US">
                <a:effectLst/>
              </a:rPr>
              <a:t>, </a:t>
            </a:r>
            <a:r>
              <a:rPr lang="en-US" i="1">
                <a:effectLst/>
              </a:rPr>
              <a:t>21</a:t>
            </a:r>
            <a:r>
              <a:rPr lang="en-US">
                <a:effectLst/>
              </a:rPr>
              <a:t>(11), 1496. </a:t>
            </a:r>
            <a:r>
              <a:rPr lang="en-US">
                <a:effectLst/>
                <a:hlinkClick r:id="rId3"/>
              </a:rPr>
              <a:t>https://doi.org/10.3390/ijerph21111496</a:t>
            </a:r>
            <a:endParaRPr lang="en-US">
              <a:effectLst/>
            </a:endParaRPr>
          </a:p>
        </p:txBody>
      </p:sp>
      <p:sp>
        <p:nvSpPr>
          <p:cNvPr id="4" name="Slide Number Placeholder 3"/>
          <p:cNvSpPr>
            <a:spLocks noGrp="1"/>
          </p:cNvSpPr>
          <p:nvPr>
            <p:ph type="sldNum" sz="quarter" idx="5"/>
          </p:nvPr>
        </p:nvSpPr>
        <p:spPr/>
        <p:txBody>
          <a:bodyPr/>
          <a:lstStyle/>
          <a:p>
            <a:fld id="{13D3DDD1-A2AC-0143-A10E-767D06A6F773}" type="slidenum">
              <a:rPr lang="en-US" smtClean="0"/>
              <a:pPr/>
              <a:t>48</a:t>
            </a:fld>
            <a:endParaRPr lang="en-US"/>
          </a:p>
        </p:txBody>
      </p:sp>
    </p:spTree>
    <p:extLst>
      <p:ext uri="{BB962C8B-B14F-4D97-AF65-F5344CB8AC3E}">
        <p14:creationId xmlns:p14="http://schemas.microsoft.com/office/powerpoint/2010/main" val="363360130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a:t>It starts with us. </a:t>
            </a:r>
          </a:p>
          <a:p>
            <a:endParaRPr lang="en-US"/>
          </a:p>
          <a:p>
            <a:r>
              <a:rPr lang="en-US"/>
              <a:t>One of the very first steps in working toward a healthy food system for all is personal reflection. Examine your own approaches, attitudes and beliefs, your own worldviews and cultural context. </a:t>
            </a:r>
          </a:p>
          <a:p>
            <a:endParaRPr lang="en-US"/>
          </a:p>
          <a:p>
            <a:pPr>
              <a:defRPr/>
            </a:pPr>
            <a:r>
              <a:rPr lang="en-US"/>
              <a:t>Bring more awareness and cultural humility when working with a client. Ask more questions.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There are several resources listed at the end of this module to help you do this. It’s a process.</a:t>
            </a:r>
          </a:p>
        </p:txBody>
      </p:sp>
      <p:sp>
        <p:nvSpPr>
          <p:cNvPr id="4" name="Slide Number Placeholder 3"/>
          <p:cNvSpPr>
            <a:spLocks noGrp="1"/>
          </p:cNvSpPr>
          <p:nvPr>
            <p:ph type="sldNum" sz="quarter" idx="5"/>
          </p:nvPr>
        </p:nvSpPr>
        <p:spPr/>
        <p:txBody>
          <a:bodyPr/>
          <a:lstStyle/>
          <a:p>
            <a:fld id="{13D3DDD1-A2AC-0143-A10E-767D06A6F773}" type="slidenum">
              <a:rPr lang="en-US" smtClean="0"/>
              <a:pPr/>
              <a:t>49</a:t>
            </a:fld>
            <a:endParaRPr lang="en-US"/>
          </a:p>
        </p:txBody>
      </p:sp>
    </p:spTree>
    <p:extLst>
      <p:ext uri="{BB962C8B-B14F-4D97-AF65-F5344CB8AC3E}">
        <p14:creationId xmlns:p14="http://schemas.microsoft.com/office/powerpoint/2010/main" val="373687521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Before we move onto the next standard, let’s pause and consider how we might address food justice and food sovereignty in interventions that aim to promote good nutrition and lessen health disparities?</a:t>
            </a:r>
          </a:p>
          <a:p>
            <a:endParaRPr lang="en-US"/>
          </a:p>
          <a:p>
            <a:r>
              <a:rPr lang="en-US"/>
              <a:t>Consider these two definitions and discuss ways in which RDN’s can impact these areas in both positive and negative ways. </a:t>
            </a:r>
          </a:p>
          <a:p>
            <a:endParaRPr lang="en-US" i="1"/>
          </a:p>
          <a:p>
            <a:r>
              <a:rPr lang="en-US" i="0"/>
              <a:t>“Food justice is a holistic and structural view of the food system that sees healthy food as a human right and addresses structural barriers to that right . . . . Food justice efforts (which are generally led by indigenous peoples and people of color) work not only for access to healthy food, but for an end to the structural inequities that lead to unequal health outcomes.”</a:t>
            </a:r>
          </a:p>
          <a:p>
            <a:endParaRPr lang="en-US" i="0"/>
          </a:p>
          <a:p>
            <a:r>
              <a:rPr lang="en-US" b="0" i="0"/>
              <a:t>“Food sovereignty is the right of peoples to healthy and culturally appropriate food produced through ecologically sound and sustainable methods, and their right to define their own food and agriculture systems. It puts the aspirations and needs of those who produce, distribute and consume food at the heart of food systems and policies rather than the demands of markets and corporations.” </a:t>
            </a:r>
          </a:p>
          <a:p>
            <a:r>
              <a:rPr lang="en-US" b="0" i="0"/>
              <a:t>Core components include</a:t>
            </a:r>
            <a:endParaRPr lang="en-US" i="0"/>
          </a:p>
          <a:p>
            <a:pPr lvl="1" rtl="0" fontAlgn="base"/>
            <a:r>
              <a:rPr lang="en-US" sz="1200" b="0" i="0" kern="1200">
                <a:solidFill>
                  <a:schemeClr val="tx1"/>
                </a:solidFill>
                <a:effectLst/>
                <a:latin typeface="+mn-lt"/>
                <a:ea typeface="+mn-ea"/>
                <a:cs typeface="+mn-cs"/>
              </a:rPr>
              <a:t>1.Focuses on the right to food for everyone </a:t>
            </a:r>
          </a:p>
          <a:p>
            <a:pPr lvl="1" rtl="0" fontAlgn="base"/>
            <a:r>
              <a:rPr lang="en-US" sz="1200" b="0" i="0" kern="1200">
                <a:solidFill>
                  <a:schemeClr val="tx1"/>
                </a:solidFill>
                <a:effectLst/>
                <a:latin typeface="+mn-lt"/>
                <a:ea typeface="+mn-ea"/>
                <a:cs typeface="+mn-cs"/>
              </a:rPr>
              <a:t>2.Values food producers and providers </a:t>
            </a:r>
          </a:p>
          <a:p>
            <a:pPr lvl="1" rtl="0" fontAlgn="base"/>
            <a:r>
              <a:rPr lang="en-US" sz="1200" b="0" i="0" kern="1200">
                <a:solidFill>
                  <a:schemeClr val="tx1"/>
                </a:solidFill>
                <a:effectLst/>
                <a:latin typeface="+mn-lt"/>
                <a:ea typeface="+mn-ea"/>
                <a:cs typeface="+mn-cs"/>
              </a:rPr>
              <a:t>3.Localizes food systems and links producers and consumers </a:t>
            </a:r>
          </a:p>
          <a:p>
            <a:pPr lvl="1" rtl="0" fontAlgn="base"/>
            <a:r>
              <a:rPr lang="en-US" sz="1200" b="0" i="0" kern="1200">
                <a:solidFill>
                  <a:schemeClr val="tx1"/>
                </a:solidFill>
                <a:effectLst/>
                <a:latin typeface="+mn-lt"/>
                <a:ea typeface="+mn-ea"/>
                <a:cs typeface="+mn-cs"/>
              </a:rPr>
              <a:t>4.Puts control locally, with farmers and consumers </a:t>
            </a:r>
          </a:p>
          <a:p>
            <a:pPr lvl="1" rtl="0" fontAlgn="base"/>
            <a:r>
              <a:rPr lang="en-US" sz="1200" b="0" i="0" kern="1200">
                <a:solidFill>
                  <a:schemeClr val="tx1"/>
                </a:solidFill>
                <a:effectLst/>
                <a:latin typeface="+mn-lt"/>
                <a:ea typeface="+mn-ea"/>
                <a:cs typeface="+mn-cs"/>
              </a:rPr>
              <a:t>5.Strengthens and shares local knowledge and skills </a:t>
            </a:r>
          </a:p>
          <a:p>
            <a:pPr lvl="1" rtl="0" fontAlgn="base"/>
            <a:r>
              <a:rPr lang="en-US" sz="1200" b="0" i="0" kern="1200">
                <a:solidFill>
                  <a:schemeClr val="tx1"/>
                </a:solidFill>
                <a:effectLst/>
                <a:latin typeface="+mn-lt"/>
                <a:ea typeface="+mn-ea"/>
                <a:cs typeface="+mn-cs"/>
              </a:rPr>
              <a:t>6.Works with nature to build resilience </a:t>
            </a:r>
          </a:p>
          <a:p>
            <a:pPr lvl="1"/>
            <a:endParaRPr lang="en-US" i="0"/>
          </a:p>
          <a:p>
            <a:pPr marL="0" marR="0" lvl="0" indent="0" algn="l" defTabSz="914400" rtl="0" eaLnBrk="1" fontAlgn="auto" latinLnBrk="0" hangingPunct="1">
              <a:lnSpc>
                <a:spcPct val="100000"/>
              </a:lnSpc>
              <a:spcBef>
                <a:spcPts val="0"/>
              </a:spcBef>
              <a:spcAft>
                <a:spcPts val="0"/>
              </a:spcAft>
              <a:buClrTx/>
              <a:buSzTx/>
              <a:buFontTx/>
              <a:buNone/>
              <a:tabLst/>
              <a:defRPr/>
            </a:pPr>
            <a:r>
              <a:rPr lang="en-US" i="0"/>
              <a:t>In other words, Fo</a:t>
            </a:r>
            <a:r>
              <a:rPr lang="en-US"/>
              <a:t>od Sovereignty is a food system in which the people who produce, distribute, and consume food also control the mechanisms and policies </a:t>
            </a:r>
            <a:r>
              <a:rPr lang="en-US" u="none"/>
              <a:t>of </a:t>
            </a:r>
            <a:r>
              <a:rPr lang="en-US" u="none">
                <a:solidFill>
                  <a:schemeClr val="tx1"/>
                </a:solidFill>
                <a:hlinkClick r:id="rId3" tooltip="Food production">
                  <a:extLst>
                    <a:ext uri="{A12FA001-AC4F-418D-AE19-62706E023703}">
                      <ahyp:hlinkClr xmlns:ahyp="http://schemas.microsoft.com/office/drawing/2018/hyperlinkcolor" val="tx"/>
                    </a:ext>
                  </a:extLst>
                </a:hlinkClick>
              </a:rPr>
              <a:t>food production</a:t>
            </a:r>
            <a:r>
              <a:rPr lang="en-US" u="none">
                <a:solidFill>
                  <a:schemeClr val="tx1"/>
                </a:solidFill>
              </a:rPr>
              <a:t> and </a:t>
            </a:r>
            <a:r>
              <a:rPr lang="en-US" u="none">
                <a:solidFill>
                  <a:schemeClr val="tx1"/>
                </a:solidFill>
                <a:hlinkClick r:id="rId4" tooltip="Food distribution">
                  <a:extLst>
                    <a:ext uri="{A12FA001-AC4F-418D-AE19-62706E023703}">
                      <ahyp:hlinkClr xmlns:ahyp="http://schemas.microsoft.com/office/drawing/2018/hyperlinkcolor" val="tx"/>
                    </a:ext>
                  </a:extLst>
                </a:hlinkClick>
              </a:rPr>
              <a:t>distribution</a:t>
            </a:r>
            <a:r>
              <a:rPr lang="en-US" u="none">
                <a:solidFill>
                  <a:schemeClr val="tx1"/>
                </a:solidFill>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u="none">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u="none">
                <a:solidFill>
                  <a:schemeClr val="tx1"/>
                </a:solidFill>
              </a:rPr>
              <a:t>For a deeper dive into food sovereignty in action, </a:t>
            </a:r>
            <a:r>
              <a:rPr lang="en-US"/>
              <a:t>La Via Campesina founded and is a leader in the food sovereignty movement. It’s worth exploring their work and we have a link to their website in the resources.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u="none">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u="none">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u="none">
                <a:solidFill>
                  <a:schemeClr val="tx1"/>
                </a:solidFill>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u="none">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u="none">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u="sng">
                <a:solidFill>
                  <a:schemeClr val="tx1"/>
                </a:solidFill>
              </a:rPr>
              <a:t>Definitions</a:t>
            </a:r>
            <a:r>
              <a:rPr lang="en-US" u="none">
                <a:solidFill>
                  <a:schemeClr val="tx1"/>
                </a:solidFill>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err="1">
                <a:effectLst/>
              </a:rPr>
              <a:t>FoodPrint</a:t>
            </a:r>
            <a:r>
              <a:rPr lang="en-US">
                <a:effectLst/>
              </a:rPr>
              <a:t>. (2024). </a:t>
            </a:r>
            <a:r>
              <a:rPr lang="en-US" i="1" err="1">
                <a:effectLst/>
              </a:rPr>
              <a:t>FoodPrint</a:t>
            </a:r>
            <a:r>
              <a:rPr lang="en-US" i="1">
                <a:effectLst/>
              </a:rPr>
              <a:t> Issue: Food Justice</a:t>
            </a:r>
            <a:r>
              <a:rPr lang="en-US">
                <a:effectLst/>
              </a:rPr>
              <a:t>. </a:t>
            </a:r>
            <a:r>
              <a:rPr lang="en-US" err="1">
                <a:effectLst/>
              </a:rPr>
              <a:t>FoodPrint</a:t>
            </a:r>
            <a:r>
              <a:rPr lang="en-US">
                <a:effectLst/>
              </a:rPr>
              <a:t>. </a:t>
            </a:r>
            <a:r>
              <a:rPr lang="en-US">
                <a:effectLst/>
                <a:hlinkClick r:id="rId5"/>
              </a:rPr>
              <a:t>https://foodprint.org/issues/food-justice/</a:t>
            </a:r>
            <a:endParaRPr lang="en-US">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effectLst/>
              </a:rPr>
              <a:t>USFSA. (2025). </a:t>
            </a:r>
            <a:r>
              <a:rPr lang="en-US" i="1">
                <a:effectLst/>
              </a:rPr>
              <a:t>Food Sovereignty</a:t>
            </a:r>
            <a:r>
              <a:rPr lang="en-US">
                <a:effectLst/>
              </a:rPr>
              <a:t>. U.S. Food Sovereignty Alliance. </a:t>
            </a:r>
            <a:r>
              <a:rPr lang="en-US">
                <a:effectLst/>
                <a:hlinkClick r:id="rId6"/>
              </a:rPr>
              <a:t>https://usfoodsovereigntyalliance.org/what-is-food-sovereignty/</a:t>
            </a:r>
            <a:endParaRPr lang="en-US">
              <a:effectLst/>
            </a:endParaRPr>
          </a:p>
        </p:txBody>
      </p:sp>
      <p:sp>
        <p:nvSpPr>
          <p:cNvPr id="4" name="Slide Number Placeholder 3"/>
          <p:cNvSpPr>
            <a:spLocks noGrp="1"/>
          </p:cNvSpPr>
          <p:nvPr>
            <p:ph type="sldNum" sz="quarter" idx="5"/>
          </p:nvPr>
        </p:nvSpPr>
        <p:spPr/>
        <p:txBody>
          <a:bodyPr/>
          <a:lstStyle/>
          <a:p>
            <a:fld id="{13D3DDD1-A2AC-0143-A10E-767D06A6F773}" type="slidenum">
              <a:rPr lang="en-US" smtClean="0"/>
              <a:pPr/>
              <a:t>50</a:t>
            </a:fld>
            <a:endParaRPr lang="en-US"/>
          </a:p>
        </p:txBody>
      </p:sp>
    </p:spTree>
    <p:extLst>
      <p:ext uri="{BB962C8B-B14F-4D97-AF65-F5344CB8AC3E}">
        <p14:creationId xmlns:p14="http://schemas.microsoft.com/office/powerpoint/2010/main" val="65729163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second area is promoting access to sustainable, healthy food for all – considering those who produce food to those who consume it.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Shifting what people eat to center more sustainable plant-based foods supports a more sustainable food system overall. Sustainability also means reducing wasted food and packaging.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Support local food systems. Smaller, community-based farmers, grocers and restaurants often strive for more sustainable practices and tend to be more committed to a thriving community. Explore opportunities to support community and school gardens, community supported agriculture and local food outlets and promote farm-to-school programs.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Finally, there are many opportunities to engage food system workers in actions and solutions. They have hands on experience in the food system but are often left out of the conversation.</a:t>
            </a:r>
          </a:p>
        </p:txBody>
      </p:sp>
      <p:sp>
        <p:nvSpPr>
          <p:cNvPr id="4" name="Slide Number Placeholder 3"/>
          <p:cNvSpPr>
            <a:spLocks noGrp="1"/>
          </p:cNvSpPr>
          <p:nvPr>
            <p:ph type="sldNum" sz="quarter" idx="5"/>
          </p:nvPr>
        </p:nvSpPr>
        <p:spPr/>
        <p:txBody>
          <a:bodyPr/>
          <a:lstStyle/>
          <a:p>
            <a:fld id="{13D3DDD1-A2AC-0143-A10E-767D06A6F773}" type="slidenum">
              <a:rPr lang="en-US" smtClean="0"/>
              <a:pPr/>
              <a:t>51</a:t>
            </a:fld>
            <a:endParaRPr lang="en-US"/>
          </a:p>
        </p:txBody>
      </p:sp>
    </p:spTree>
    <p:extLst>
      <p:ext uri="{BB962C8B-B14F-4D97-AF65-F5344CB8AC3E}">
        <p14:creationId xmlns:p14="http://schemas.microsoft.com/office/powerpoint/2010/main" val="58136318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a:t>Healthy, sustainable food choices are only possible with supportive food environments. Food programs and interventions should be well thought through to ensure food is affordable, health, sustainable and tasty. </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Some examples of interventions include nutrition incentive programs to facilitate healthy food purchases: produce prescriptions, medically tailored meals, grocery food packages and delivery services, on-site pantries, and creating stronger linkages between health care, food assistance programs, and the charitable food system.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One of the largest national nutrition investments is the Gus Schumacher Nutrition Incentive Program (</a:t>
            </a:r>
            <a:r>
              <a:rPr lang="en-US" err="1"/>
              <a:t>GusNIP</a:t>
            </a:r>
            <a:r>
              <a:rPr lang="en-US"/>
              <a:t>), a USDA-funded program with the goal to support health and reduce food insecurity by promoting the purchase and consumption of fruits and vegetables among low-income consumers.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a:t>SNAP healthy incentive programs encourage people participating in SNAP to purchase healthy foods by providing a coupon, discount, gift card, bonus food item or extra funds</a:t>
            </a:r>
            <a:r>
              <a:rPr lang="en-US" b="1"/>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Finally, there may be local stores and outlets in your community that </a:t>
            </a:r>
            <a:r>
              <a:rPr lang="en-US" sz="1200"/>
              <a:t>promote or incentivize healthy options.</a:t>
            </a:r>
          </a:p>
        </p:txBody>
      </p:sp>
      <p:sp>
        <p:nvSpPr>
          <p:cNvPr id="4" name="Slide Number Placeholder 3"/>
          <p:cNvSpPr>
            <a:spLocks noGrp="1"/>
          </p:cNvSpPr>
          <p:nvPr>
            <p:ph type="sldNum" sz="quarter" idx="5"/>
          </p:nvPr>
        </p:nvSpPr>
        <p:spPr/>
        <p:txBody>
          <a:bodyPr/>
          <a:lstStyle/>
          <a:p>
            <a:fld id="{13D3DDD1-A2AC-0143-A10E-767D06A6F773}" type="slidenum">
              <a:rPr lang="en-US" smtClean="0"/>
              <a:pPr/>
              <a:t>52</a:t>
            </a:fld>
            <a:endParaRPr lang="en-US"/>
          </a:p>
        </p:txBody>
      </p:sp>
    </p:spTree>
    <p:extLst>
      <p:ext uri="{BB962C8B-B14F-4D97-AF65-F5344CB8AC3E}">
        <p14:creationId xmlns:p14="http://schemas.microsoft.com/office/powerpoint/2010/main" val="3222045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a:spcBef>
                <a:spcPts val="0"/>
              </a:spcBef>
            </a:pPr>
            <a:r>
              <a:rPr lang="en-US" sz="3600" b="1">
                <a:solidFill>
                  <a:schemeClr val="bg1"/>
                </a:solidFill>
                <a:latin typeface="Montserrat"/>
                <a:ea typeface="Montserrat"/>
                <a:cs typeface="Montserrat"/>
                <a:sym typeface="Montserrat"/>
              </a:rPr>
              <a:t>Food + Planet </a:t>
            </a:r>
            <a:r>
              <a:rPr lang="en-US" sz="2000">
                <a:solidFill>
                  <a:schemeClr val="bg1"/>
                </a:solidFill>
                <a:latin typeface="Montserrat"/>
                <a:ea typeface="Montserrat"/>
                <a:cs typeface="Montserrat"/>
                <a:sym typeface="Montserrat"/>
              </a:rPr>
              <a:t>is a collective, visionary 501c3 founded by four registered dietitians with varied experience in the food system. Our aim is to empower healthcare professionals to be leaders in sustainable food systems. We envision a science and practice of nutrition that honors nature as the foundation of health through the four dimensions of sustainability: Sociocultural, Economic, Planetary and of course, Nutrition. </a:t>
            </a:r>
          </a:p>
        </p:txBody>
      </p:sp>
      <p:sp>
        <p:nvSpPr>
          <p:cNvPr id="4" name="Slide Number Placeholder 3"/>
          <p:cNvSpPr>
            <a:spLocks noGrp="1"/>
          </p:cNvSpPr>
          <p:nvPr>
            <p:ph type="sldNum" sz="quarter" idx="5"/>
          </p:nvPr>
        </p:nvSpPr>
        <p:spPr/>
        <p:txBody>
          <a:bodyPr/>
          <a:lstStyle/>
          <a:p>
            <a:fld id="{13D3DDD1-A2AC-0143-A10E-767D06A6F773}" type="slidenum">
              <a:rPr lang="en-US" smtClean="0"/>
              <a:pPr/>
              <a:t>5</a:t>
            </a:fld>
            <a:endParaRPr lang="en-US"/>
          </a:p>
        </p:txBody>
      </p:sp>
    </p:spTree>
    <p:extLst>
      <p:ext uri="{BB962C8B-B14F-4D97-AF65-F5344CB8AC3E}">
        <p14:creationId xmlns:p14="http://schemas.microsoft.com/office/powerpoint/2010/main" val="1085385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100"/>
              <a:buNone/>
            </a:pPr>
            <a:r>
              <a:rPr lang="en-US"/>
              <a:t>One example is Alma Backyard Farms in the city of Los Angeles.</a:t>
            </a:r>
          </a:p>
          <a:p>
            <a:pPr marL="0" lvl="0" indent="0" algn="l" rtl="0">
              <a:lnSpc>
                <a:spcPct val="100000"/>
              </a:lnSpc>
              <a:spcBef>
                <a:spcPts val="0"/>
              </a:spcBef>
              <a:spcAft>
                <a:spcPts val="0"/>
              </a:spcAft>
              <a:buSzPts val="1100"/>
              <a:buNone/>
            </a:pPr>
            <a:endParaRPr lang="en-US"/>
          </a:p>
          <a:p>
            <a:pPr marL="0" lvl="0" indent="0" algn="l" rtl="0">
              <a:lnSpc>
                <a:spcPct val="100000"/>
              </a:lnSpc>
              <a:spcBef>
                <a:spcPts val="0"/>
              </a:spcBef>
              <a:spcAft>
                <a:spcPts val="0"/>
              </a:spcAft>
              <a:buSzPts val="1100"/>
              <a:buNone/>
            </a:pPr>
            <a:r>
              <a:rPr lang="en-US"/>
              <a:t>Alma Backyard Farms was inspired by the voices and ideas shared by juvenile offenders and prisoners eager to transform their lives and communities by "giving back" to the communities they "took from" and were taken away from. For most people experiencing incarceration, there are few opportunities to see and interact with nature and few opportunities to provide nurture to others. Yet few are given the opportunities to learn skills and make that possible. </a:t>
            </a:r>
          </a:p>
          <a:p>
            <a:pPr marL="0" lvl="0" indent="0" algn="l" rtl="0">
              <a:lnSpc>
                <a:spcPct val="100000"/>
              </a:lnSpc>
              <a:spcBef>
                <a:spcPts val="0"/>
              </a:spcBef>
              <a:spcAft>
                <a:spcPts val="0"/>
              </a:spcAft>
              <a:buSzPts val="1100"/>
              <a:buNone/>
            </a:pPr>
            <a:endParaRPr lang="en-US"/>
          </a:p>
          <a:p>
            <a:pPr marL="0" lvl="0" indent="0" algn="l" rtl="0">
              <a:lnSpc>
                <a:spcPct val="100000"/>
              </a:lnSpc>
              <a:spcBef>
                <a:spcPts val="0"/>
              </a:spcBef>
              <a:spcAft>
                <a:spcPts val="0"/>
              </a:spcAft>
              <a:buSzPts val="1100"/>
              <a:buNone/>
            </a:pPr>
            <a:r>
              <a:rPr lang="en-US"/>
              <a:t>ALMA has listened to the formerly incarcerated and been inspired by their willingness to reorient their lives as caretakers of community. Recognizing that Los Angeles is a place where no life or space is wasted, ALMA creates multiple opportunities for women and men who were incarcerated to give back to the health and safety of communities by growing food in and for these communities. </a:t>
            </a:r>
          </a:p>
          <a:p>
            <a:pPr marL="0" lvl="0" indent="0" algn="l" rtl="0">
              <a:lnSpc>
                <a:spcPct val="100000"/>
              </a:lnSpc>
              <a:spcBef>
                <a:spcPts val="0"/>
              </a:spcBef>
              <a:spcAft>
                <a:spcPts val="0"/>
              </a:spcAft>
              <a:buSzPts val="1100"/>
              <a:buNone/>
            </a:pPr>
            <a:endParaRPr lang="en-US"/>
          </a:p>
          <a:p>
            <a:pPr marL="0" lvl="0" indent="0" algn="l" rtl="0">
              <a:lnSpc>
                <a:spcPct val="100000"/>
              </a:lnSpc>
              <a:spcBef>
                <a:spcPts val="0"/>
              </a:spcBef>
              <a:spcAft>
                <a:spcPts val="0"/>
              </a:spcAft>
              <a:buSzPts val="1100"/>
              <a:buNone/>
            </a:pPr>
            <a:r>
              <a:rPr lang="en-US"/>
              <a:t>Rooted in restorative justice and environmental stewardship, ALMA started in 2013 to implement this project of reclaiming lives, repurposing land and reimagining community. ALMA proposes real solutions to the challenges of California's overcrowded prisons and food injustice in low-income neighborhoods.  Recognizing that no lives or land is to be wasted, ALMA creates opportunities for the previously incarcerated to become agents of health, safety and community.</a:t>
            </a:r>
          </a:p>
          <a:p>
            <a:pPr marL="0" lvl="0" indent="0" algn="l" rtl="0">
              <a:lnSpc>
                <a:spcPct val="100000"/>
              </a:lnSpc>
              <a:spcBef>
                <a:spcPts val="0"/>
              </a:spcBef>
              <a:spcAft>
                <a:spcPts val="0"/>
              </a:spcAft>
              <a:buSzPts val="1100"/>
              <a:buNone/>
            </a:pPr>
            <a:endParaRPr lang="en-US"/>
          </a:p>
          <a:p>
            <a:pPr marL="0" lvl="0" indent="0" algn="l" rtl="0">
              <a:lnSpc>
                <a:spcPct val="100000"/>
              </a:lnSpc>
              <a:spcBef>
                <a:spcPts val="0"/>
              </a:spcBef>
              <a:spcAft>
                <a:spcPts val="0"/>
              </a:spcAft>
              <a:buSzPts val="1100"/>
              <a:buNone/>
            </a:pPr>
            <a:r>
              <a:rPr lang="en-US"/>
              <a:t>How can RDNs be involved? As an RDN, you can learn about similar programs in your area and make the connections for your patients or institution. You can also provide education and demos to help participants utilize the food grown and make delicious, healthy meals. An RDN can also provide technical assistance to the program to apply a nutrition focused lens.  </a:t>
            </a:r>
          </a:p>
          <a:p>
            <a:pPr marL="0" lvl="0" indent="0" algn="l" rtl="0">
              <a:lnSpc>
                <a:spcPct val="100000"/>
              </a:lnSpc>
              <a:spcBef>
                <a:spcPts val="0"/>
              </a:spcBef>
              <a:spcAft>
                <a:spcPts val="0"/>
              </a:spcAft>
              <a:buSzPts val="1100"/>
              <a:buNone/>
            </a:pPr>
            <a:endParaRPr lang="en-US"/>
          </a:p>
          <a:p>
            <a:pPr marL="0" lvl="0" indent="0" algn="l" rtl="0">
              <a:lnSpc>
                <a:spcPct val="100000"/>
              </a:lnSpc>
              <a:spcBef>
                <a:spcPts val="0"/>
              </a:spcBef>
              <a:spcAft>
                <a:spcPts val="0"/>
              </a:spcAft>
              <a:buSzPts val="1100"/>
              <a:buNone/>
            </a:pPr>
            <a:r>
              <a:rPr lang="en-US"/>
              <a:t>Can you think of other ways to be involved?</a:t>
            </a:r>
          </a:p>
          <a:p>
            <a:pPr marL="0" lvl="0" indent="0" algn="l" rtl="0">
              <a:lnSpc>
                <a:spcPct val="100000"/>
              </a:lnSpc>
              <a:spcBef>
                <a:spcPts val="0"/>
              </a:spcBef>
              <a:spcAft>
                <a:spcPts val="0"/>
              </a:spcAft>
              <a:buSzPts val="1100"/>
              <a:buNone/>
            </a:pPr>
            <a:endParaRPr lang="en-US"/>
          </a:p>
          <a:p>
            <a:pPr marL="0" lvl="0" indent="0" algn="l" rtl="0">
              <a:lnSpc>
                <a:spcPct val="100000"/>
              </a:lnSpc>
              <a:spcBef>
                <a:spcPts val="0"/>
              </a:spcBef>
              <a:spcAft>
                <a:spcPts val="0"/>
              </a:spcAft>
              <a:buSzPts val="1100"/>
              <a:buNone/>
            </a:pPr>
            <a:endParaRPr lang="en-US"/>
          </a:p>
          <a:p>
            <a:pPr marL="0" lvl="0" indent="0" algn="l" rtl="0">
              <a:lnSpc>
                <a:spcPct val="100000"/>
              </a:lnSpc>
              <a:spcBef>
                <a:spcPts val="0"/>
              </a:spcBef>
              <a:spcAft>
                <a:spcPts val="0"/>
              </a:spcAft>
              <a:buSzPts val="1100"/>
              <a:buNone/>
            </a:pPr>
            <a:r>
              <a:rPr lang="en-US"/>
              <a:t>-----</a:t>
            </a:r>
          </a:p>
          <a:p>
            <a:pPr marL="0" lvl="0" indent="0" algn="l" rtl="0">
              <a:lnSpc>
                <a:spcPct val="100000"/>
              </a:lnSpc>
              <a:spcBef>
                <a:spcPts val="0"/>
              </a:spcBef>
              <a:spcAft>
                <a:spcPts val="0"/>
              </a:spcAft>
              <a:buSzPts val="1100"/>
              <a:buNone/>
            </a:pPr>
            <a:endParaRPr lang="en-US"/>
          </a:p>
          <a:p>
            <a:pPr marL="0" lvl="0" indent="0" algn="l" rtl="0">
              <a:lnSpc>
                <a:spcPct val="100000"/>
              </a:lnSpc>
              <a:spcBef>
                <a:spcPts val="0"/>
              </a:spcBef>
              <a:spcAft>
                <a:spcPts val="0"/>
              </a:spcAft>
              <a:buSzPts val="1100"/>
              <a:buNone/>
            </a:pPr>
            <a:endParaRPr lang="en-US"/>
          </a:p>
          <a:p>
            <a:pPr marL="0" lvl="0" indent="0" algn="l" rtl="0">
              <a:lnSpc>
                <a:spcPct val="100000"/>
              </a:lnSpc>
              <a:spcBef>
                <a:spcPts val="0"/>
              </a:spcBef>
              <a:spcAft>
                <a:spcPts val="0"/>
              </a:spcAft>
              <a:buSzPts val="1100"/>
              <a:buNone/>
            </a:pPr>
            <a:r>
              <a:rPr lang="en-US" u="sng"/>
              <a:t>Information</a:t>
            </a:r>
            <a:r>
              <a:rPr lang="en-US"/>
              <a:t> </a:t>
            </a:r>
          </a:p>
          <a:p>
            <a:pPr marL="0" marR="0" lvl="0" indent="0" algn="l" defTabSz="914400" rtl="0" eaLnBrk="1" fontAlgn="auto" latinLnBrk="0" hangingPunct="1">
              <a:lnSpc>
                <a:spcPct val="100000"/>
              </a:lnSpc>
              <a:spcBef>
                <a:spcPts val="0"/>
              </a:spcBef>
              <a:spcAft>
                <a:spcPts val="0"/>
              </a:spcAft>
              <a:buClrTx/>
              <a:buSzPts val="1100"/>
              <a:buFontTx/>
              <a:buNone/>
              <a:tabLst/>
              <a:defRPr/>
            </a:pPr>
            <a:r>
              <a:rPr lang="en-US">
                <a:effectLst/>
              </a:rPr>
              <a:t>ALMA Backyard Farms. (n.d.). </a:t>
            </a:r>
            <a:r>
              <a:rPr lang="en-US" i="1">
                <a:effectLst/>
              </a:rPr>
              <a:t>Feed the Soil, Feed the Soul</a:t>
            </a:r>
            <a:r>
              <a:rPr lang="en-US">
                <a:effectLst/>
              </a:rPr>
              <a:t>. ALMA Backyard Farms. Retrieved July 31, 2025, from </a:t>
            </a:r>
            <a:r>
              <a:rPr lang="en-US">
                <a:effectLst/>
                <a:hlinkClick r:id="rId3"/>
              </a:rPr>
              <a:t>https://almabackyardfarms.com</a:t>
            </a:r>
            <a:endParaRPr lang="en-US">
              <a:effectLst/>
            </a:endParaRPr>
          </a:p>
        </p:txBody>
      </p:sp>
      <p:sp>
        <p:nvSpPr>
          <p:cNvPr id="4" name="Slide Number Placeholder 3"/>
          <p:cNvSpPr>
            <a:spLocks noGrp="1"/>
          </p:cNvSpPr>
          <p:nvPr>
            <p:ph type="sldNum" sz="quarter" idx="5"/>
          </p:nvPr>
        </p:nvSpPr>
        <p:spPr/>
        <p:txBody>
          <a:bodyPr/>
          <a:lstStyle/>
          <a:p>
            <a:fld id="{13D3DDD1-A2AC-0143-A10E-767D06A6F773}" type="slidenum">
              <a:rPr lang="en-US" smtClean="0"/>
              <a:pPr/>
              <a:t>53</a:t>
            </a:fld>
            <a:endParaRPr lang="en-US"/>
          </a:p>
        </p:txBody>
      </p:sp>
    </p:spTree>
    <p:extLst>
      <p:ext uri="{BB962C8B-B14F-4D97-AF65-F5344CB8AC3E}">
        <p14:creationId xmlns:p14="http://schemas.microsoft.com/office/powerpoint/2010/main" val="392693581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100"/>
              <a:buNone/>
            </a:pPr>
            <a:r>
              <a:rPr lang="en" sz="1200">
                <a:highlight>
                  <a:srgbClr val="FFFFFF"/>
                </a:highlight>
                <a:latin typeface="Open Sans"/>
                <a:ea typeface="Open Sans"/>
                <a:cs typeface="Open Sans"/>
                <a:sym typeface="Open Sans"/>
              </a:rPr>
              <a:t>Another example is Farm to school programs, which support local farmers and economies, while ensuring students have access to nutritious vegetables and fruit. </a:t>
            </a:r>
          </a:p>
          <a:p>
            <a:pPr marL="0" lvl="0" indent="0" algn="l" rtl="0">
              <a:lnSpc>
                <a:spcPct val="100000"/>
              </a:lnSpc>
              <a:spcBef>
                <a:spcPts val="0"/>
              </a:spcBef>
              <a:spcAft>
                <a:spcPts val="0"/>
              </a:spcAft>
              <a:buSzPts val="1100"/>
              <a:buNone/>
            </a:pPr>
            <a:endParaRPr lang="en" sz="1200">
              <a:highlight>
                <a:srgbClr val="FFFFFF"/>
              </a:highlight>
              <a:latin typeface="Open Sans"/>
              <a:ea typeface="Open Sans"/>
              <a:cs typeface="Open Sans"/>
              <a:sym typeface="Open Sans"/>
            </a:endParaRPr>
          </a:p>
          <a:p>
            <a:pPr marL="0" marR="0" lvl="0" indent="0" algn="l" defTabSz="914400" rtl="0" eaLnBrk="1" fontAlgn="auto" latinLnBrk="0" hangingPunct="1">
              <a:lnSpc>
                <a:spcPct val="100000"/>
              </a:lnSpc>
              <a:spcBef>
                <a:spcPts val="0"/>
              </a:spcBef>
              <a:spcAft>
                <a:spcPts val="0"/>
              </a:spcAft>
              <a:buClrTx/>
              <a:buSzPts val="1100"/>
              <a:buFontTx/>
              <a:buNone/>
              <a:tabLst/>
              <a:defRPr/>
            </a:pPr>
            <a:r>
              <a:rPr lang="en-US" sz="1200" b="1" kern="1200">
                <a:solidFill>
                  <a:schemeClr val="tx1"/>
                </a:solidFill>
                <a:effectLst/>
                <a:latin typeface="+mn-lt"/>
                <a:ea typeface="+mn-ea"/>
                <a:cs typeface="+mn-cs"/>
              </a:rPr>
              <a:t>“Farm to School”</a:t>
            </a:r>
            <a:r>
              <a:rPr lang="en-US" sz="1200" kern="1200">
                <a:solidFill>
                  <a:schemeClr val="tx1"/>
                </a:solidFill>
                <a:effectLst/>
                <a:latin typeface="+mn-lt"/>
                <a:ea typeface="+mn-ea"/>
                <a:cs typeface="+mn-cs"/>
              </a:rPr>
              <a:t> programs bring locally produced foods into school cafeterias; complemented by hands-on learning activities for students such as farm visits, school gardening and the integration of food-related education into the standards-based classroom curriculum. Far​m to school includes of all types of producers and food businesses including farmers and waterman as well as food processors, manufacturers, and distributor.</a:t>
            </a:r>
            <a:endParaRPr lang="en" sz="1200">
              <a:highlight>
                <a:srgbClr val="FFFFFF"/>
              </a:highlight>
              <a:latin typeface="Open Sans"/>
              <a:ea typeface="Open Sans"/>
              <a:cs typeface="Open Sans"/>
              <a:sym typeface="Open Sans"/>
            </a:endParaRPr>
          </a:p>
          <a:p>
            <a:pPr marL="0" lvl="0" indent="0" algn="l" rtl="0">
              <a:lnSpc>
                <a:spcPct val="100000"/>
              </a:lnSpc>
              <a:spcBef>
                <a:spcPts val="0"/>
              </a:spcBef>
              <a:spcAft>
                <a:spcPts val="0"/>
              </a:spcAft>
              <a:buSzPts val="1100"/>
              <a:buNone/>
            </a:pPr>
            <a:endParaRPr lang="en" sz="1200">
              <a:highlight>
                <a:srgbClr val="FFFFFF"/>
              </a:highlight>
              <a:latin typeface="Open Sans"/>
              <a:ea typeface="Open Sans"/>
              <a:cs typeface="Open Sans"/>
              <a:sym typeface="Open Sans"/>
            </a:endParaRPr>
          </a:p>
          <a:p>
            <a:pPr marL="0" lvl="0" indent="0" algn="l" rtl="0">
              <a:lnSpc>
                <a:spcPct val="100000"/>
              </a:lnSpc>
              <a:spcBef>
                <a:spcPts val="0"/>
              </a:spcBef>
              <a:spcAft>
                <a:spcPts val="0"/>
              </a:spcAft>
              <a:buSzPts val="1100"/>
              <a:buNone/>
            </a:pPr>
            <a:r>
              <a:rPr lang="en" sz="1200">
                <a:highlight>
                  <a:srgbClr val="FFFFFF"/>
                </a:highlight>
                <a:latin typeface="Open Sans"/>
                <a:ea typeface="Open Sans"/>
                <a:cs typeface="Open Sans"/>
                <a:sym typeface="Open Sans"/>
              </a:rPr>
              <a:t>Dietitians can advocate for more of these programs and help build linkages with students a</a:t>
            </a:r>
            <a:r>
              <a:rPr lang="en-US" sz="1200" err="1">
                <a:highlight>
                  <a:srgbClr val="FFFFFF"/>
                </a:highlight>
                <a:latin typeface="Open Sans"/>
                <a:ea typeface="Open Sans"/>
                <a:cs typeface="Open Sans"/>
                <a:sym typeface="Open Sans"/>
              </a:rPr>
              <a:t>nd</a:t>
            </a:r>
            <a:r>
              <a:rPr lang="en" sz="1200">
                <a:highlight>
                  <a:srgbClr val="FFFFFF"/>
                </a:highlight>
                <a:latin typeface="Open Sans"/>
                <a:ea typeface="Open Sans"/>
                <a:cs typeface="Open Sans"/>
                <a:sym typeface="Open Sans"/>
              </a:rPr>
              <a:t> farms in their own organizations. </a:t>
            </a:r>
          </a:p>
          <a:p>
            <a:pPr marL="0" lvl="0" indent="0" algn="l" rtl="0">
              <a:lnSpc>
                <a:spcPct val="100000"/>
              </a:lnSpc>
              <a:spcBef>
                <a:spcPts val="0"/>
              </a:spcBef>
              <a:spcAft>
                <a:spcPts val="0"/>
              </a:spcAft>
              <a:buSzPts val="1100"/>
              <a:buNone/>
            </a:pPr>
            <a:endParaRPr lang="en" sz="1200">
              <a:highlight>
                <a:srgbClr val="FFFFFF"/>
              </a:highlight>
              <a:latin typeface="Open Sans"/>
              <a:ea typeface="Open Sans"/>
              <a:cs typeface="Open Sans"/>
              <a:sym typeface="Open Sans"/>
            </a:endParaRPr>
          </a:p>
          <a:p>
            <a:pPr marL="0" lvl="0" indent="0" algn="l" rtl="0">
              <a:lnSpc>
                <a:spcPct val="100000"/>
              </a:lnSpc>
              <a:spcBef>
                <a:spcPts val="0"/>
              </a:spcBef>
              <a:spcAft>
                <a:spcPts val="0"/>
              </a:spcAft>
              <a:buSzPts val="1100"/>
              <a:buNone/>
            </a:pPr>
            <a:r>
              <a:rPr lang="en" sz="1200">
                <a:highlight>
                  <a:srgbClr val="FFFFFF"/>
                </a:highlight>
                <a:latin typeface="Open Sans"/>
                <a:ea typeface="Open Sans"/>
                <a:cs typeface="Open Sans"/>
                <a:sym typeface="Open Sans"/>
              </a:rPr>
              <a:t>READ</a:t>
            </a:r>
          </a:p>
          <a:p>
            <a:pPr marL="0" lvl="0" indent="0" algn="l" rtl="0">
              <a:lnSpc>
                <a:spcPct val="100000"/>
              </a:lnSpc>
              <a:spcBef>
                <a:spcPts val="0"/>
              </a:spcBef>
              <a:spcAft>
                <a:spcPts val="0"/>
              </a:spcAft>
              <a:buSzPts val="1100"/>
              <a:buNone/>
            </a:pPr>
            <a:endParaRPr lang="en" sz="1050">
              <a:highlight>
                <a:srgbClr val="FFFFFF"/>
              </a:highlight>
              <a:latin typeface="Open Sans"/>
              <a:ea typeface="Open Sans"/>
              <a:cs typeface="Open Sans"/>
              <a:sym typeface="Open Sans"/>
            </a:endParaRPr>
          </a:p>
          <a:p>
            <a:pPr marL="0" lvl="0" indent="0" algn="l" rtl="0">
              <a:lnSpc>
                <a:spcPct val="100000"/>
              </a:lnSpc>
              <a:spcBef>
                <a:spcPts val="0"/>
              </a:spcBef>
              <a:spcAft>
                <a:spcPts val="0"/>
              </a:spcAft>
              <a:buSzPts val="1100"/>
              <a:buNone/>
            </a:pPr>
            <a:endParaRPr lang="en" sz="1050">
              <a:highlight>
                <a:srgbClr val="FFFFFF"/>
              </a:highlight>
              <a:latin typeface="Open Sans"/>
              <a:ea typeface="Open Sans"/>
              <a:cs typeface="Open Sans"/>
              <a:sym typeface="Open Sans"/>
            </a:endParaRPr>
          </a:p>
          <a:p>
            <a:pPr marL="0" lvl="0" indent="0" algn="l" rtl="0">
              <a:lnSpc>
                <a:spcPct val="100000"/>
              </a:lnSpc>
              <a:spcBef>
                <a:spcPts val="0"/>
              </a:spcBef>
              <a:spcAft>
                <a:spcPts val="0"/>
              </a:spcAft>
              <a:buSzPts val="1100"/>
              <a:buNone/>
            </a:pPr>
            <a:r>
              <a:rPr lang="en" sz="1050">
                <a:highlight>
                  <a:srgbClr val="FFFFFF"/>
                </a:highlight>
                <a:latin typeface="Open Sans"/>
                <a:ea typeface="Open Sans"/>
                <a:cs typeface="Open Sans"/>
                <a:sym typeface="Open Sans"/>
              </a:rPr>
              <a:t>-----</a:t>
            </a:r>
          </a:p>
          <a:p>
            <a:pPr marL="0" lvl="0" indent="0" algn="l" rtl="0">
              <a:lnSpc>
                <a:spcPct val="100000"/>
              </a:lnSpc>
              <a:spcBef>
                <a:spcPts val="0"/>
              </a:spcBef>
              <a:spcAft>
                <a:spcPts val="0"/>
              </a:spcAft>
              <a:buSzPts val="1100"/>
              <a:buNone/>
            </a:pPr>
            <a:endParaRPr lang="en" sz="1050">
              <a:highlight>
                <a:srgbClr val="FFFFFF"/>
              </a:highlight>
              <a:latin typeface="Open Sans"/>
              <a:ea typeface="Open Sans"/>
              <a:cs typeface="Open Sans"/>
              <a:sym typeface="Open Sans"/>
            </a:endParaRPr>
          </a:p>
          <a:p>
            <a:pPr marL="0" lvl="0" indent="0" algn="l" rtl="0">
              <a:lnSpc>
                <a:spcPct val="100000"/>
              </a:lnSpc>
              <a:spcBef>
                <a:spcPts val="0"/>
              </a:spcBef>
              <a:spcAft>
                <a:spcPts val="0"/>
              </a:spcAft>
              <a:buSzPts val="1100"/>
              <a:buNone/>
            </a:pPr>
            <a:endParaRPr lang="en" sz="1050">
              <a:highlight>
                <a:srgbClr val="FFFFFF"/>
              </a:highlight>
              <a:latin typeface="Open Sans"/>
              <a:ea typeface="Open Sans"/>
              <a:cs typeface="Open Sans"/>
              <a:sym typeface="Open Sans"/>
            </a:endParaRPr>
          </a:p>
          <a:p>
            <a:pPr marL="0" lvl="0" indent="0" algn="l" rtl="0">
              <a:lnSpc>
                <a:spcPct val="100000"/>
              </a:lnSpc>
              <a:spcBef>
                <a:spcPts val="0"/>
              </a:spcBef>
              <a:spcAft>
                <a:spcPts val="0"/>
              </a:spcAft>
              <a:buSzPts val="1100"/>
              <a:buNone/>
            </a:pPr>
            <a:r>
              <a:rPr lang="en" sz="1050" u="sng">
                <a:highlight>
                  <a:srgbClr val="FFFFFF"/>
                </a:highlight>
                <a:latin typeface="Open Sans"/>
                <a:ea typeface="Open Sans"/>
                <a:cs typeface="Open Sans"/>
                <a:sym typeface="Open Sans"/>
              </a:rPr>
              <a:t>Data</a:t>
            </a:r>
          </a:p>
          <a:p>
            <a:pPr marL="0" marR="0" lvl="0" indent="0" algn="l" defTabSz="914400" rtl="0" eaLnBrk="1" fontAlgn="auto" latinLnBrk="0" hangingPunct="1">
              <a:lnSpc>
                <a:spcPct val="100000"/>
              </a:lnSpc>
              <a:spcBef>
                <a:spcPts val="0"/>
              </a:spcBef>
              <a:spcAft>
                <a:spcPts val="0"/>
              </a:spcAft>
              <a:buClrTx/>
              <a:buSzPts val="1100"/>
              <a:buFontTx/>
              <a:buNone/>
              <a:tabLst/>
              <a:defRPr/>
            </a:pPr>
            <a:r>
              <a:rPr lang="en-US" sz="1200" kern="1200">
                <a:solidFill>
                  <a:schemeClr val="tx1"/>
                </a:solidFill>
                <a:effectLst/>
                <a:latin typeface="+mn-lt"/>
                <a:ea typeface="+mn-ea"/>
                <a:cs typeface="+mn-cs"/>
              </a:rPr>
              <a:t>USDA Farm to School Census. (n.d.). </a:t>
            </a:r>
            <a:r>
              <a:rPr lang="en-US" sz="1200" i="1" kern="1200">
                <a:solidFill>
                  <a:schemeClr val="tx1"/>
                </a:solidFill>
                <a:effectLst/>
                <a:latin typeface="+mn-lt"/>
                <a:ea typeface="+mn-ea"/>
                <a:cs typeface="+mn-cs"/>
              </a:rPr>
              <a:t>Farm to School Census</a:t>
            </a:r>
            <a:r>
              <a:rPr lang="en-US" sz="1200" kern="1200">
                <a:solidFill>
                  <a:schemeClr val="tx1"/>
                </a:solidFill>
                <a:effectLst/>
                <a:latin typeface="+mn-lt"/>
                <a:ea typeface="+mn-ea"/>
                <a:cs typeface="+mn-cs"/>
              </a:rPr>
              <a:t>. USDA Farm to School Census. Retrieved June 10, 2025, from </a:t>
            </a:r>
            <a:r>
              <a:rPr lang="en-US" sz="1200" u="sng" kern="1200">
                <a:solidFill>
                  <a:schemeClr val="tx1"/>
                </a:solidFill>
                <a:effectLst/>
                <a:latin typeface="+mn-lt"/>
                <a:ea typeface="+mn-ea"/>
                <a:cs typeface="+mn-cs"/>
                <a:hlinkClick r:id="rId3"/>
              </a:rPr>
              <a:t>https://farmtoschoolcensus.fns.usda.gov/</a:t>
            </a:r>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Pts val="1100"/>
              <a:buFontTx/>
              <a:buNone/>
              <a:tabLst/>
              <a:defRPr/>
            </a:pPr>
            <a:r>
              <a:rPr lang="en-US" sz="1200" kern="1200">
                <a:solidFill>
                  <a:schemeClr val="tx1"/>
                </a:solidFill>
                <a:effectLst/>
                <a:latin typeface="+mn-lt"/>
                <a:ea typeface="+mn-ea"/>
                <a:cs typeface="+mn-cs"/>
              </a:rPr>
              <a:t>National Farm to School Network. (2020). </a:t>
            </a:r>
            <a:r>
              <a:rPr lang="en-US" sz="1200" i="1" kern="1200">
                <a:solidFill>
                  <a:schemeClr val="tx1"/>
                </a:solidFill>
                <a:effectLst/>
                <a:latin typeface="+mn-lt"/>
                <a:ea typeface="+mn-ea"/>
                <a:cs typeface="+mn-cs"/>
              </a:rPr>
              <a:t>The Benefits of Farm to School</a:t>
            </a:r>
            <a:r>
              <a:rPr lang="en-US" sz="1200" kern="1200">
                <a:solidFill>
                  <a:schemeClr val="tx1"/>
                </a:solidFill>
                <a:effectLst/>
                <a:latin typeface="+mn-lt"/>
                <a:ea typeface="+mn-ea"/>
                <a:cs typeface="+mn-cs"/>
              </a:rPr>
              <a:t>. National Farm to School Network. </a:t>
            </a:r>
            <a:r>
              <a:rPr lang="en-US" sz="1200" u="sng" kern="1200">
                <a:solidFill>
                  <a:schemeClr val="tx1"/>
                </a:solidFill>
                <a:effectLst/>
                <a:latin typeface="+mn-lt"/>
                <a:ea typeface="+mn-ea"/>
                <a:cs typeface="+mn-cs"/>
                <a:hlinkClick r:id="rId4"/>
              </a:rPr>
              <a:t>https://cdn.prod.website-files.com/5c469df2395cd53c3d913b2d/611027419232d281ad2f51ff_BenefitsFactSheet.pdf</a:t>
            </a:r>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13D3DDD1-A2AC-0143-A10E-767D06A6F773}" type="slidenum">
              <a:rPr lang="en-US" smtClean="0"/>
              <a:pPr/>
              <a:t>54</a:t>
            </a:fld>
            <a:endParaRPr lang="en-US"/>
          </a:p>
        </p:txBody>
      </p:sp>
    </p:spTree>
    <p:extLst>
      <p:ext uri="{BB962C8B-B14F-4D97-AF65-F5344CB8AC3E}">
        <p14:creationId xmlns:p14="http://schemas.microsoft.com/office/powerpoint/2010/main" val="229912855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a:t>As an RDN, you can explore whether your municipality or institution aligns with the Good Food Purchasing program, which </a:t>
            </a:r>
            <a:r>
              <a:rPr lang="en-US" sz="1200"/>
              <a:t>uses the power of procurement to create a transparent and equitable food system that prioritizes the health and well-being of people, animals, and the environment. </a:t>
            </a:r>
          </a:p>
          <a:p>
            <a:endParaRPr lang="en-US" sz="1200"/>
          </a:p>
          <a:p>
            <a:pPr>
              <a:lnSpc>
                <a:spcPct val="120000"/>
              </a:lnSpc>
            </a:pPr>
            <a:r>
              <a:rPr lang="en-US" sz="1200"/>
              <a:t>The GFPP provides a framework and guidelines that encourages large institutions to direct their buying power toward five core values: local economies, environmental sustainability, a valued workforce, good nutrition and animal welfare</a:t>
            </a:r>
            <a:r>
              <a:rPr lang="en-US"/>
              <a:t>,</a:t>
            </a:r>
            <a:r>
              <a:rPr lang="en-US" sz="1200"/>
              <a:t> </a:t>
            </a:r>
            <a:r>
              <a:rPr lang="en-US"/>
              <a:t>and the overarching principles of equity, accountability, and transparency.</a:t>
            </a:r>
            <a:endParaRPr lang="en-US">
              <a:ea typeface="Calibri"/>
              <a:cs typeface="Calibri"/>
            </a:endParaRPr>
          </a:p>
          <a:p>
            <a:pPr marL="0" indent="0">
              <a:lnSpc>
                <a:spcPct val="120000"/>
              </a:lnSpc>
              <a:buNone/>
            </a:pPr>
            <a:endParaRPr lang="en-US" sz="1200"/>
          </a:p>
          <a:p>
            <a:pPr marL="0" indent="0">
              <a:lnSpc>
                <a:spcPct val="120000"/>
              </a:lnSpc>
              <a:buNone/>
            </a:pPr>
            <a:endParaRPr lang="en-US" sz="1200"/>
          </a:p>
          <a:p>
            <a:pPr marL="0" indent="0">
              <a:lnSpc>
                <a:spcPct val="120000"/>
              </a:lnSpc>
              <a:buNone/>
            </a:pPr>
            <a:r>
              <a:rPr lang="en-US" sz="1200"/>
              <a:t>-----</a:t>
            </a:r>
          </a:p>
          <a:p>
            <a:pPr marL="0" indent="0">
              <a:lnSpc>
                <a:spcPct val="120000"/>
              </a:lnSpc>
              <a:buNone/>
            </a:pPr>
            <a:endParaRPr lang="en-US" sz="1200"/>
          </a:p>
          <a:p>
            <a:pPr marL="0" indent="0">
              <a:lnSpc>
                <a:spcPct val="120000"/>
              </a:lnSpc>
              <a:buNone/>
            </a:pPr>
            <a:endParaRPr lang="en-US" sz="1200"/>
          </a:p>
          <a:p>
            <a:pPr marL="0" indent="0">
              <a:lnSpc>
                <a:spcPct val="120000"/>
              </a:lnSpc>
              <a:buNone/>
            </a:pPr>
            <a:r>
              <a:rPr lang="en-US" sz="1200" u="sng"/>
              <a:t>Information</a:t>
            </a:r>
            <a:r>
              <a:rPr lang="en-US" sz="1200"/>
              <a:t> </a:t>
            </a:r>
          </a:p>
          <a:p>
            <a:pPr marL="0" marR="0" lvl="0" indent="0" algn="l" defTabSz="914400" rtl="0" eaLnBrk="1" fontAlgn="auto" latinLnBrk="0" hangingPunct="1">
              <a:lnSpc>
                <a:spcPct val="120000"/>
              </a:lnSpc>
              <a:spcBef>
                <a:spcPts val="0"/>
              </a:spcBef>
              <a:spcAft>
                <a:spcPts val="0"/>
              </a:spcAft>
              <a:buClrTx/>
              <a:buSzTx/>
              <a:buFontTx/>
              <a:buNone/>
              <a:tabLst/>
              <a:defRPr/>
            </a:pPr>
            <a:r>
              <a:rPr lang="en-US" err="1">
                <a:effectLst/>
              </a:rPr>
              <a:t>Bronsing</a:t>
            </a:r>
            <a:r>
              <a:rPr lang="en-US">
                <a:effectLst/>
              </a:rPr>
              <a:t>-Lazalde, C. (2025). </a:t>
            </a:r>
            <a:r>
              <a:rPr lang="en-US" i="1">
                <a:effectLst/>
              </a:rPr>
              <a:t>The Good Food Purchasing Values</a:t>
            </a:r>
            <a:r>
              <a:rPr lang="en-US">
                <a:effectLst/>
              </a:rPr>
              <a:t>. Center for Good Food Purchasing. </a:t>
            </a:r>
            <a:r>
              <a:rPr lang="en-US">
                <a:effectLst/>
                <a:hlinkClick r:id="rId3"/>
              </a:rPr>
              <a:t>https://goodfoodpurchasing.org/good-food-values/</a:t>
            </a:r>
            <a:endParaRPr lang="en-US">
              <a:effectLst/>
              <a:ea typeface="Calibri"/>
              <a:cs typeface="Calibri"/>
              <a:hlinkClick r:id="rId3"/>
            </a:endParaRPr>
          </a:p>
        </p:txBody>
      </p:sp>
      <p:sp>
        <p:nvSpPr>
          <p:cNvPr id="4" name="Slide Number Placeholder 3"/>
          <p:cNvSpPr>
            <a:spLocks noGrp="1"/>
          </p:cNvSpPr>
          <p:nvPr>
            <p:ph type="sldNum" sz="quarter" idx="5"/>
          </p:nvPr>
        </p:nvSpPr>
        <p:spPr/>
        <p:txBody>
          <a:bodyPr/>
          <a:lstStyle/>
          <a:p>
            <a:fld id="{13D3DDD1-A2AC-0143-A10E-767D06A6F773}" type="slidenum">
              <a:rPr lang="en-US" smtClean="0"/>
              <a:pPr/>
              <a:t>55</a:t>
            </a:fld>
            <a:endParaRPr lang="en-US"/>
          </a:p>
        </p:txBody>
      </p:sp>
    </p:spTree>
    <p:extLst>
      <p:ext uri="{BB962C8B-B14F-4D97-AF65-F5344CB8AC3E}">
        <p14:creationId xmlns:p14="http://schemas.microsoft.com/office/powerpoint/2010/main" val="373500648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a:t>Raising awareness about how public health and nutrition intersect with equity is essential across diverse audiences and disciplines. Addressing these complex challenges requires coordinated, multilevel, and multisectoral strategies. Taking a systems-based approach can help inform both effective actions and sustainable solutions.</a:t>
            </a:r>
          </a:p>
          <a:p>
            <a:endParaRPr lang="en-US"/>
          </a:p>
          <a:p>
            <a:r>
              <a:rPr lang="en-US"/>
              <a:t>Population-level policies and programs can significantly enhance nutrition security by shaping broader social, economic, and environmental conditions. Examples include implementing strong nutrition standards for food procurement in settings such as workplaces, schools, and early childhood centers; introducing labeling requirements and nutritional guidelines in restaurants and retail stores to inform consumers and encourage healthier menus. These policies can also involve offering tax credits and incentives to increase access to healthy foods, fostering innovation in local and regional food systems, and using taxes on sugary drinks or ultra-processed foods to both discourage consumption and fund nutrition programs for underserved populations. While such strategies should prioritize reaching vulnerable and at-risk groups to help reduce health disparities, broad-based, population-wide initiatives remain essential, as poor diet quality and nutrition insecurity extend beyond low-income or food-insecure households.</a:t>
            </a:r>
          </a:p>
          <a:p>
            <a:endParaRPr lang="en-US"/>
          </a:p>
          <a:p>
            <a:r>
              <a:rPr lang="en-US"/>
              <a:t>For dietitians and nutrition professionals, collaboration with community leaders and stakeholders and across sectors is crucial. Within healthcare settings, dietitians play a vital role in educating other health professionals about nutrition and health equity, while also supporting patients and communities in understanding and addressing these issues.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endParaRPr lang="en-US"/>
          </a:p>
          <a:p>
            <a:r>
              <a:rPr lang="en-US"/>
              <a:t>-----</a:t>
            </a:r>
          </a:p>
          <a:p>
            <a:endParaRPr lang="en-US"/>
          </a:p>
          <a:p>
            <a:endParaRPr lang="en-US"/>
          </a:p>
          <a:p>
            <a:r>
              <a:rPr lang="en-US" u="sng"/>
              <a:t>Information</a:t>
            </a:r>
            <a:r>
              <a:rPr lang="en-US"/>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err="1">
                <a:effectLst/>
              </a:rPr>
              <a:t>Mozaffarian</a:t>
            </a:r>
            <a:r>
              <a:rPr lang="en-US">
                <a:effectLst/>
              </a:rPr>
              <a:t>, D. (2023). </a:t>
            </a:r>
            <a:r>
              <a:rPr lang="en-US" i="1">
                <a:effectLst/>
              </a:rPr>
              <a:t>Measuring And Addressing Nutrition Security To Achieve Health And Health Equity</a:t>
            </a:r>
            <a:r>
              <a:rPr lang="en-US">
                <a:effectLst/>
              </a:rPr>
              <a:t> (Health Policy Brief | Culture of Health). Health Affairs. </a:t>
            </a:r>
            <a:r>
              <a:rPr lang="en-US">
                <a:effectLst/>
                <a:hlinkClick r:id="rId3"/>
              </a:rPr>
              <a:t>https://www.healthaffairs.org/do/10.1377/hpb20230216.926558/full/</a:t>
            </a:r>
            <a:endParaRPr lang="en-US">
              <a:effectLst/>
            </a:endParaRPr>
          </a:p>
        </p:txBody>
      </p:sp>
      <p:sp>
        <p:nvSpPr>
          <p:cNvPr id="4" name="Slide Number Placeholder 3"/>
          <p:cNvSpPr>
            <a:spLocks noGrp="1"/>
          </p:cNvSpPr>
          <p:nvPr>
            <p:ph type="sldNum" sz="quarter" idx="5"/>
          </p:nvPr>
        </p:nvSpPr>
        <p:spPr/>
        <p:txBody>
          <a:bodyPr/>
          <a:lstStyle/>
          <a:p>
            <a:fld id="{13D3DDD1-A2AC-0143-A10E-767D06A6F773}" type="slidenum">
              <a:rPr lang="en-US" smtClean="0"/>
              <a:pPr/>
              <a:t>56</a:t>
            </a:fld>
            <a:endParaRPr lang="en-US"/>
          </a:p>
        </p:txBody>
      </p:sp>
    </p:spTree>
    <p:extLst>
      <p:ext uri="{BB962C8B-B14F-4D97-AF65-F5344CB8AC3E}">
        <p14:creationId xmlns:p14="http://schemas.microsoft.com/office/powerpoint/2010/main" val="283356724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Policy is a hugely important lever of change. This is generally where we try to affect broad structural, society-wide changes – the root causes – the influences and external drivers. But good policy can also target the food industry, and food environments in ways that shape consumer demand. </a:t>
            </a:r>
            <a:r>
              <a:rPr lang="en-US" altLang="ja-JP" sz="1200" b="1">
                <a:latin typeface="Aptos" panose="020B0004020202020204" pitchFamily="34" charset="0"/>
                <a:cs typeface="Calibri" panose="020F0502020204030204" pitchFamily="34" charset="0"/>
              </a:rPr>
              <a:t>Food policy describes the set of laws and regulations that inform how, why, and when food is produced, transported, distributed, consumed and disposed of.</a:t>
            </a:r>
            <a:endParaRPr lang="en-US" sz="1200" b="1" kern="1200">
              <a:solidFill>
                <a:schemeClr val="tx1"/>
              </a:solidFill>
              <a:effectLst/>
              <a:latin typeface="+mn-lt"/>
              <a:ea typeface="+mn-ea"/>
              <a:cs typeface="+mn-cs"/>
            </a:endParaRPr>
          </a:p>
          <a:p>
            <a:endParaRPr lang="en-US" sz="1200" kern="1200">
              <a:solidFill>
                <a:schemeClr val="tx1"/>
              </a:solidFill>
              <a:effectLst/>
              <a:latin typeface="+mn-lt"/>
              <a:ea typeface="+mn-ea"/>
              <a:cs typeface="+mn-cs"/>
            </a:endParaRPr>
          </a:p>
          <a:p>
            <a:r>
              <a:rPr lang="en-US"/>
              <a:t>Even if we are not policy makers, RDN’s have an important role advocating for policies that support an equitable, healthy and sustainable food system. Consider different levels of policy and where you might have the greatest influence.</a:t>
            </a:r>
          </a:p>
          <a:p>
            <a:endParaRPr lang="en-US"/>
          </a:p>
          <a:p>
            <a:r>
              <a:rPr lang="en-US"/>
              <a:t>Nutrition programs such as SNAP and WIC are funded at the federal level, but many federal laws and regulations are directly applicable to local food systems. </a:t>
            </a:r>
          </a:p>
          <a:p>
            <a:endParaRPr lang="en-US"/>
          </a:p>
          <a:p>
            <a:r>
              <a:rPr lang="en-US"/>
              <a:t>There are also several federally created programs administered at the state level, such as The Farmers’ Market Nutrition Programs and the School Nutrition Programs. </a:t>
            </a:r>
          </a:p>
          <a:p>
            <a:endParaRPr lang="en-US"/>
          </a:p>
          <a:p>
            <a:r>
              <a:rPr lang="en-US"/>
              <a:t>However, most regulation takes place at the state or local level, or a combination thereof. </a:t>
            </a:r>
          </a:p>
          <a:p>
            <a:endParaRPr lang="en-US"/>
          </a:p>
          <a:p>
            <a:endParaRPr lang="en-US"/>
          </a:p>
          <a:p>
            <a:r>
              <a:rPr lang="en-US"/>
              <a:t>------</a:t>
            </a:r>
          </a:p>
          <a:p>
            <a:endParaRPr lang="en-US"/>
          </a:p>
          <a:p>
            <a:endParaRPr lang="en-US"/>
          </a:p>
          <a:p>
            <a:r>
              <a:rPr lang="en-US" u="sng"/>
              <a:t>Information</a:t>
            </a:r>
            <a:r>
              <a:rPr lang="en-US"/>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effectLst/>
              </a:rPr>
              <a:t>Odoms-Young, A., Brown, A. G. M., Agurs-Collins, T., &amp; Glanz, K. (2024). Food Insecurity, Neighborhood Food Environment, and Health Disparities: State of the Science, Research Gaps and Opportunities. </a:t>
            </a:r>
            <a:r>
              <a:rPr lang="en-US" i="1">
                <a:effectLst/>
              </a:rPr>
              <a:t>The American Journal of Clinical Nutrition</a:t>
            </a:r>
            <a:r>
              <a:rPr lang="en-US">
                <a:effectLst/>
              </a:rPr>
              <a:t>, </a:t>
            </a:r>
            <a:r>
              <a:rPr lang="en-US" i="1">
                <a:effectLst/>
              </a:rPr>
              <a:t>119</a:t>
            </a:r>
            <a:r>
              <a:rPr lang="en-US">
                <a:effectLst/>
              </a:rPr>
              <a:t>(3), 850–861. </a:t>
            </a:r>
            <a:r>
              <a:rPr lang="en-US">
                <a:effectLst/>
                <a:hlinkClick r:id="rId3"/>
              </a:rPr>
              <a:t>https://doi.org/10.1016/j.ajcnut.2023.12.019</a:t>
            </a:r>
            <a:endParaRPr lang="en-US">
              <a:effectLst/>
            </a:endParaRPr>
          </a:p>
        </p:txBody>
      </p:sp>
      <p:sp>
        <p:nvSpPr>
          <p:cNvPr id="4" name="Slide Number Placeholder 3"/>
          <p:cNvSpPr>
            <a:spLocks noGrp="1"/>
          </p:cNvSpPr>
          <p:nvPr>
            <p:ph type="sldNum" sz="quarter" idx="5"/>
          </p:nvPr>
        </p:nvSpPr>
        <p:spPr/>
        <p:txBody>
          <a:bodyPr/>
          <a:lstStyle/>
          <a:p>
            <a:fld id="{13D3DDD1-A2AC-0143-A10E-767D06A6F773}" type="slidenum">
              <a:rPr lang="en-US" smtClean="0"/>
              <a:pPr/>
              <a:t>57</a:t>
            </a:fld>
            <a:endParaRPr lang="en-US"/>
          </a:p>
        </p:txBody>
      </p:sp>
    </p:spTree>
    <p:extLst>
      <p:ext uri="{BB962C8B-B14F-4D97-AF65-F5344CB8AC3E}">
        <p14:creationId xmlns:p14="http://schemas.microsoft.com/office/powerpoint/2010/main" val="58640700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 typeface="Arial" charset="0"/>
              <a:buNone/>
              <a:tabLst/>
              <a:defRPr/>
            </a:pPr>
            <a:r>
              <a:rPr lang="en-US" altLang="ja-JP" sz="1200">
                <a:latin typeface="Aptos" panose="020B0004020202020204" pitchFamily="34" charset="0"/>
                <a:cs typeface="Calibri" panose="020F0502020204030204" pitchFamily="34" charset="0"/>
              </a:rPr>
              <a:t>Often the best (and most impactful) place to start is the local level.</a:t>
            </a:r>
          </a:p>
          <a:p>
            <a:pPr marL="0" marR="0" lvl="1" indent="0" algn="l" defTabSz="914400" rtl="0" eaLnBrk="1" fontAlgn="auto" latinLnBrk="0" hangingPunct="1">
              <a:lnSpc>
                <a:spcPct val="100000"/>
              </a:lnSpc>
              <a:spcBef>
                <a:spcPts val="0"/>
              </a:spcBef>
              <a:spcAft>
                <a:spcPts val="0"/>
              </a:spcAft>
              <a:buClrTx/>
              <a:buSzTx/>
              <a:buFont typeface="Arial" charset="0"/>
              <a:buNone/>
              <a:tabLst/>
              <a:defRPr/>
            </a:pPr>
            <a:endParaRPr lang="en-US" altLang="ja-JP" sz="1200">
              <a:latin typeface="Aptos" panose="020B0004020202020204" pitchFamily="34" charset="0"/>
              <a:cs typeface="Calibri" panose="020F0502020204030204" pitchFamily="34" charset="0"/>
            </a:endParaRPr>
          </a:p>
          <a:p>
            <a:pPr marL="0" marR="0" lvl="1" indent="0" algn="l" defTabSz="914400" rtl="0" eaLnBrk="1" fontAlgn="auto" latinLnBrk="0" hangingPunct="1">
              <a:lnSpc>
                <a:spcPct val="100000"/>
              </a:lnSpc>
              <a:spcBef>
                <a:spcPts val="0"/>
              </a:spcBef>
              <a:spcAft>
                <a:spcPts val="0"/>
              </a:spcAft>
              <a:buClrTx/>
              <a:buSzTx/>
              <a:buFont typeface="Arial" charset="0"/>
              <a:buNone/>
              <a:tabLst/>
              <a:defRPr/>
            </a:pPr>
            <a:r>
              <a:rPr lang="en-US" altLang="ja-JP" sz="1200">
                <a:latin typeface="Aptos" panose="020B0004020202020204" pitchFamily="34" charset="0"/>
                <a:cs typeface="Calibri" panose="020F0502020204030204" pitchFamily="34" charset="0"/>
              </a:rPr>
              <a:t>As we learned last slide, food policy describes the set of laws and regulations that inform how, why, and when food is produced, transported, distributed, consumed and disposed of. </a:t>
            </a:r>
            <a:r>
              <a:rPr lang="en-US"/>
              <a:t>Policy improves the environment in which programs operate, incentivize/rewards good behavior, penalizes negative behavior</a:t>
            </a:r>
          </a:p>
          <a:p>
            <a:pPr marL="0" lvl="1" indent="0">
              <a:buFont typeface="Arial" charset="0"/>
              <a:buNone/>
              <a:defRPr/>
            </a:pPr>
            <a:endParaRPr lang="en-US"/>
          </a:p>
          <a:p>
            <a:pPr marL="0" lvl="1" indent="0">
              <a:buFont typeface="Arial" charset="0"/>
              <a:buNone/>
              <a:defRPr/>
            </a:pPr>
            <a:r>
              <a:rPr lang="en-US" b="1"/>
              <a:t>Local food policy </a:t>
            </a:r>
            <a:r>
              <a:rPr lang="en-US"/>
              <a:t>works across the local food system from growing, to buying to preparing and eating and even disposing.  We often have a lot more influence and impact at the local level.</a:t>
            </a:r>
          </a:p>
          <a:p>
            <a:pPr marL="0" lvl="1" indent="0">
              <a:buFont typeface="Arial" charset="0"/>
              <a:buNone/>
              <a:defRPr/>
            </a:pPr>
            <a:endParaRPr lang="en-US"/>
          </a:p>
          <a:p>
            <a:pPr>
              <a:buNone/>
            </a:pPr>
            <a:r>
              <a:rPr lang="en-US"/>
              <a:t>Local food policy councils represent multiple stakeholders and that are either sanctioned by a government body or exist independently of government, and address food-related issues and needs within a city, county, state, tribal, multi-county or other designated region.”</a:t>
            </a:r>
          </a:p>
          <a:p>
            <a:endParaRPr lang="en-US"/>
          </a:p>
          <a:p>
            <a:r>
              <a:rPr lang="en-US"/>
              <a:t>They can take various forms and depend largely upon the needs of the community they intend to serve. Many FPCs address concerns about hunger, accessibility of food to urban residents, availability of local food, marketing of local food, farmland preservation, food security, and nutrition. FPCs are comprised of individuals who represent a cross-section of interests relating to the food system. This can include farmers, consumer groups, retailers, restaurants, faith groups, anti-hunger organizations, academia, food processors, and state governmental entities.</a:t>
            </a:r>
          </a:p>
          <a:p>
            <a:pPr marL="0" lvl="1" indent="0">
              <a:buFont typeface="Arial" charset="0"/>
              <a:buNone/>
              <a:defRPr/>
            </a:pPr>
            <a:endParaRPr lang="en-US"/>
          </a:p>
          <a:p>
            <a:pPr marL="0" lvl="1" indent="0">
              <a:buFont typeface="Arial" charset="0"/>
              <a:buNone/>
              <a:defRPr/>
            </a:pPr>
            <a:r>
              <a:rPr lang="en-US"/>
              <a:t>RDN’s can impact policy at many different points of the local food system. Can you think of some? </a:t>
            </a:r>
          </a:p>
          <a:p>
            <a:pPr marL="0" lvl="1" indent="0">
              <a:buFont typeface="Arial" charset="0"/>
              <a:buNone/>
              <a:defRPr/>
            </a:pPr>
            <a:endParaRPr lang="en-US"/>
          </a:p>
          <a:p>
            <a:pPr marL="0" lvl="1" indent="0">
              <a:buFont typeface="Arial" charset="0"/>
              <a:buNone/>
              <a:defRPr/>
            </a:pPr>
            <a:endParaRPr lang="en-US"/>
          </a:p>
          <a:p>
            <a:pPr marL="0" lvl="1" indent="0">
              <a:buFont typeface="Arial" charset="0"/>
              <a:buNone/>
              <a:defRPr/>
            </a:pPr>
            <a:r>
              <a:rPr lang="en-US"/>
              <a:t>-----</a:t>
            </a:r>
          </a:p>
          <a:p>
            <a:pPr marL="0" lvl="1" indent="0">
              <a:buFont typeface="Arial" charset="0"/>
              <a:buNone/>
              <a:defRPr/>
            </a:pPr>
            <a:endParaRPr lang="en-US"/>
          </a:p>
          <a:p>
            <a:pPr marL="0" lvl="1" indent="0">
              <a:buFont typeface="Arial" charset="0"/>
              <a:buNone/>
              <a:defRPr/>
            </a:pPr>
            <a:endParaRPr lang="en-US"/>
          </a:p>
          <a:p>
            <a:pPr marL="0" lvl="1" indent="0">
              <a:buFont typeface="Arial" charset="0"/>
              <a:buNone/>
              <a:defRPr/>
            </a:pPr>
            <a:r>
              <a:rPr lang="en-US" u="sng"/>
              <a:t>Graphic</a:t>
            </a:r>
            <a:r>
              <a:rPr lang="en-US"/>
              <a:t> </a:t>
            </a:r>
          </a:p>
          <a:p>
            <a:pPr marL="0" marR="0" lvl="1" indent="0" algn="l" defTabSz="914400" rtl="0" eaLnBrk="1" fontAlgn="auto" latinLnBrk="0" hangingPunct="1">
              <a:lnSpc>
                <a:spcPct val="100000"/>
              </a:lnSpc>
              <a:spcBef>
                <a:spcPts val="0"/>
              </a:spcBef>
              <a:spcAft>
                <a:spcPts val="0"/>
              </a:spcAft>
              <a:buClrTx/>
              <a:buSzTx/>
              <a:buFont typeface="Arial" charset="0"/>
              <a:buNone/>
              <a:tabLst/>
              <a:defRPr/>
            </a:pPr>
            <a:r>
              <a:rPr lang="en-US" sz="1200" kern="1200">
                <a:solidFill>
                  <a:schemeClr val="tx1"/>
                </a:solidFill>
                <a:effectLst/>
                <a:latin typeface="+mn-lt"/>
                <a:ea typeface="+mn-ea"/>
                <a:cs typeface="+mn-cs"/>
              </a:rPr>
              <a:t>Nourish. (n.d.). </a:t>
            </a:r>
            <a:r>
              <a:rPr lang="en-US" sz="1200" i="1" kern="1200">
                <a:solidFill>
                  <a:schemeClr val="tx1"/>
                </a:solidFill>
                <a:effectLst/>
                <a:latin typeface="+mn-lt"/>
                <a:ea typeface="+mn-ea"/>
                <a:cs typeface="+mn-cs"/>
              </a:rPr>
              <a:t>Food System Tools</a:t>
            </a:r>
            <a:r>
              <a:rPr lang="en-US" sz="1200" kern="1200">
                <a:solidFill>
                  <a:schemeClr val="tx1"/>
                </a:solidFill>
                <a:effectLst/>
                <a:latin typeface="+mn-lt"/>
                <a:ea typeface="+mn-ea"/>
                <a:cs typeface="+mn-cs"/>
              </a:rPr>
              <a:t>. Nourish. Retrieved May 27, 2025, from </a:t>
            </a:r>
            <a:r>
              <a:rPr lang="en-US" sz="1200" u="sng" kern="1200">
                <a:solidFill>
                  <a:schemeClr val="tx1"/>
                </a:solidFill>
                <a:effectLst/>
                <a:latin typeface="+mn-lt"/>
                <a:ea typeface="+mn-ea"/>
                <a:cs typeface="+mn-cs"/>
                <a:hlinkClick r:id="rId3"/>
              </a:rPr>
              <a:t>https://www.nourishlife.org/teach/food-system-tools/</a:t>
            </a:r>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13D3DDD1-A2AC-0143-A10E-767D06A6F773}" type="slidenum">
              <a:rPr lang="en-US" smtClean="0"/>
              <a:pPr/>
              <a:t>58</a:t>
            </a:fld>
            <a:endParaRPr lang="en-US"/>
          </a:p>
        </p:txBody>
      </p:sp>
    </p:spTree>
    <p:extLst>
      <p:ext uri="{BB962C8B-B14F-4D97-AF65-F5344CB8AC3E}">
        <p14:creationId xmlns:p14="http://schemas.microsoft.com/office/powerpoint/2010/main" val="38568613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Local policy can influence many changes across the food system. </a:t>
            </a:r>
            <a:r>
              <a:rPr lang="en-US" sz="1200"/>
              <a:t>Here is one example of food policy at the municipal level.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p>
          <a:p>
            <a:pPr marL="0" marR="0" lvl="0" indent="0" algn="l" defTabSz="914400" rtl="0" eaLnBrk="1" fontAlgn="auto" latinLnBrk="0" hangingPunct="1">
              <a:lnSpc>
                <a:spcPct val="100000"/>
              </a:lnSpc>
              <a:spcBef>
                <a:spcPts val="0"/>
              </a:spcBef>
              <a:spcAft>
                <a:spcPts val="0"/>
              </a:spcAft>
              <a:buClrTx/>
              <a:buSzTx/>
              <a:buFontTx/>
              <a:buNone/>
              <a:tabLst/>
              <a:defRPr/>
            </a:pPr>
            <a:r>
              <a:rPr lang="en-US"/>
              <a:t>The Greater Kansas City Food Policy Coalition worked to ensure better access to healthy food. To start, they convened a </a:t>
            </a:r>
            <a:r>
              <a:rPr lang="en-US" u="sng"/>
              <a:t>Grocery Access Task Force</a:t>
            </a:r>
            <a:r>
              <a:rPr lang="en-US"/>
              <a:t> of ~30 experts representing government, public health, retail, civic, and community and economic development orgs, including registered dietitians.  The taskforce explored barriers to grocery store development in underserved neighborhoods.</a:t>
            </a:r>
          </a:p>
          <a:p>
            <a:endParaRPr lang="en-US"/>
          </a:p>
          <a:p>
            <a:r>
              <a:rPr lang="en-US"/>
              <a:t>They also evaluated 6 bus stops near grocery stores, which turned out to be one of the key improvements identified.</a:t>
            </a:r>
          </a:p>
        </p:txBody>
      </p:sp>
      <p:sp>
        <p:nvSpPr>
          <p:cNvPr id="4" name="Slide Number Placeholder 3"/>
          <p:cNvSpPr>
            <a:spLocks noGrp="1"/>
          </p:cNvSpPr>
          <p:nvPr>
            <p:ph type="sldNum" sz="quarter" idx="5"/>
          </p:nvPr>
        </p:nvSpPr>
        <p:spPr/>
        <p:txBody>
          <a:bodyPr/>
          <a:lstStyle/>
          <a:p>
            <a:fld id="{13D3DDD1-A2AC-0143-A10E-767D06A6F773}" type="slidenum">
              <a:rPr lang="en-US" smtClean="0"/>
              <a:pPr/>
              <a:t>59</a:t>
            </a:fld>
            <a:endParaRPr lang="en-US"/>
          </a:p>
        </p:txBody>
      </p:sp>
    </p:spTree>
    <p:extLst>
      <p:ext uri="{BB962C8B-B14F-4D97-AF65-F5344CB8AC3E}">
        <p14:creationId xmlns:p14="http://schemas.microsoft.com/office/powerpoint/2010/main" val="379895539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Their recommendations were submitted to city manager’s office in early 2018. </a:t>
            </a:r>
          </a:p>
          <a:p>
            <a:endParaRPr lang="en-US"/>
          </a:p>
          <a:p>
            <a:r>
              <a:rPr lang="en-US"/>
              <a:t>Recommendations resulted in: </a:t>
            </a:r>
          </a:p>
          <a:p>
            <a:pPr marL="628650" lvl="1" indent="-171450">
              <a:lnSpc>
                <a:spcPct val="120000"/>
              </a:lnSpc>
              <a:spcBef>
                <a:spcPts val="0"/>
              </a:spcBef>
              <a:buFont typeface="Arial" panose="020B0604020202020204" pitchFamily="34" charset="0"/>
              <a:buChar char="•"/>
            </a:pPr>
            <a:r>
              <a:rPr lang="en-US"/>
              <a:t>new bond funding for infrastructure assets</a:t>
            </a:r>
          </a:p>
          <a:p>
            <a:pPr marL="628650" lvl="1" indent="-171450">
              <a:lnSpc>
                <a:spcPct val="120000"/>
              </a:lnSpc>
              <a:spcBef>
                <a:spcPts val="0"/>
              </a:spcBef>
              <a:buFont typeface="Arial" panose="020B0604020202020204" pitchFamily="34" charset="0"/>
              <a:buChar char="•"/>
            </a:pPr>
            <a:r>
              <a:rPr lang="en-US"/>
              <a:t>new complete streets ordinance</a:t>
            </a:r>
          </a:p>
          <a:p>
            <a:pPr marL="628650" lvl="1" indent="-171450">
              <a:lnSpc>
                <a:spcPct val="120000"/>
              </a:lnSpc>
              <a:spcBef>
                <a:spcPts val="0"/>
              </a:spcBef>
              <a:buFont typeface="Arial" panose="020B0604020202020204" pitchFamily="34" charset="0"/>
              <a:buChar char="•"/>
            </a:pPr>
            <a:r>
              <a:rPr lang="en-US"/>
              <a:t>new trip planning tools and bus stop signage </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The task force also worked with the Transportation Authority to recommend repairs and improvements to help residents in underserved/low-vehicle-ownership areas grocery shop by city bus. Their recommendations included ADA accessibility, crosswalks and safe sidewalks.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r>
              <a:rPr lang="en-US"/>
              <a:t>Additionally, Dietetics interns also created healthy recipes that use affordable, </a:t>
            </a:r>
            <a:r>
              <a:rPr lang="en-US" i="1"/>
              <a:t>easy-to-carry</a:t>
            </a:r>
            <a:r>
              <a:rPr lang="en-US"/>
              <a:t> (lightweight, can fit in single bag, won’t spoil on way home) ingredients: </a:t>
            </a:r>
          </a:p>
          <a:p>
            <a:endParaRPr lang="en-US"/>
          </a:p>
          <a:p>
            <a:endParaRPr lang="en-US"/>
          </a:p>
          <a:p>
            <a:r>
              <a:rPr lang="en-US"/>
              <a:t>-----</a:t>
            </a:r>
          </a:p>
          <a:p>
            <a:endParaRPr lang="en-US"/>
          </a:p>
          <a:p>
            <a:endParaRPr lang="en-US"/>
          </a:p>
          <a:p>
            <a:r>
              <a:rPr lang="en-US" sz="1200" b="1" i="0" kern="1200">
                <a:solidFill>
                  <a:schemeClr val="tx1"/>
                </a:solidFill>
                <a:effectLst/>
                <a:latin typeface="+mn-lt"/>
                <a:ea typeface="+mn-ea"/>
                <a:cs typeface="+mn-cs"/>
              </a:rPr>
              <a:t>Note: Bond financing</a:t>
            </a:r>
            <a:r>
              <a:rPr lang="en-US" sz="1200" b="0" i="0" kern="1200">
                <a:solidFill>
                  <a:schemeClr val="tx1"/>
                </a:solidFill>
                <a:effectLst/>
                <a:latin typeface="+mn-lt"/>
                <a:ea typeface="+mn-ea"/>
                <a:cs typeface="+mn-cs"/>
              </a:rPr>
              <a:t> is a type of long-term borrowing that state and </a:t>
            </a:r>
            <a:r>
              <a:rPr lang="en-US" sz="1200" b="1" i="0" kern="1200">
                <a:solidFill>
                  <a:schemeClr val="tx1"/>
                </a:solidFill>
                <a:effectLst/>
                <a:latin typeface="+mn-lt"/>
                <a:ea typeface="+mn-ea"/>
                <a:cs typeface="+mn-cs"/>
              </a:rPr>
              <a:t>local governments </a:t>
            </a:r>
            <a:r>
              <a:rPr lang="en-US" sz="1200" b="0" i="0" kern="1200">
                <a:solidFill>
                  <a:schemeClr val="tx1"/>
                </a:solidFill>
                <a:effectLst/>
                <a:latin typeface="+mn-lt"/>
                <a:ea typeface="+mn-ea"/>
                <a:cs typeface="+mn-cs"/>
              </a:rPr>
              <a:t>frequently use to raise money, primarily for long-lived infrastructure assets. They obtain this money by selling </a:t>
            </a:r>
            <a:r>
              <a:rPr lang="en-US" sz="1200" b="1" i="0" kern="1200">
                <a:solidFill>
                  <a:schemeClr val="tx1"/>
                </a:solidFill>
                <a:effectLst/>
                <a:latin typeface="+mn-lt"/>
                <a:ea typeface="+mn-ea"/>
                <a:cs typeface="+mn-cs"/>
              </a:rPr>
              <a:t>bonds</a:t>
            </a:r>
            <a:r>
              <a:rPr lang="en-US" sz="1200" b="0" i="0" kern="1200">
                <a:solidFill>
                  <a:schemeClr val="tx1"/>
                </a:solidFill>
                <a:effectLst/>
                <a:latin typeface="+mn-lt"/>
                <a:ea typeface="+mn-ea"/>
                <a:cs typeface="+mn-cs"/>
              </a:rPr>
              <a:t> to investors. </a:t>
            </a:r>
            <a:endParaRPr lang="en-US"/>
          </a:p>
        </p:txBody>
      </p:sp>
      <p:sp>
        <p:nvSpPr>
          <p:cNvPr id="4" name="Slide Number Placeholder 3"/>
          <p:cNvSpPr>
            <a:spLocks noGrp="1"/>
          </p:cNvSpPr>
          <p:nvPr>
            <p:ph type="sldNum" sz="quarter" idx="5"/>
          </p:nvPr>
        </p:nvSpPr>
        <p:spPr/>
        <p:txBody>
          <a:bodyPr/>
          <a:lstStyle/>
          <a:p>
            <a:fld id="{13D3DDD1-A2AC-0143-A10E-767D06A6F773}" type="slidenum">
              <a:rPr lang="en-US" smtClean="0"/>
              <a:pPr/>
              <a:t>60</a:t>
            </a:fld>
            <a:endParaRPr lang="en-US"/>
          </a:p>
        </p:txBody>
      </p:sp>
    </p:spTree>
    <p:extLst>
      <p:ext uri="{BB962C8B-B14F-4D97-AF65-F5344CB8AC3E}">
        <p14:creationId xmlns:p14="http://schemas.microsoft.com/office/powerpoint/2010/main" val="195998388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100"/>
              <a:buNone/>
            </a:pPr>
            <a:r>
              <a:rPr lang="en-US" sz="1200"/>
              <a:t>The C40 Good Food Cities works on a larger scale to leverage policy toward sustainable, healthy food for all. </a:t>
            </a:r>
          </a:p>
          <a:p>
            <a:pPr marL="0" lvl="0" indent="0" algn="l" rtl="0">
              <a:lnSpc>
                <a:spcPct val="100000"/>
              </a:lnSpc>
              <a:spcBef>
                <a:spcPts val="0"/>
              </a:spcBef>
              <a:spcAft>
                <a:spcPts val="0"/>
              </a:spcAft>
              <a:buSzPts val="1100"/>
              <a:buNone/>
            </a:pPr>
            <a:r>
              <a:rPr lang="en-US" sz="1200"/>
              <a:t> </a:t>
            </a:r>
          </a:p>
          <a:p>
            <a:pPr marL="0" lvl="0" indent="0" algn="l" rtl="0">
              <a:lnSpc>
                <a:spcPct val="100000"/>
              </a:lnSpc>
              <a:spcBef>
                <a:spcPts val="0"/>
              </a:spcBef>
              <a:spcAft>
                <a:spcPts val="0"/>
              </a:spcAft>
              <a:buSzPts val="1100"/>
              <a:buNone/>
            </a:pPr>
            <a:r>
              <a:rPr lang="en-US" sz="1200"/>
              <a:t>Food is amongst the biggest sources of consumption-based emissions from cities. A report estimated that food related actions could cut greenhouse gas emissions from the food we eat by more than 60%, prevent 170 thousand deaths and $600 billion per year. These 16 signatory cities serve 500 million meals per year – in schools, hospitals, and other public buildings, and are improving availability and affordability of nutritious and sustainable food for their 64 million citizens. (June 2019)</a:t>
            </a:r>
          </a:p>
          <a:p>
            <a:pPr marL="0" lvl="0" indent="0" algn="l" rtl="0">
              <a:lnSpc>
                <a:spcPct val="100000"/>
              </a:lnSpc>
              <a:spcBef>
                <a:spcPts val="0"/>
              </a:spcBef>
              <a:spcAft>
                <a:spcPts val="0"/>
              </a:spcAft>
              <a:buSzPts val="1100"/>
              <a:buNone/>
            </a:pPr>
            <a:endParaRPr lang="en-US" sz="1200"/>
          </a:p>
          <a:p>
            <a:pPr marL="0" lvl="0" indent="0" algn="l" rtl="0">
              <a:lnSpc>
                <a:spcPct val="100000"/>
              </a:lnSpc>
              <a:spcBef>
                <a:spcPts val="0"/>
              </a:spcBef>
              <a:spcAft>
                <a:spcPts val="0"/>
              </a:spcAft>
              <a:buSzPts val="1100"/>
              <a:buNone/>
            </a:pPr>
            <a:endParaRPr lang="en-US" sz="1200"/>
          </a:p>
          <a:p>
            <a:pPr marL="0" lvl="0" indent="0" algn="l" rtl="0">
              <a:lnSpc>
                <a:spcPct val="100000"/>
              </a:lnSpc>
              <a:spcBef>
                <a:spcPts val="0"/>
              </a:spcBef>
              <a:spcAft>
                <a:spcPts val="0"/>
              </a:spcAft>
              <a:buSzPts val="1100"/>
              <a:buNone/>
            </a:pPr>
            <a:r>
              <a:rPr lang="en-US" sz="1200"/>
              <a:t>-----</a:t>
            </a:r>
          </a:p>
          <a:p>
            <a:pPr marL="0" lvl="0" indent="0" algn="l" rtl="0">
              <a:lnSpc>
                <a:spcPct val="100000"/>
              </a:lnSpc>
              <a:spcBef>
                <a:spcPts val="0"/>
              </a:spcBef>
              <a:spcAft>
                <a:spcPts val="0"/>
              </a:spcAft>
              <a:buSzPts val="1100"/>
              <a:buNone/>
            </a:pPr>
            <a:endParaRPr lang="en-US" sz="1200"/>
          </a:p>
          <a:p>
            <a:pPr marL="0" lvl="0" indent="0" algn="l" rtl="0">
              <a:lnSpc>
                <a:spcPct val="100000"/>
              </a:lnSpc>
              <a:spcBef>
                <a:spcPts val="0"/>
              </a:spcBef>
              <a:spcAft>
                <a:spcPts val="0"/>
              </a:spcAft>
              <a:buSzPts val="1100"/>
              <a:buNone/>
            </a:pPr>
            <a:endParaRPr lang="en-US" sz="1200"/>
          </a:p>
          <a:p>
            <a:pPr marL="0" lvl="0" indent="0" algn="l" rtl="0">
              <a:lnSpc>
                <a:spcPct val="100000"/>
              </a:lnSpc>
              <a:spcBef>
                <a:spcPts val="0"/>
              </a:spcBef>
              <a:spcAft>
                <a:spcPts val="0"/>
              </a:spcAft>
              <a:buSzPts val="1100"/>
              <a:buNone/>
            </a:pPr>
            <a:r>
              <a:rPr lang="en-US" sz="1200" u="sng"/>
              <a:t>Information</a:t>
            </a:r>
          </a:p>
          <a:p>
            <a:pPr marL="0" marR="0" lvl="0" indent="0" algn="l" defTabSz="914400" rtl="0" eaLnBrk="1" fontAlgn="auto" latinLnBrk="0" hangingPunct="1">
              <a:lnSpc>
                <a:spcPct val="100000"/>
              </a:lnSpc>
              <a:spcBef>
                <a:spcPts val="0"/>
              </a:spcBef>
              <a:spcAft>
                <a:spcPts val="0"/>
              </a:spcAft>
              <a:buClrTx/>
              <a:buSzPts val="1100"/>
              <a:buFontTx/>
              <a:buNone/>
              <a:tabLst/>
              <a:defRPr/>
            </a:pPr>
            <a:r>
              <a:rPr lang="en-US" sz="1200">
                <a:effectLst/>
              </a:rPr>
              <a:t>C40 Cities. (2019). </a:t>
            </a:r>
            <a:r>
              <a:rPr lang="en-US" sz="1200" i="1">
                <a:effectLst/>
              </a:rPr>
              <a:t>A sustainable diet by 2030 is key to solving the climate emergency</a:t>
            </a:r>
            <a:r>
              <a:rPr lang="en-US" sz="1200">
                <a:effectLst/>
              </a:rPr>
              <a:t>. C40 Cities. </a:t>
            </a:r>
            <a:r>
              <a:rPr lang="en-US" sz="1200">
                <a:effectLst/>
                <a:hlinkClick r:id="rId3"/>
              </a:rPr>
              <a:t>https://www.c40.org/news/a-sustainable-diet-by-2030-is-key-to-solving-the-climate-emergency/</a:t>
            </a:r>
            <a:endParaRPr lang="en-US" sz="1200">
              <a:effectLst/>
            </a:endParaRPr>
          </a:p>
          <a:p>
            <a:pPr marL="0" marR="0" lvl="0" indent="0" algn="l" defTabSz="914400" rtl="0" eaLnBrk="1" fontAlgn="auto" latinLnBrk="0" hangingPunct="1">
              <a:lnSpc>
                <a:spcPct val="100000"/>
              </a:lnSpc>
              <a:spcBef>
                <a:spcPts val="0"/>
              </a:spcBef>
              <a:spcAft>
                <a:spcPts val="0"/>
              </a:spcAft>
              <a:buClrTx/>
              <a:buSzPts val="1100"/>
              <a:buFontTx/>
              <a:buNone/>
              <a:tabLst/>
              <a:defRPr/>
            </a:pPr>
            <a:r>
              <a:rPr lang="en-US" sz="1200">
                <a:effectLst/>
              </a:rPr>
              <a:t>C40 Cities. (2023). </a:t>
            </a:r>
            <a:r>
              <a:rPr lang="en-US" sz="1200" i="1">
                <a:effectLst/>
              </a:rPr>
              <a:t>C40 Good Food Cities Accelerator: How cities are achieving the planetary health diet for all</a:t>
            </a:r>
            <a:r>
              <a:rPr lang="en-US" sz="1200">
                <a:effectLst/>
              </a:rPr>
              <a:t>. C40 Cities. </a:t>
            </a:r>
            <a:r>
              <a:rPr lang="en-US" sz="1200">
                <a:effectLst/>
                <a:hlinkClick r:id="rId4"/>
              </a:rPr>
              <a:t>https://www.c40knowledgehub.org/s/article/The-C40-Good-Food-Cities-Declaration-Planned-actions-to-deliver-commitments</a:t>
            </a:r>
            <a:endParaRPr lang="en-US" sz="1200">
              <a:effectLst/>
            </a:endParaRPr>
          </a:p>
        </p:txBody>
      </p:sp>
      <p:sp>
        <p:nvSpPr>
          <p:cNvPr id="4" name="Slide Number Placeholder 3"/>
          <p:cNvSpPr>
            <a:spLocks noGrp="1"/>
          </p:cNvSpPr>
          <p:nvPr>
            <p:ph type="sldNum" sz="quarter" idx="5"/>
          </p:nvPr>
        </p:nvSpPr>
        <p:spPr/>
        <p:txBody>
          <a:bodyPr/>
          <a:lstStyle/>
          <a:p>
            <a:fld id="{13D3DDD1-A2AC-0143-A10E-767D06A6F773}" type="slidenum">
              <a:rPr lang="en-US" smtClean="0"/>
              <a:pPr/>
              <a:t>61</a:t>
            </a:fld>
            <a:endParaRPr lang="en-US"/>
          </a:p>
        </p:txBody>
      </p:sp>
    </p:spTree>
    <p:extLst>
      <p:ext uri="{BB962C8B-B14F-4D97-AF65-F5344CB8AC3E}">
        <p14:creationId xmlns:p14="http://schemas.microsoft.com/office/powerpoint/2010/main" val="108710652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Although nutrition is global and diverse, much of our research is biased toward the dominant culture and often overlooks options and customs that can be incorporated into healthy, sustainable diets. Additionally, </a:t>
            </a:r>
            <a:r>
              <a:rPr lang="en-US" sz="1200">
                <a:sym typeface="Montserrat"/>
              </a:rPr>
              <a:t>d</a:t>
            </a:r>
            <a:r>
              <a:rPr lang="en-US" sz="1200">
                <a:ea typeface="Montserrat"/>
                <a:cs typeface="Montserrat"/>
                <a:sym typeface="Montserrat"/>
              </a:rPr>
              <a:t>iverse voices are often lacking within nutrition and health care fields</a:t>
            </a:r>
            <a:r>
              <a:rPr lang="en-US" sz="1200" kern="1200">
                <a:solidFill>
                  <a:schemeClr val="tx1"/>
                </a:solidFill>
                <a:latin typeface="+mn-lt"/>
                <a:ea typeface="+mn-ea"/>
                <a:cs typeface="+mn-cs"/>
                <a:sym typeface="Montserrat"/>
              </a:rPr>
              <a:t>. </a:t>
            </a:r>
            <a:r>
              <a:rPr lang="en-US" sz="1200" kern="1200">
                <a:solidFill>
                  <a:schemeClr val="tx1"/>
                </a:solidFill>
                <a:latin typeface="+mn-lt"/>
                <a:ea typeface="+mn-ea"/>
                <a:cs typeface="+mn-cs"/>
              </a:rPr>
              <a:t>It is important to</a:t>
            </a:r>
            <a:r>
              <a:rPr lang="en-US" sz="1200" kern="0">
                <a:solidFill>
                  <a:srgbClr val="000000"/>
                </a:solidFill>
                <a:latin typeface="Montserrat Medium"/>
                <a:ea typeface="Montserrat Medium"/>
                <a:cs typeface="Montserrat Medium"/>
                <a:sym typeface="Montserrat Medium"/>
              </a:rPr>
              <a:t> practice cultural humility and seek out diverse colleagues to recommend culturally appropriate practices for those you work with .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However, cultural does not always mean traditional. Cultures change and evolve over time and geographies. For this reason</a:t>
            </a:r>
            <a:r>
              <a:rPr lang="en-US" u="none">
                <a:solidFill>
                  <a:schemeClr val="hlink"/>
                </a:solidFill>
              </a:rPr>
              <a:t>, it is important to align our recommendations and guidance with foods that are known, accepted, and preferred. Additionally, they should include foods that your clients are confident purchasing and preparing. </a:t>
            </a: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en-US" u="none">
              <a:solidFill>
                <a:schemeClr val="hlink"/>
              </a:solidFill>
            </a:endParaRPr>
          </a:p>
          <a:p>
            <a:pPr marL="0" lvl="0" indent="0" algn="l" rtl="0">
              <a:spcBef>
                <a:spcPts val="0"/>
              </a:spcBef>
              <a:spcAft>
                <a:spcPts val="0"/>
              </a:spcAft>
              <a:buNone/>
            </a:pPr>
            <a:r>
              <a:rPr lang="en-US" sz="1200" kern="0">
                <a:solidFill>
                  <a:srgbClr val="000000"/>
                </a:solidFill>
                <a:latin typeface="Montserrat Medium"/>
                <a:sym typeface="Montserrat Medium"/>
              </a:rPr>
              <a:t>You can learn a lot by asking questions with your patients and the communities you work in. </a:t>
            </a:r>
            <a:endParaRPr lang="en-US"/>
          </a:p>
          <a:p>
            <a:pPr marL="628650" lvl="1" indent="-171450" algn="l" rtl="0">
              <a:spcBef>
                <a:spcPts val="0"/>
              </a:spcBef>
              <a:spcAft>
                <a:spcPts val="0"/>
              </a:spcAft>
              <a:buFont typeface="Arial" panose="020B0604020202020204" pitchFamily="34" charset="0"/>
              <a:buChar char="•"/>
            </a:pPr>
            <a:r>
              <a:rPr lang="en-US"/>
              <a:t>Ask about food preferences. </a:t>
            </a:r>
          </a:p>
          <a:p>
            <a:pPr marL="628650" lvl="1" indent="-171450" algn="l" rtl="0">
              <a:spcBef>
                <a:spcPts val="0"/>
              </a:spcBef>
              <a:spcAft>
                <a:spcPts val="0"/>
              </a:spcAft>
              <a:buFont typeface="Arial" panose="020B0604020202020204" pitchFamily="34" charset="0"/>
              <a:buChar char="•"/>
            </a:pPr>
            <a:r>
              <a:rPr lang="en-US"/>
              <a:t>How does the food you recommend or provide align with their preferences or ability to access and prepare?</a:t>
            </a:r>
          </a:p>
          <a:p>
            <a:pPr marL="628650" lvl="1" indent="-171450" algn="l" rtl="0">
              <a:spcBef>
                <a:spcPts val="0"/>
              </a:spcBef>
              <a:spcAft>
                <a:spcPts val="0"/>
              </a:spcAft>
              <a:buFont typeface="Arial" panose="020B0604020202020204" pitchFamily="34" charset="0"/>
              <a:buChar char="•"/>
            </a:pPr>
            <a:r>
              <a:rPr lang="en-US"/>
              <a:t>Who  purchases and prepares food?</a:t>
            </a:r>
          </a:p>
          <a:p>
            <a:pPr marL="628650" lvl="1" indent="-171450" algn="l" rtl="0">
              <a:spcBef>
                <a:spcPts val="0"/>
              </a:spcBef>
              <a:spcAft>
                <a:spcPts val="0"/>
              </a:spcAft>
              <a:buFont typeface="Arial" panose="020B0604020202020204" pitchFamily="34" charset="0"/>
              <a:buChar char="•"/>
            </a:pPr>
            <a:r>
              <a:rPr lang="en-US"/>
              <a:t>Are there preferred cultural foods that are as healthy or healthier than typically recommended?</a:t>
            </a:r>
          </a:p>
          <a:p>
            <a:pPr marL="628650" lvl="1" indent="-171450" algn="l" rtl="0">
              <a:spcBef>
                <a:spcPts val="0"/>
              </a:spcBef>
              <a:spcAft>
                <a:spcPts val="0"/>
              </a:spcAft>
              <a:buFont typeface="Arial" panose="020B0604020202020204" pitchFamily="34" charset="0"/>
              <a:buChar char="•"/>
            </a:pPr>
            <a:r>
              <a:rPr lang="en-US"/>
              <a:t>What can you change or modify in your practice?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u="none">
              <a:solidFill>
                <a:schemeClr val="hlink"/>
              </a:solidFill>
            </a:endParaRPr>
          </a:p>
          <a:p>
            <a:pPr marL="0" lvl="0" indent="0" algn="l" rtl="0">
              <a:spcBef>
                <a:spcPts val="0"/>
              </a:spcBef>
              <a:spcAft>
                <a:spcPts val="0"/>
              </a:spcAft>
              <a:buNone/>
            </a:pPr>
            <a:r>
              <a:rPr lang="en-US"/>
              <a:t>Finally, when giving advice or guidance, can you help clients modify or adapt foods they like and can access to better align to nutrition and sustainability needs?</a:t>
            </a:r>
          </a:p>
          <a:p>
            <a:pPr marL="0" lvl="0" indent="0" algn="l" rtl="0">
              <a:spcBef>
                <a:spcPts val="0"/>
              </a:spcBef>
              <a:spcAft>
                <a:spcPts val="0"/>
              </a:spcAft>
              <a:buNone/>
            </a:pPr>
            <a:endParaRPr lang="en-US"/>
          </a:p>
          <a:p>
            <a:pPr marL="0" lvl="0" indent="0" algn="l" rtl="0">
              <a:spcBef>
                <a:spcPts val="0"/>
              </a:spcBef>
              <a:spcAft>
                <a:spcPts val="0"/>
              </a:spcAft>
              <a:buNone/>
            </a:pPr>
            <a:endParaRPr lang="en-US"/>
          </a:p>
          <a:p>
            <a:pPr marL="0" lvl="0" indent="0" algn="l" rtl="0">
              <a:spcBef>
                <a:spcPts val="0"/>
              </a:spcBef>
              <a:spcAft>
                <a:spcPts val="0"/>
              </a:spcAft>
              <a:buNone/>
            </a:pPr>
            <a:r>
              <a:rPr lang="en-US"/>
              <a:t>-----</a:t>
            </a:r>
          </a:p>
          <a:p>
            <a:pPr marL="0" lvl="0" indent="0" algn="l" rtl="0">
              <a:spcBef>
                <a:spcPts val="0"/>
              </a:spcBef>
              <a:spcAft>
                <a:spcPts val="0"/>
              </a:spcAft>
              <a:buNone/>
            </a:pPr>
            <a:endParaRPr lang="en-US"/>
          </a:p>
          <a:p>
            <a:pPr marL="0" lvl="0" indent="0" algn="l" rtl="0">
              <a:spcBef>
                <a:spcPts val="0"/>
              </a:spcBef>
              <a:spcAft>
                <a:spcPts val="0"/>
              </a:spcAft>
              <a:buNone/>
            </a:pPr>
            <a:endParaRPr lang="en-US"/>
          </a:p>
          <a:p>
            <a:pPr marL="0" lvl="0" indent="0" algn="l" rtl="0">
              <a:spcBef>
                <a:spcPts val="0"/>
              </a:spcBef>
              <a:spcAft>
                <a:spcPts val="0"/>
              </a:spcAft>
              <a:buNone/>
            </a:pPr>
            <a:r>
              <a:rPr lang="en-US" u="sng"/>
              <a:t>Note</a:t>
            </a:r>
          </a:p>
          <a:p>
            <a:pPr marL="0" lvl="0" indent="0" algn="l" rtl="0">
              <a:spcBef>
                <a:spcPts val="0"/>
              </a:spcBef>
              <a:spcAft>
                <a:spcPts val="0"/>
              </a:spcAft>
              <a:buNone/>
            </a:pPr>
            <a:r>
              <a:rPr lang="en-US"/>
              <a:t>This is a great example</a:t>
            </a:r>
          </a:p>
          <a:p>
            <a:pPr marL="0" lvl="0" indent="0" algn="l" rtl="0">
              <a:spcBef>
                <a:spcPts val="0"/>
              </a:spcBef>
              <a:spcAft>
                <a:spcPts val="0"/>
              </a:spcAft>
              <a:buNone/>
            </a:pPr>
            <a:r>
              <a:rPr lang="en-US"/>
              <a:t>https://</a:t>
            </a:r>
            <a:r>
              <a:rPr lang="en-US" err="1"/>
              <a:t>www.foodbankrockies.org</a:t>
            </a:r>
            <a:r>
              <a:rPr lang="en-US"/>
              <a:t>/about/programs/culturally-responsive-food-initiative/ </a:t>
            </a:r>
          </a:p>
          <a:p>
            <a:pPr marL="0" lvl="0" indent="0" algn="l" rtl="0">
              <a:spcBef>
                <a:spcPts val="0"/>
              </a:spcBef>
              <a:spcAft>
                <a:spcPts val="0"/>
              </a:spcAft>
              <a:buNone/>
            </a:pPr>
            <a:endParaRPr lang="en-US"/>
          </a:p>
          <a:p>
            <a:pPr marL="0" lvl="0" indent="0" algn="l" rtl="0">
              <a:spcBef>
                <a:spcPts val="0"/>
              </a:spcBef>
              <a:spcAft>
                <a:spcPts val="0"/>
              </a:spcAft>
              <a:buNone/>
            </a:pPr>
            <a:r>
              <a:rPr lang="en-US" u="sng"/>
              <a:t>Information</a:t>
            </a:r>
            <a:r>
              <a:rPr lang="en-US"/>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err="1">
                <a:solidFill>
                  <a:schemeClr val="tx1"/>
                </a:solidFill>
                <a:effectLst/>
                <a:latin typeface="+mn-lt"/>
                <a:ea typeface="+mn-ea"/>
                <a:cs typeface="+mn-cs"/>
              </a:rPr>
              <a:t>Vogliano</a:t>
            </a:r>
            <a:r>
              <a:rPr lang="en-US" sz="1200" kern="1200">
                <a:solidFill>
                  <a:schemeClr val="tx1"/>
                </a:solidFill>
                <a:effectLst/>
                <a:latin typeface="+mn-lt"/>
                <a:ea typeface="+mn-ea"/>
                <a:cs typeface="+mn-cs"/>
              </a:rPr>
              <a:t>, C., Geagan, K., Chou, S., &amp; Palmer, S. (2021). </a:t>
            </a:r>
            <a:r>
              <a:rPr lang="en-US" sz="1200" i="1" kern="1200">
                <a:solidFill>
                  <a:schemeClr val="tx1"/>
                </a:solidFill>
                <a:effectLst/>
                <a:latin typeface="+mn-lt"/>
                <a:ea typeface="+mn-ea"/>
                <a:cs typeface="+mn-cs"/>
              </a:rPr>
              <a:t>Empowering Nutrition Professionals to Advance Sustainable Food Systems: 8 Essential Strategies to Accelerate Change</a:t>
            </a:r>
            <a:r>
              <a:rPr lang="en-US" sz="1200" kern="1200">
                <a:solidFill>
                  <a:schemeClr val="tx1"/>
                </a:solidFill>
                <a:effectLst/>
                <a:latin typeface="+mn-lt"/>
                <a:ea typeface="+mn-ea"/>
                <a:cs typeface="+mn-cs"/>
              </a:rPr>
              <a:t>. Food + Planet. </a:t>
            </a:r>
            <a:r>
              <a:rPr lang="en-US" sz="1200" u="sng" kern="1200">
                <a:solidFill>
                  <a:schemeClr val="tx1"/>
                </a:solidFill>
                <a:effectLst/>
                <a:latin typeface="+mn-lt"/>
                <a:ea typeface="+mn-ea"/>
                <a:cs typeface="+mn-cs"/>
                <a:hlinkClick r:id="rId3"/>
              </a:rPr>
              <a:t>https://foodandplanet.org/downloads/</a:t>
            </a:r>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13D3DDD1-A2AC-0143-A10E-767D06A6F773}" type="slidenum">
              <a:rPr lang="en-US" smtClean="0"/>
              <a:pPr/>
              <a:t>62</a:t>
            </a:fld>
            <a:endParaRPr lang="en-US"/>
          </a:p>
        </p:txBody>
      </p:sp>
    </p:spTree>
    <p:extLst>
      <p:ext uri="{BB962C8B-B14F-4D97-AF65-F5344CB8AC3E}">
        <p14:creationId xmlns:p14="http://schemas.microsoft.com/office/powerpoint/2010/main" val="29266404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en-US"/>
          </a:p>
        </p:txBody>
      </p:sp>
      <p:sp>
        <p:nvSpPr>
          <p:cNvPr id="4" name="Slide Number Placeholder 3"/>
          <p:cNvSpPr>
            <a:spLocks noGrp="1"/>
          </p:cNvSpPr>
          <p:nvPr>
            <p:ph type="sldNum" sz="quarter" idx="5"/>
          </p:nvPr>
        </p:nvSpPr>
        <p:spPr/>
        <p:txBody>
          <a:bodyPr/>
          <a:lstStyle/>
          <a:p>
            <a:fld id="{13D3DDD1-A2AC-0143-A10E-767D06A6F773}" type="slidenum">
              <a:rPr lang="en-US" smtClean="0"/>
              <a:pPr/>
              <a:t>6</a:t>
            </a:fld>
            <a:endParaRPr lang="en-US"/>
          </a:p>
        </p:txBody>
      </p:sp>
    </p:spTree>
    <p:extLst>
      <p:ext uri="{BB962C8B-B14F-4D97-AF65-F5344CB8AC3E}">
        <p14:creationId xmlns:p14="http://schemas.microsoft.com/office/powerpoint/2010/main" val="400592118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lvl="0" indent="0" algn="l" rtl="0">
              <a:spcBef>
                <a:spcPts val="0"/>
              </a:spcBef>
              <a:spcAft>
                <a:spcPts val="0"/>
              </a:spcAft>
              <a:buNone/>
            </a:pPr>
            <a:r>
              <a:rPr lang="en" u="none">
                <a:solidFill>
                  <a:schemeClr val="hlink"/>
                </a:solidFill>
              </a:rPr>
              <a:t>Consider these definitions when developing strategies and program. </a:t>
            </a:r>
          </a:p>
          <a:p>
            <a:pPr marL="0" lvl="0" indent="0" algn="l" rtl="0">
              <a:spcBef>
                <a:spcPts val="0"/>
              </a:spcBef>
              <a:spcAft>
                <a:spcPts val="0"/>
              </a:spcAft>
              <a:buNone/>
            </a:pPr>
            <a:endParaRPr lang="en" u="none">
              <a:solidFill>
                <a:schemeClr val="hlink"/>
              </a:solidFill>
            </a:endParaRPr>
          </a:p>
          <a:p>
            <a:pPr marL="0" indent="0">
              <a:lnSpc>
                <a:spcPct val="100000"/>
              </a:lnSpc>
              <a:spcBef>
                <a:spcPts val="133"/>
              </a:spcBef>
              <a:buSzPct val="100000"/>
            </a:pPr>
            <a:r>
              <a:rPr lang="en-US" b="1">
                <a:ea typeface="Montserrat"/>
                <a:cs typeface="Montserrat"/>
                <a:sym typeface="Montserrat"/>
              </a:rPr>
              <a:t>Cultural responsivity: </a:t>
            </a:r>
            <a:r>
              <a:rPr lang="en-US"/>
              <a:t>culture-specific foods, culturally-responsive distribution methods, and/or culture specific education around food</a:t>
            </a:r>
          </a:p>
          <a:p>
            <a:pPr marL="0" indent="0">
              <a:lnSpc>
                <a:spcPct val="100000"/>
              </a:lnSpc>
              <a:spcBef>
                <a:spcPts val="133"/>
              </a:spcBef>
              <a:buSzPct val="100000"/>
            </a:pPr>
            <a:endParaRPr lang="en-US" b="1">
              <a:ea typeface="Montserrat"/>
              <a:cs typeface="Montserrat"/>
              <a:sym typeface="Montserrat"/>
            </a:endParaRPr>
          </a:p>
          <a:p>
            <a:pPr marL="0" indent="0">
              <a:lnSpc>
                <a:spcPct val="100000"/>
              </a:lnSpc>
              <a:spcBef>
                <a:spcPts val="133"/>
              </a:spcBef>
              <a:buSzPct val="100000"/>
            </a:pPr>
            <a:r>
              <a:rPr lang="en-US" b="1">
                <a:ea typeface="Montserrat"/>
                <a:cs typeface="Calibri"/>
                <a:sym typeface="Montserrat"/>
              </a:rPr>
              <a:t>Cultural relevancy:</a:t>
            </a:r>
            <a:r>
              <a:rPr lang="en-US"/>
              <a:t> related to personal taste preference, knowledge on how to prepare the food, dietary restrictions, or religious restrictions</a:t>
            </a:r>
          </a:p>
        </p:txBody>
      </p:sp>
      <p:sp>
        <p:nvSpPr>
          <p:cNvPr id="4" name="Slide Number Placeholder 3"/>
          <p:cNvSpPr>
            <a:spLocks noGrp="1"/>
          </p:cNvSpPr>
          <p:nvPr>
            <p:ph type="sldNum" sz="quarter" idx="5"/>
          </p:nvPr>
        </p:nvSpPr>
        <p:spPr/>
        <p:txBody>
          <a:bodyPr/>
          <a:lstStyle/>
          <a:p>
            <a:fld id="{13D3DDD1-A2AC-0143-A10E-767D06A6F773}" type="slidenum">
              <a:rPr lang="en-US" smtClean="0"/>
              <a:pPr/>
              <a:t>63</a:t>
            </a:fld>
            <a:endParaRPr lang="en-US"/>
          </a:p>
        </p:txBody>
      </p:sp>
    </p:spTree>
    <p:extLst>
      <p:ext uri="{BB962C8B-B14F-4D97-AF65-F5344CB8AC3E}">
        <p14:creationId xmlns:p14="http://schemas.microsoft.com/office/powerpoint/2010/main" val="98825901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a:t>When aiming for culturally appropriate diets, it’s a good idea to evaluate the nutrition education materials and approaches you use to best align to your audience. The Academy of Nutrition and Dietetics has developed a checklist to use when evaluating and preparing effective handouts. </a:t>
            </a:r>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The checklist incorporates 21 constructs identified as quality indicators to be included in nutrition education handouts, based on a literature review. The constructs are categorized into five main topic areas: content; behavior focus; cultural sensitivity; written word; and organization/readability. </a:t>
            </a:r>
          </a:p>
          <a:p>
            <a:endParaRPr lang="en-US" sz="1200" kern="1200">
              <a:solidFill>
                <a:schemeClr val="tx1"/>
              </a:solidFill>
              <a:effectLst/>
              <a:latin typeface="+mn-lt"/>
              <a:ea typeface="+mn-ea"/>
              <a:cs typeface="+mn-cs"/>
            </a:endParaRP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a:t>
            </a:r>
          </a:p>
          <a:p>
            <a:endParaRPr lang="en-US" sz="1200" kern="1200">
              <a:solidFill>
                <a:schemeClr val="tx1"/>
              </a:solidFill>
              <a:effectLst/>
              <a:latin typeface="+mn-lt"/>
              <a:ea typeface="+mn-ea"/>
              <a:cs typeface="+mn-cs"/>
            </a:endParaRPr>
          </a:p>
          <a:p>
            <a:endParaRPr lang="en-US" sz="1200" kern="1200">
              <a:solidFill>
                <a:schemeClr val="tx1"/>
              </a:solidFill>
              <a:effectLst/>
              <a:latin typeface="+mn-lt"/>
              <a:ea typeface="+mn-ea"/>
              <a:cs typeface="+mn-cs"/>
            </a:endParaRPr>
          </a:p>
          <a:p>
            <a:r>
              <a:rPr lang="en-US" sz="1200" u="sng" kern="1200">
                <a:solidFill>
                  <a:schemeClr val="tx1"/>
                </a:solidFill>
                <a:effectLst/>
                <a:latin typeface="+mn-lt"/>
                <a:ea typeface="+mn-ea"/>
                <a:cs typeface="+mn-cs"/>
              </a:rPr>
              <a:t>Information</a:t>
            </a:r>
            <a:r>
              <a:rPr lang="en-US" sz="1200" kern="120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effectLst/>
              </a:rPr>
              <a:t>Academy of Nutrition and Dietetics Foundation. (n.d.). </a:t>
            </a:r>
            <a:r>
              <a:rPr lang="en-US" i="1">
                <a:effectLst/>
              </a:rPr>
              <a:t>Developing and Assessing Nutrition Education Handouts</a:t>
            </a:r>
            <a:r>
              <a:rPr lang="en-US">
                <a:effectLst/>
              </a:rPr>
              <a:t>. Eat Right Foundation. Retrieved August 17, 2025, from </a:t>
            </a:r>
            <a:r>
              <a:rPr lang="en-US">
                <a:effectLst/>
                <a:hlinkClick r:id="rId3"/>
              </a:rPr>
              <a:t>https://www.eatrightfoundation.org/resources/daneh</a:t>
            </a:r>
            <a:endParaRPr lang="en-US">
              <a:effectLst/>
            </a:endParaRPr>
          </a:p>
        </p:txBody>
      </p:sp>
      <p:sp>
        <p:nvSpPr>
          <p:cNvPr id="4" name="Slide Number Placeholder 3"/>
          <p:cNvSpPr>
            <a:spLocks noGrp="1"/>
          </p:cNvSpPr>
          <p:nvPr>
            <p:ph type="sldNum" sz="quarter" idx="5"/>
          </p:nvPr>
        </p:nvSpPr>
        <p:spPr/>
        <p:txBody>
          <a:bodyPr/>
          <a:lstStyle/>
          <a:p>
            <a:fld id="{13D3DDD1-A2AC-0143-A10E-767D06A6F773}" type="slidenum">
              <a:rPr lang="en-US" smtClean="0"/>
              <a:pPr/>
              <a:t>64</a:t>
            </a:fld>
            <a:endParaRPr lang="en-US"/>
          </a:p>
        </p:txBody>
      </p:sp>
    </p:spTree>
    <p:extLst>
      <p:ext uri="{BB962C8B-B14F-4D97-AF65-F5344CB8AC3E}">
        <p14:creationId xmlns:p14="http://schemas.microsoft.com/office/powerpoint/2010/main" val="31559637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3D3DDD1-A2AC-0143-A10E-767D06A6F773}" type="slidenum">
              <a:rPr lang="en-US" smtClean="0"/>
              <a:pPr/>
              <a:t>65</a:t>
            </a:fld>
            <a:endParaRPr lang="en-US"/>
          </a:p>
        </p:txBody>
      </p:sp>
    </p:spTree>
    <p:extLst>
      <p:ext uri="{BB962C8B-B14F-4D97-AF65-F5344CB8AC3E}">
        <p14:creationId xmlns:p14="http://schemas.microsoft.com/office/powerpoint/2010/main" val="360995642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a:lnSpc>
                <a:spcPct val="85000"/>
              </a:lnSpc>
              <a:spcBef>
                <a:spcPts val="800"/>
              </a:spcBef>
              <a:buClr>
                <a:srgbClr val="262626"/>
              </a:buClr>
              <a:buSzPts val="3600"/>
            </a:pPr>
            <a:r>
              <a:rPr lang="en-US">
                <a:latin typeface="Aptos" panose="020B0004020202020204" pitchFamily="34" charset="0"/>
                <a:ea typeface="Calibri"/>
                <a:cs typeface="Calibri"/>
                <a:sym typeface="Calibri"/>
              </a:rPr>
              <a:t>We’ve gone over a lot of material in this module, which may feel overwhelming. We’ll try to summarize here with key actions; however, it’s important to remember this is a journey, and you will learn and grow along the entire way!</a:t>
            </a:r>
          </a:p>
          <a:p>
            <a:pPr>
              <a:lnSpc>
                <a:spcPct val="85000"/>
              </a:lnSpc>
              <a:spcBef>
                <a:spcPts val="800"/>
              </a:spcBef>
              <a:buClr>
                <a:srgbClr val="262626"/>
              </a:buClr>
              <a:buSzPts val="3600"/>
            </a:pPr>
            <a:endParaRPr lang="en-US">
              <a:latin typeface="Aptos" panose="020B0004020202020204" pitchFamily="34" charset="0"/>
              <a:ea typeface="Calibri"/>
              <a:cs typeface="Calibri"/>
              <a:sym typeface="Calibri"/>
            </a:endParaRPr>
          </a:p>
          <a:p>
            <a:pPr marL="228600" indent="-228600">
              <a:lnSpc>
                <a:spcPct val="85000"/>
              </a:lnSpc>
              <a:spcBef>
                <a:spcPts val="800"/>
              </a:spcBef>
              <a:buClr>
                <a:srgbClr val="262626"/>
              </a:buClr>
              <a:buSzPts val="3600"/>
              <a:buAutoNum type="arabicPeriod"/>
            </a:pPr>
            <a:r>
              <a:rPr lang="en-US">
                <a:latin typeface="Aptos" panose="020B0004020202020204" pitchFamily="34" charset="0"/>
                <a:ea typeface="Calibri"/>
                <a:cs typeface="Calibri"/>
                <a:sym typeface="Calibri"/>
              </a:rPr>
              <a:t>Seek to apply a systems perspective in every area of your work. </a:t>
            </a:r>
          </a:p>
          <a:p>
            <a:pPr marL="685800" lvl="1" indent="-228600">
              <a:lnSpc>
                <a:spcPct val="85000"/>
              </a:lnSpc>
              <a:spcBef>
                <a:spcPts val="800"/>
              </a:spcBef>
              <a:buClr>
                <a:srgbClr val="262626"/>
              </a:buClr>
              <a:buSzPts val="3600"/>
              <a:buFont typeface="Arial" panose="020B0604020202020204" pitchFamily="34" charset="0"/>
              <a:buChar char="•"/>
            </a:pPr>
            <a:r>
              <a:rPr lang="en-US">
                <a:latin typeface="Aptos" panose="020B0004020202020204" pitchFamily="34" charset="0"/>
                <a:ea typeface="Calibri"/>
                <a:cs typeface="Calibri"/>
                <a:sym typeface="Calibri"/>
              </a:rPr>
              <a:t>Inequities within the food system are complex, rampant, and deeply entrenched and include differential treatment of people based on race, class, and gender.</a:t>
            </a:r>
          </a:p>
          <a:p>
            <a:pPr marL="685800" marR="0" lvl="1" indent="-228600" algn="l" defTabSz="914400" rtl="0" eaLnBrk="1" fontAlgn="auto" latinLnBrk="0" hangingPunct="1">
              <a:lnSpc>
                <a:spcPct val="85000"/>
              </a:lnSpc>
              <a:spcBef>
                <a:spcPts val="800"/>
              </a:spcBef>
              <a:spcAft>
                <a:spcPts val="0"/>
              </a:spcAft>
              <a:buClr>
                <a:srgbClr val="262626"/>
              </a:buClr>
              <a:buSzPts val="3600"/>
              <a:buFont typeface="Arial" panose="020B0604020202020204" pitchFamily="34" charset="0"/>
              <a:buChar char="•"/>
              <a:tabLst/>
              <a:defRPr/>
            </a:pPr>
            <a:r>
              <a:rPr lang="en-US">
                <a:latin typeface="Aptos" panose="020B0004020202020204" pitchFamily="34" charset="0"/>
                <a:cs typeface="Calibri"/>
                <a:sym typeface="Calibri"/>
              </a:rPr>
              <a:t>Using a systems approach is crucial when addressing multiple causes and complexities and coming up with effective solutions</a:t>
            </a:r>
            <a:endParaRPr lang="en-US">
              <a:latin typeface="Aptos" panose="020B0004020202020204" pitchFamily="34" charset="0"/>
              <a:ea typeface="Calibri"/>
              <a:cs typeface="Calibri"/>
              <a:sym typeface="Calibri"/>
            </a:endParaRPr>
          </a:p>
          <a:p>
            <a:pPr>
              <a:lnSpc>
                <a:spcPct val="85000"/>
              </a:lnSpc>
              <a:spcBef>
                <a:spcPts val="800"/>
              </a:spcBef>
              <a:buClr>
                <a:srgbClr val="262626"/>
              </a:buClr>
              <a:buSzPts val="3600"/>
            </a:pPr>
            <a:endParaRPr lang="en-US">
              <a:latin typeface="Aptos" panose="020B0004020202020204" pitchFamily="34" charset="0"/>
              <a:ea typeface="Calibri"/>
              <a:cs typeface="Calibri"/>
              <a:sym typeface="Calibri"/>
            </a:endParaRPr>
          </a:p>
          <a:p>
            <a:pPr>
              <a:lnSpc>
                <a:spcPct val="85000"/>
              </a:lnSpc>
              <a:spcBef>
                <a:spcPts val="800"/>
              </a:spcBef>
              <a:buClr>
                <a:srgbClr val="262626"/>
              </a:buClr>
              <a:buSzPts val="3600"/>
            </a:pPr>
            <a:r>
              <a:rPr lang="en-US">
                <a:latin typeface="Aptos" panose="020B0004020202020204" pitchFamily="34" charset="0"/>
                <a:ea typeface="Calibri"/>
                <a:cs typeface="Calibri"/>
                <a:sym typeface="Calibri"/>
              </a:rPr>
              <a:t>2. Seek multi-level approaches and collaboration.</a:t>
            </a:r>
          </a:p>
          <a:p>
            <a:pPr marL="628650" lvl="1" indent="-171450">
              <a:lnSpc>
                <a:spcPct val="85000"/>
              </a:lnSpc>
              <a:spcBef>
                <a:spcPts val="800"/>
              </a:spcBef>
              <a:buClr>
                <a:srgbClr val="262626"/>
              </a:buClr>
              <a:buSzPts val="3600"/>
              <a:buFont typeface="Arial" panose="020B0604020202020204" pitchFamily="34" charset="0"/>
              <a:buChar char="•"/>
            </a:pPr>
            <a:r>
              <a:rPr lang="en-US">
                <a:latin typeface="Aptos" panose="020B0004020202020204" pitchFamily="34" charset="0"/>
                <a:ea typeface="Calibri"/>
                <a:cs typeface="Calibri"/>
                <a:sym typeface="Calibri"/>
              </a:rPr>
              <a:t>Working with other organizations that share similar values and goals and across disciplines enables you to strengthen your impact and work toward effective solutions. </a:t>
            </a:r>
          </a:p>
          <a:p>
            <a:pPr>
              <a:lnSpc>
                <a:spcPct val="85000"/>
              </a:lnSpc>
              <a:spcBef>
                <a:spcPts val="800"/>
              </a:spcBef>
              <a:buClr>
                <a:srgbClr val="262626"/>
              </a:buClr>
              <a:buSzPts val="3600"/>
            </a:pPr>
            <a:endParaRPr lang="en-US">
              <a:latin typeface="Aptos" panose="020B0004020202020204" pitchFamily="34" charset="0"/>
              <a:cs typeface="Calibri"/>
              <a:sym typeface="Calibri"/>
            </a:endParaRPr>
          </a:p>
          <a:p>
            <a:pPr>
              <a:lnSpc>
                <a:spcPct val="85000"/>
              </a:lnSpc>
              <a:spcBef>
                <a:spcPts val="800"/>
              </a:spcBef>
              <a:buClr>
                <a:srgbClr val="262626"/>
              </a:buClr>
              <a:buSzPts val="3600"/>
            </a:pPr>
            <a:r>
              <a:rPr lang="en-US">
                <a:latin typeface="Aptos" panose="020B0004020202020204" pitchFamily="34" charset="0"/>
                <a:cs typeface="Calibri"/>
                <a:sym typeface="Calibri"/>
              </a:rPr>
              <a:t>3. Use your unique position</a:t>
            </a:r>
          </a:p>
          <a:p>
            <a:pPr marL="628650" marR="0" lvl="1" indent="-171450" algn="l" defTabSz="914400" rtl="0" eaLnBrk="1" fontAlgn="auto" latinLnBrk="0" hangingPunct="1">
              <a:lnSpc>
                <a:spcPct val="85000"/>
              </a:lnSpc>
              <a:spcBef>
                <a:spcPts val="800"/>
              </a:spcBef>
              <a:spcAft>
                <a:spcPts val="0"/>
              </a:spcAft>
              <a:buClr>
                <a:srgbClr val="262626"/>
              </a:buClr>
              <a:buSzPts val="3600"/>
              <a:buFont typeface="Arial" panose="020B0604020202020204" pitchFamily="34" charset="0"/>
              <a:buChar char="•"/>
              <a:tabLst/>
              <a:defRPr/>
            </a:pPr>
            <a:r>
              <a:rPr lang="en-US">
                <a:latin typeface="Aptos" panose="020B0004020202020204" pitchFamily="34" charset="0"/>
                <a:ea typeface="Calibri"/>
                <a:cs typeface="Calibri"/>
                <a:sym typeface="Calibri"/>
              </a:rPr>
              <a:t>Dietitians can identify, address, and develop solutions that counter-balance inequities through their work within the food system and with their clients. </a:t>
            </a:r>
          </a:p>
          <a:p>
            <a:pPr marL="628650" marR="0" lvl="1" indent="-171450" algn="l" defTabSz="914400" rtl="0" eaLnBrk="1" fontAlgn="auto" latinLnBrk="0" hangingPunct="1">
              <a:lnSpc>
                <a:spcPct val="85000"/>
              </a:lnSpc>
              <a:spcBef>
                <a:spcPts val="800"/>
              </a:spcBef>
              <a:spcAft>
                <a:spcPts val="0"/>
              </a:spcAft>
              <a:buClr>
                <a:srgbClr val="262626"/>
              </a:buClr>
              <a:buSzPts val="3600"/>
              <a:buFont typeface="Arial" panose="020B0604020202020204" pitchFamily="34" charset="0"/>
              <a:buChar char="•"/>
              <a:tabLst/>
              <a:defRPr/>
            </a:pPr>
            <a:r>
              <a:rPr lang="en-US">
                <a:latin typeface="Aptos" panose="020B0004020202020204" pitchFamily="34" charset="0"/>
                <a:ea typeface="Calibri"/>
                <a:cs typeface="Calibri"/>
                <a:sym typeface="Calibri"/>
              </a:rPr>
              <a:t>Conversations about food system inequities are crucial to increase awareness among dietitians, to define root causes, to prevent them, and to effectively address them within dietetics. </a:t>
            </a:r>
          </a:p>
          <a:p>
            <a:pPr marL="628650" marR="0" lvl="1" indent="-171450" algn="l" defTabSz="914400" rtl="0" eaLnBrk="1" fontAlgn="auto" latinLnBrk="0" hangingPunct="1">
              <a:lnSpc>
                <a:spcPct val="85000"/>
              </a:lnSpc>
              <a:spcBef>
                <a:spcPts val="800"/>
              </a:spcBef>
              <a:spcAft>
                <a:spcPts val="0"/>
              </a:spcAft>
              <a:buClr>
                <a:srgbClr val="262626"/>
              </a:buClr>
              <a:buSzPts val="3600"/>
              <a:buFont typeface="Arial" panose="020B0604020202020204" pitchFamily="34" charset="0"/>
              <a:buChar char="•"/>
              <a:tabLst/>
              <a:defRPr/>
            </a:pPr>
            <a:r>
              <a:rPr lang="en" sz="1200" kern="0">
                <a:solidFill>
                  <a:srgbClr val="000000"/>
                </a:solidFill>
                <a:latin typeface="Montserrat Medium"/>
                <a:ea typeface="Montserrat Medium"/>
                <a:cs typeface="Montserrat Medium"/>
                <a:sym typeface="Montserrat Medium"/>
              </a:rPr>
              <a:t>Celebrate cultural traditions, practice cultural humility and seek out diverse colleagues to provide culturally appropriate practices to include all that you serve</a:t>
            </a:r>
            <a:endParaRPr lang="en-US"/>
          </a:p>
          <a:p>
            <a:endParaRPr lang="en-US"/>
          </a:p>
          <a:p>
            <a:endParaRPr lang="en-US"/>
          </a:p>
          <a:p>
            <a:r>
              <a:rPr lang="en-US"/>
              <a:t>-----</a:t>
            </a:r>
          </a:p>
          <a:p>
            <a:endParaRPr lang="en-US"/>
          </a:p>
          <a:p>
            <a:endParaRPr lang="en-US"/>
          </a:p>
          <a:p>
            <a:r>
              <a:rPr lang="en-US" u="sng"/>
              <a:t>Graphic</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effectLst/>
              </a:rPr>
              <a:t>Nourish. (n.d.). </a:t>
            </a:r>
            <a:r>
              <a:rPr lang="en-US" i="1">
                <a:effectLst/>
              </a:rPr>
              <a:t>Food System Tools</a:t>
            </a:r>
            <a:r>
              <a:rPr lang="en-US">
                <a:effectLst/>
              </a:rPr>
              <a:t>. Nourish. Retrieved May 27, 2025, from </a:t>
            </a:r>
            <a:r>
              <a:rPr lang="en-US">
                <a:effectLst/>
                <a:hlinkClick r:id="rId3"/>
              </a:rPr>
              <a:t>https://www.nourishlife.org/teach/food-system-tools/</a:t>
            </a:r>
            <a:endParaRPr lang="en-US">
              <a:effectLst/>
            </a:endParaRPr>
          </a:p>
        </p:txBody>
      </p:sp>
      <p:sp>
        <p:nvSpPr>
          <p:cNvPr id="4" name="Slide Number Placeholder 3"/>
          <p:cNvSpPr>
            <a:spLocks noGrp="1"/>
          </p:cNvSpPr>
          <p:nvPr>
            <p:ph type="sldNum" sz="quarter" idx="5"/>
          </p:nvPr>
        </p:nvSpPr>
        <p:spPr/>
        <p:txBody>
          <a:bodyPr/>
          <a:lstStyle/>
          <a:p>
            <a:fld id="{13D3DDD1-A2AC-0143-A10E-767D06A6F773}" type="slidenum">
              <a:rPr lang="en-US" smtClean="0"/>
              <a:pPr/>
              <a:t>66</a:t>
            </a:fld>
            <a:endParaRPr lang="en-US"/>
          </a:p>
        </p:txBody>
      </p:sp>
    </p:spTree>
    <p:extLst>
      <p:ext uri="{BB962C8B-B14F-4D97-AF65-F5344CB8AC3E}">
        <p14:creationId xmlns:p14="http://schemas.microsoft.com/office/powerpoint/2010/main" val="19256377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3D3DDD1-A2AC-0143-A10E-767D06A6F773}" type="slidenum">
              <a:rPr lang="en-US" smtClean="0"/>
              <a:pPr/>
              <a:t>67</a:t>
            </a:fld>
            <a:endParaRPr lang="en-US"/>
          </a:p>
        </p:txBody>
      </p:sp>
    </p:spTree>
    <p:extLst>
      <p:ext uri="{BB962C8B-B14F-4D97-AF65-F5344CB8AC3E}">
        <p14:creationId xmlns:p14="http://schemas.microsoft.com/office/powerpoint/2010/main" val="17423391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3D3DDD1-A2AC-0143-A10E-767D06A6F773}" type="slidenum">
              <a:rPr lang="en-US" smtClean="0"/>
              <a:pPr/>
              <a:t>69</a:t>
            </a:fld>
            <a:endParaRPr lang="en-US"/>
          </a:p>
        </p:txBody>
      </p:sp>
    </p:spTree>
    <p:extLst>
      <p:ext uri="{BB962C8B-B14F-4D97-AF65-F5344CB8AC3E}">
        <p14:creationId xmlns:p14="http://schemas.microsoft.com/office/powerpoint/2010/main" val="425167991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3D3DDD1-A2AC-0143-A10E-767D06A6F773}" type="slidenum">
              <a:rPr lang="en-US" smtClean="0"/>
              <a:pPr/>
              <a:t>71</a:t>
            </a:fld>
            <a:endParaRPr lang="en-US"/>
          </a:p>
        </p:txBody>
      </p:sp>
    </p:spTree>
    <p:extLst>
      <p:ext uri="{BB962C8B-B14F-4D97-AF65-F5344CB8AC3E}">
        <p14:creationId xmlns:p14="http://schemas.microsoft.com/office/powerpoint/2010/main" val="42688433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b="0" i="0">
                <a:solidFill>
                  <a:srgbClr val="001D35"/>
                </a:solidFill>
                <a:effectLst/>
                <a:latin typeface="Google Sans"/>
              </a:rPr>
              <a:t>Equity and Equality sound alike, but are they the same? What does it mean to be EQUAL, and what does it mean to be EQUITABLE? </a:t>
            </a:r>
          </a:p>
          <a:p>
            <a:endParaRPr lang="en-US" b="0" i="0">
              <a:solidFill>
                <a:srgbClr val="001D35"/>
              </a:solidFill>
              <a:effectLst/>
              <a:latin typeface="Google Sans"/>
            </a:endParaRPr>
          </a:p>
          <a:p>
            <a:r>
              <a:rPr lang="en-US" b="0" i="0">
                <a:solidFill>
                  <a:srgbClr val="001D35"/>
                </a:solidFill>
                <a:effectLst/>
                <a:latin typeface="Google Sans"/>
              </a:rPr>
              <a:t>Equality means everyone receives the same resources and opportunities. So, in this image on the left, all three people are using the same size box to see over the fence. But can they all see over the fence? So that size box does not work for all three people. The tallest person is using a box, but they didn’t need it to see over the fence anyway! </a:t>
            </a:r>
          </a:p>
          <a:p>
            <a:endParaRPr lang="en-US" b="0" i="0">
              <a:solidFill>
                <a:srgbClr val="001D35"/>
              </a:solidFill>
              <a:effectLst/>
              <a:latin typeface="Google Sans"/>
            </a:endParaRPr>
          </a:p>
          <a:p>
            <a:r>
              <a:rPr lang="en-US" b="0" i="0">
                <a:solidFill>
                  <a:srgbClr val="001D35"/>
                </a:solidFill>
                <a:effectLst/>
                <a:latin typeface="Google Sans"/>
              </a:rPr>
              <a:t>In the image on the right, the tallest person does not have a box, because they don’t need one to see over the fence. The middle person has a short box and can now see over the fence just fine. The smallest person on the right gets more of a boost and that allows them to be able to see over the fence just like the others. Equity means everyone receives what they need to achieve equal outcomes, recognizing that individuals may have different needs based on their circumstances. </a:t>
            </a:r>
          </a:p>
          <a:p>
            <a:endParaRPr lang="en-US" b="0" i="0">
              <a:solidFill>
                <a:srgbClr val="001D35"/>
              </a:solidFill>
              <a:effectLst/>
              <a:latin typeface="Google Sans"/>
            </a:endParaRPr>
          </a:p>
          <a:p>
            <a:r>
              <a:rPr lang="en-US" b="0" i="0">
                <a:solidFill>
                  <a:srgbClr val="001D35"/>
                </a:solidFill>
                <a:effectLst/>
                <a:latin typeface="Google Sans"/>
              </a:rPr>
              <a:t>Can you think of all of the ways equality versus equity plays out across health and our food system? We’ll look at some of that in this presentation. </a:t>
            </a:r>
            <a:endParaRPr lang="en-US"/>
          </a:p>
          <a:p>
            <a:pPr marL="0" indent="0"/>
            <a:endParaRPr lang="en-US" b="0" i="0">
              <a:solidFill>
                <a:srgbClr val="1F1F1F"/>
              </a:solidFill>
              <a:effectLst/>
              <a:latin typeface="Google Sans"/>
            </a:endParaRPr>
          </a:p>
          <a:p>
            <a:pPr marL="0" indent="0"/>
            <a:endParaRPr lang="en-US" b="0" i="0">
              <a:solidFill>
                <a:srgbClr val="1F1F1F"/>
              </a:solidFill>
              <a:effectLst/>
              <a:latin typeface="Google Sans"/>
            </a:endParaRPr>
          </a:p>
          <a:p>
            <a:pPr marL="0" indent="0"/>
            <a:r>
              <a:rPr lang="en-US" b="0" i="0">
                <a:solidFill>
                  <a:srgbClr val="1F1F1F"/>
                </a:solidFill>
                <a:effectLst/>
                <a:latin typeface="Google Sans"/>
              </a:rPr>
              <a:t>-----</a:t>
            </a:r>
          </a:p>
          <a:p>
            <a:pPr marL="0" indent="0"/>
            <a:endParaRPr lang="en-US" b="0" i="0">
              <a:solidFill>
                <a:srgbClr val="1F1F1F"/>
              </a:solidFill>
              <a:effectLst/>
              <a:latin typeface="Google Sans"/>
            </a:endParaRPr>
          </a:p>
          <a:p>
            <a:pPr marL="0" indent="0"/>
            <a:endParaRPr lang="en-US" b="0" i="0">
              <a:solidFill>
                <a:srgbClr val="1F1F1F"/>
              </a:solidFill>
              <a:effectLst/>
              <a:latin typeface="Google Sans"/>
            </a:endParaRPr>
          </a:p>
          <a:p>
            <a:pPr marL="0" indent="0"/>
            <a:r>
              <a:rPr lang="en-US" b="0" i="0" u="sng">
                <a:solidFill>
                  <a:srgbClr val="1F1F1F"/>
                </a:solidFill>
                <a:effectLst/>
                <a:latin typeface="Google Sans"/>
              </a:rPr>
              <a:t>Definition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United Way of the National Capital Area. (2024). </a:t>
            </a:r>
            <a:r>
              <a:rPr lang="en-US" sz="1200" i="1" kern="1200">
                <a:solidFill>
                  <a:schemeClr val="tx1"/>
                </a:solidFill>
                <a:effectLst/>
                <a:latin typeface="+mn-lt"/>
                <a:ea typeface="+mn-ea"/>
                <a:cs typeface="+mn-cs"/>
              </a:rPr>
              <a:t>Equity Definition: Understanding Key Differences</a:t>
            </a:r>
            <a:r>
              <a:rPr lang="en-US" sz="1200" kern="1200">
                <a:solidFill>
                  <a:schemeClr val="tx1"/>
                </a:solidFill>
                <a:effectLst/>
                <a:latin typeface="+mn-lt"/>
                <a:ea typeface="+mn-ea"/>
                <a:cs typeface="+mn-cs"/>
              </a:rPr>
              <a:t>. United Way NCA. </a:t>
            </a:r>
            <a:r>
              <a:rPr lang="en-US" sz="1200" u="sng" kern="1200">
                <a:solidFill>
                  <a:schemeClr val="tx1"/>
                </a:solidFill>
                <a:effectLst/>
                <a:latin typeface="+mn-lt"/>
                <a:ea typeface="+mn-ea"/>
                <a:cs typeface="+mn-cs"/>
                <a:hlinkClick r:id="rId3"/>
              </a:rPr>
              <a:t>https://unitedwaynca.org/blog/equity-vs-equality/</a:t>
            </a:r>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13D3DDD1-A2AC-0143-A10E-767D06A6F773}" type="slidenum">
              <a:rPr lang="en-US" smtClean="0"/>
              <a:pPr/>
              <a:t>8</a:t>
            </a:fld>
            <a:endParaRPr lang="en-US"/>
          </a:p>
        </p:txBody>
      </p:sp>
    </p:spTree>
    <p:extLst>
      <p:ext uri="{BB962C8B-B14F-4D97-AF65-F5344CB8AC3E}">
        <p14:creationId xmlns:p14="http://schemas.microsoft.com/office/powerpoint/2010/main" val="41199682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a:t>What are the different ways that equity and inequity show up to impact health? </a:t>
            </a:r>
          </a:p>
          <a:p>
            <a:endParaRPr lang="en-US"/>
          </a:p>
          <a:p>
            <a:r>
              <a:rPr lang="en-US"/>
              <a:t>This table frames a concept called the Social Determinants of Health. </a:t>
            </a:r>
            <a:r>
              <a:rPr lang="en-US" b="0" i="0">
                <a:solidFill>
                  <a:srgbClr val="333333"/>
                </a:solidFill>
                <a:effectLst/>
                <a:latin typeface="Source Sans Pro" panose="020B0503030403020204" pitchFamily="34" charset="0"/>
              </a:rPr>
              <a:t>Social determinants of health are the conditions and circumstances within which people are born and raised, live and work, and age. </a:t>
            </a:r>
          </a:p>
          <a:p>
            <a:endParaRPr lang="en-US" b="0" i="0">
              <a:solidFill>
                <a:srgbClr val="333333"/>
              </a:solidFill>
              <a:effectLst/>
              <a:latin typeface="Source Sans Pro" panose="020B0503030403020204" pitchFamily="34" charset="0"/>
            </a:endParaRPr>
          </a:p>
          <a:p>
            <a:r>
              <a:rPr lang="en-US" b="0" i="0">
                <a:solidFill>
                  <a:srgbClr val="333333"/>
                </a:solidFill>
                <a:effectLst/>
                <a:latin typeface="Source Sans Pro" panose="020B0503030403020204" pitchFamily="34" charset="0"/>
              </a:rPr>
              <a:t>One of the primary social determinants of health is Economic Stability – this includes employment, and income, and also our debt and the bills we have to pay. Without a stable job and income, it’s very hard to afford to eat healthy, exercise, and enjoy life. Economic instability takes a huge toll on physical and mental health. </a:t>
            </a:r>
          </a:p>
          <a:p>
            <a:endParaRPr lang="en-US" b="0" i="0">
              <a:solidFill>
                <a:srgbClr val="333333"/>
              </a:solidFill>
              <a:effectLst/>
              <a:latin typeface="Source Sans Pro" panose="020B0503030403020204" pitchFamily="34" charset="0"/>
            </a:endParaRPr>
          </a:p>
          <a:p>
            <a:r>
              <a:rPr lang="en-US" b="0" i="0">
                <a:solidFill>
                  <a:srgbClr val="333333"/>
                </a:solidFill>
                <a:effectLst/>
                <a:latin typeface="Source Sans Pro" panose="020B0503030403020204" pitchFamily="34" charset="0"/>
              </a:rPr>
              <a:t>Your neighborhood and physical environment, including housing, transportation, safety and access to parks, playgrounds and areas to promote well-being are also very important. </a:t>
            </a:r>
          </a:p>
          <a:p>
            <a:endParaRPr lang="en-US" b="0" i="0">
              <a:solidFill>
                <a:srgbClr val="333333"/>
              </a:solidFill>
              <a:effectLst/>
              <a:latin typeface="Source Sans Pro" panose="020B0503030403020204" pitchFamily="34" charset="0"/>
            </a:endParaRPr>
          </a:p>
          <a:p>
            <a:r>
              <a:rPr lang="en-US" b="0" i="0">
                <a:solidFill>
                  <a:srgbClr val="333333"/>
                </a:solidFill>
                <a:effectLst/>
                <a:latin typeface="Source Sans Pro" panose="020B0503030403020204" pitchFamily="34" charset="0"/>
              </a:rPr>
              <a:t>Education and literacy are also important factors that correlate to many of these other factors, from preschool to college. </a:t>
            </a:r>
          </a:p>
          <a:p>
            <a:endParaRPr lang="en-US" b="0" i="0">
              <a:solidFill>
                <a:srgbClr val="333333"/>
              </a:solidFill>
              <a:effectLst/>
              <a:latin typeface="Source Sans Pro" panose="020B0503030403020204" pitchFamily="34" charset="0"/>
            </a:endParaRPr>
          </a:p>
          <a:p>
            <a:r>
              <a:rPr lang="en-US" b="0" i="0">
                <a:solidFill>
                  <a:srgbClr val="333333"/>
                </a:solidFill>
                <a:effectLst/>
                <a:latin typeface="Source Sans Pro" panose="020B0503030403020204" pitchFamily="34" charset="0"/>
              </a:rPr>
              <a:t>Food security is something we’ll talk a lot about in this presentation. </a:t>
            </a:r>
          </a:p>
          <a:p>
            <a:endParaRPr lang="en-US" b="0" i="0">
              <a:solidFill>
                <a:srgbClr val="333333"/>
              </a:solidFill>
              <a:effectLst/>
              <a:latin typeface="Source Sans Pro" panose="020B0503030403020204" pitchFamily="34" charset="0"/>
            </a:endParaRPr>
          </a:p>
          <a:p>
            <a:r>
              <a:rPr lang="en-US" b="0" i="0">
                <a:solidFill>
                  <a:srgbClr val="333333"/>
                </a:solidFill>
                <a:effectLst/>
                <a:latin typeface="Source Sans Pro" panose="020B0503030403020204" pitchFamily="34" charset="0"/>
              </a:rPr>
              <a:t>Also important are community and social context, including your support systems and safety nets.</a:t>
            </a:r>
          </a:p>
          <a:p>
            <a:endParaRPr lang="en-US" b="0" i="0">
              <a:solidFill>
                <a:srgbClr val="333333"/>
              </a:solidFill>
              <a:effectLst/>
              <a:latin typeface="Source Sans Pro" panose="020B0503030403020204" pitchFamily="34" charset="0"/>
            </a:endParaRPr>
          </a:p>
          <a:p>
            <a:r>
              <a:rPr lang="en-US" b="0" i="0">
                <a:solidFill>
                  <a:srgbClr val="333333"/>
                </a:solidFill>
                <a:effectLst/>
                <a:latin typeface="Source Sans Pro" panose="020B0503030403020204" pitchFamily="34" charset="0"/>
              </a:rPr>
              <a:t>And the health care system, including insurance coverage, access to providers, and the quality of care. </a:t>
            </a:r>
          </a:p>
          <a:p>
            <a:endParaRPr lang="en-US" b="0" i="0">
              <a:solidFill>
                <a:srgbClr val="333333"/>
              </a:solidFill>
              <a:effectLst/>
              <a:latin typeface="Source Sans Pro" panose="020B0503030403020204" pitchFamily="34" charset="0"/>
            </a:endParaRPr>
          </a:p>
          <a:p>
            <a:r>
              <a:rPr lang="en-US" b="0" i="0">
                <a:solidFill>
                  <a:srgbClr val="333333"/>
                </a:solidFill>
                <a:effectLst/>
                <a:latin typeface="Source Sans Pro" panose="020B0503030403020204" pitchFamily="34" charset="0"/>
              </a:rPr>
              <a:t>In the gray line near the top cutting across all of these issues is the institutional and historical issues of racism and other forms of discrimination that are the foundation of many of these Social Determinants of Health. </a:t>
            </a:r>
          </a:p>
          <a:p>
            <a:endParaRPr lang="en-US" b="0" i="0">
              <a:solidFill>
                <a:srgbClr val="333333"/>
              </a:solidFill>
              <a:effectLst/>
              <a:latin typeface="Source Sans Pro" panose="020B0503030403020204" pitchFamily="34" charset="0"/>
            </a:endParaRPr>
          </a:p>
          <a:p>
            <a:r>
              <a:rPr lang="en-US" b="0" i="0">
                <a:solidFill>
                  <a:srgbClr val="333333"/>
                </a:solidFill>
                <a:effectLst/>
                <a:latin typeface="Source Sans Pro" panose="020B0503030403020204" pitchFamily="34" charset="0"/>
              </a:rPr>
              <a:t>The bottom orange line shows some of the many health outcomes that are tied to the Social Determinants of health: mortality, morbidity, life expectancy, health care expenditures, health status and functional limitations. Can you think of more outcomes that stem from the social determinants of health, that are tied directly to food and nutrition? </a:t>
            </a:r>
          </a:p>
          <a:p>
            <a:endParaRPr lang="en-US"/>
          </a:p>
          <a:p>
            <a:endParaRPr lang="en-US"/>
          </a:p>
          <a:p>
            <a:r>
              <a:rPr lang="en-US"/>
              <a:t>-----</a:t>
            </a:r>
          </a:p>
          <a:p>
            <a:endParaRPr lang="en-US"/>
          </a:p>
          <a:p>
            <a:endParaRPr lang="en-US"/>
          </a:p>
          <a:p>
            <a:r>
              <a:rPr lang="en-US" u="sng"/>
              <a:t>Graphic</a:t>
            </a:r>
            <a:r>
              <a:rPr lang="en-US"/>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Artiga, S. (2020). </a:t>
            </a:r>
            <a:r>
              <a:rPr lang="en-US" sz="1200" i="1" kern="1200">
                <a:solidFill>
                  <a:schemeClr val="tx1"/>
                </a:solidFill>
                <a:effectLst/>
                <a:latin typeface="+mn-lt"/>
                <a:ea typeface="+mn-ea"/>
                <a:cs typeface="+mn-cs"/>
              </a:rPr>
              <a:t>Health Disparities are a Symptom of Broader Social and Economic Inequities</a:t>
            </a:r>
            <a:r>
              <a:rPr lang="en-US" sz="1200" kern="1200">
                <a:solidFill>
                  <a:schemeClr val="tx1"/>
                </a:solidFill>
                <a:effectLst/>
                <a:latin typeface="+mn-lt"/>
                <a:ea typeface="+mn-ea"/>
                <a:cs typeface="+mn-cs"/>
              </a:rPr>
              <a:t>. KFF. </a:t>
            </a:r>
            <a:r>
              <a:rPr lang="en-US" sz="1200" u="sng" kern="1200">
                <a:solidFill>
                  <a:schemeClr val="tx1"/>
                </a:solidFill>
                <a:effectLst/>
                <a:latin typeface="+mn-lt"/>
                <a:ea typeface="+mn-ea"/>
                <a:cs typeface="+mn-cs"/>
                <a:hlinkClick r:id="rId3"/>
              </a:rPr>
              <a:t>https://www.kff.org/policy-watch/health-disparities-symptom-broader-social-economic-inequities/</a:t>
            </a:r>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13D3DDD1-A2AC-0143-A10E-767D06A6F773}" type="slidenum">
              <a:rPr lang="en-US" smtClean="0"/>
              <a:pPr/>
              <a:t>9</a:t>
            </a:fld>
            <a:endParaRPr lang="en-US"/>
          </a:p>
        </p:txBody>
      </p:sp>
    </p:spTree>
    <p:extLst>
      <p:ext uri="{BB962C8B-B14F-4D97-AF65-F5344CB8AC3E}">
        <p14:creationId xmlns:p14="http://schemas.microsoft.com/office/powerpoint/2010/main" val="41750265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algn="l"/>
            <a:r>
              <a:rPr lang="en-US" b="0" i="0">
                <a:solidFill>
                  <a:srgbClr val="0D1941"/>
                </a:solidFill>
                <a:effectLst/>
                <a:latin typeface="Cooper Hewitt"/>
              </a:rPr>
              <a:t>View this video from the Centers for Disease Control and Prevention about the Social Determinants of Health. </a:t>
            </a:r>
          </a:p>
          <a:p>
            <a:pPr algn="l"/>
            <a:endParaRPr lang="en-US" b="0" i="0">
              <a:solidFill>
                <a:srgbClr val="0D1941"/>
              </a:solidFill>
              <a:effectLst/>
              <a:latin typeface="Cooper Hewitt"/>
            </a:endParaRPr>
          </a:p>
          <a:p>
            <a:pPr algn="l"/>
            <a:endParaRPr lang="en-US" b="0" i="0">
              <a:solidFill>
                <a:srgbClr val="0D1941"/>
              </a:solidFill>
              <a:effectLst/>
              <a:latin typeface="Cooper Hewitt"/>
            </a:endParaRPr>
          </a:p>
          <a:p>
            <a:pPr algn="l"/>
            <a:r>
              <a:rPr lang="en-US" b="0" i="0">
                <a:solidFill>
                  <a:srgbClr val="0D1941"/>
                </a:solidFill>
                <a:effectLst/>
                <a:latin typeface="Cooper Hewitt"/>
              </a:rPr>
              <a:t>-----</a:t>
            </a:r>
          </a:p>
          <a:p>
            <a:pPr algn="l"/>
            <a:endParaRPr lang="en-US" b="0" i="0">
              <a:solidFill>
                <a:srgbClr val="0D1941"/>
              </a:solidFill>
              <a:effectLst/>
              <a:latin typeface="Cooper Hewitt"/>
            </a:endParaRPr>
          </a:p>
          <a:p>
            <a:pPr algn="l"/>
            <a:endParaRPr lang="en-US" b="0" i="0">
              <a:solidFill>
                <a:srgbClr val="0D1941"/>
              </a:solidFill>
              <a:effectLst/>
              <a:latin typeface="Cooper Hewitt"/>
            </a:endParaRPr>
          </a:p>
          <a:p>
            <a:pPr algn="l"/>
            <a:r>
              <a:rPr lang="en-US" b="0" i="0" u="sng">
                <a:solidFill>
                  <a:srgbClr val="0D1941"/>
                </a:solidFill>
                <a:effectLst/>
                <a:latin typeface="Cooper Hewitt"/>
              </a:rPr>
              <a:t>Video</a:t>
            </a:r>
            <a:r>
              <a:rPr lang="en-US" b="0" i="0">
                <a:solidFill>
                  <a:srgbClr val="0D1941"/>
                </a:solidFill>
                <a:effectLst/>
                <a:latin typeface="Cooper Hewitt"/>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effectLst/>
              </a:rPr>
              <a:t>Centers for Disease Control and Prevention. (2024). </a:t>
            </a:r>
            <a:r>
              <a:rPr lang="en-US" i="1">
                <a:effectLst/>
              </a:rPr>
              <a:t>Health Equity Video Series</a:t>
            </a:r>
            <a:r>
              <a:rPr lang="en-US">
                <a:effectLst/>
              </a:rPr>
              <a:t>. CDC. </a:t>
            </a:r>
            <a:r>
              <a:rPr lang="en-US">
                <a:hlinkClick r:id="rId3"/>
              </a:rPr>
              <a:t>https://www.cdc.gov/healthequity/whatis/videos/Video3-sdoh_LowResolution.mp4</a:t>
            </a:r>
            <a:endParaRPr lang="en-US">
              <a:effectLst/>
            </a:endParaRPr>
          </a:p>
        </p:txBody>
      </p:sp>
      <p:sp>
        <p:nvSpPr>
          <p:cNvPr id="4" name="Slide Number Placeholder 3"/>
          <p:cNvSpPr>
            <a:spLocks noGrp="1"/>
          </p:cNvSpPr>
          <p:nvPr>
            <p:ph type="sldNum" sz="quarter" idx="5"/>
          </p:nvPr>
        </p:nvSpPr>
        <p:spPr/>
        <p:txBody>
          <a:bodyPr/>
          <a:lstStyle/>
          <a:p>
            <a:fld id="{13D3DDD1-A2AC-0143-A10E-767D06A6F773}" type="slidenum">
              <a:rPr lang="en-US" smtClean="0"/>
              <a:pPr/>
              <a:t>10</a:t>
            </a:fld>
            <a:endParaRPr lang="en-US"/>
          </a:p>
        </p:txBody>
      </p:sp>
    </p:spTree>
    <p:extLst>
      <p:ext uri="{BB962C8B-B14F-4D97-AF65-F5344CB8AC3E}">
        <p14:creationId xmlns:p14="http://schemas.microsoft.com/office/powerpoint/2010/main" val="17534668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2" Type="http://schemas.openxmlformats.org/officeDocument/2006/relationships/hyperlink" Target="https://cnn.com/" TargetMode="External"/><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section, 1 speaker">
    <p:spTree>
      <p:nvGrpSpPr>
        <p:cNvPr id="1" name=""/>
        <p:cNvGrpSpPr/>
        <p:nvPr/>
      </p:nvGrpSpPr>
      <p:grpSpPr>
        <a:xfrm>
          <a:off x="0" y="0"/>
          <a:ext cx="0" cy="0"/>
          <a:chOff x="0" y="0"/>
          <a:chExt cx="0" cy="0"/>
        </a:xfrm>
      </p:grpSpPr>
      <p:cxnSp>
        <p:nvCxnSpPr>
          <p:cNvPr id="2" name="Decorative line">
            <a:extLst>
              <a:ext uri="{FF2B5EF4-FFF2-40B4-BE49-F238E27FC236}">
                <a16:creationId xmlns:a16="http://schemas.microsoft.com/office/drawing/2014/main" id="{C0CFC2F1-F3BE-B5EA-F36C-685EF5C8E633}"/>
              </a:ext>
              <a:ext uri="{C183D7F6-B498-43B3-948B-1728B52AA6E4}">
                <adec:decorative xmlns:adec="http://schemas.microsoft.com/office/drawing/2017/decorative" val="1"/>
              </a:ext>
            </a:extLst>
          </p:cNvPr>
          <p:cNvCxnSpPr>
            <a:cxnSpLocks/>
          </p:cNvCxnSpPr>
          <p:nvPr userDrawn="1"/>
        </p:nvCxnSpPr>
        <p:spPr>
          <a:xfrm>
            <a:off x="4453466" y="1664284"/>
            <a:ext cx="3793066" cy="0"/>
          </a:xfrm>
          <a:prstGeom prst="line">
            <a:avLst/>
          </a:prstGeom>
          <a:ln>
            <a:solidFill>
              <a:schemeClr val="accent3"/>
            </a:solidFill>
          </a:ln>
        </p:spPr>
        <p:style>
          <a:lnRef idx="2">
            <a:schemeClr val="accent1"/>
          </a:lnRef>
          <a:fillRef idx="0">
            <a:schemeClr val="accent1"/>
          </a:fillRef>
          <a:effectRef idx="1">
            <a:schemeClr val="accent1"/>
          </a:effectRef>
          <a:fontRef idx="minor">
            <a:schemeClr val="tx1"/>
          </a:fontRef>
        </p:style>
      </p:cxnSp>
      <p:sp>
        <p:nvSpPr>
          <p:cNvPr id="6" name="Lecture title">
            <a:extLst>
              <a:ext uri="{FF2B5EF4-FFF2-40B4-BE49-F238E27FC236}">
                <a16:creationId xmlns:a16="http://schemas.microsoft.com/office/drawing/2014/main" id="{DB77F41B-4D98-4F86-4DB7-23762F03A054}"/>
              </a:ext>
            </a:extLst>
          </p:cNvPr>
          <p:cNvSpPr>
            <a:spLocks noGrp="1"/>
          </p:cNvSpPr>
          <p:nvPr>
            <p:ph type="title"/>
          </p:nvPr>
        </p:nvSpPr>
        <p:spPr/>
        <p:txBody>
          <a:bodyPr anchor="b"/>
          <a:lstStyle/>
          <a:p>
            <a:r>
              <a:rPr lang="en-US"/>
              <a:t>Click to edit Master title style</a:t>
            </a:r>
          </a:p>
        </p:txBody>
      </p:sp>
      <p:sp>
        <p:nvSpPr>
          <p:cNvPr id="5" name="Section title">
            <a:extLst>
              <a:ext uri="{FF2B5EF4-FFF2-40B4-BE49-F238E27FC236}">
                <a16:creationId xmlns:a16="http://schemas.microsoft.com/office/drawing/2014/main" id="{9464CDC4-C1F5-EDFE-3B07-182F279DC8D4}"/>
              </a:ext>
            </a:extLst>
          </p:cNvPr>
          <p:cNvSpPr>
            <a:spLocks noGrp="1"/>
          </p:cNvSpPr>
          <p:nvPr>
            <p:ph type="body" sz="quarter" idx="11" hasCustomPrompt="1"/>
          </p:nvPr>
        </p:nvSpPr>
        <p:spPr>
          <a:xfrm>
            <a:off x="3708399" y="1782152"/>
            <a:ext cx="5283201" cy="966788"/>
          </a:xfrm>
          <a:prstGeom prst="rect">
            <a:avLst/>
          </a:prstGeom>
          <a:effectLst/>
        </p:spPr>
        <p:txBody>
          <a:bodyPr/>
          <a:lstStyle>
            <a:lvl1pPr marL="0" indent="0" algn="ctr">
              <a:buNone/>
              <a:defRPr sz="2000" i="1" u="none">
                <a:solidFill>
                  <a:schemeClr val="bg1"/>
                </a:solidFill>
                <a:latin typeface="Georgia" panose="02040502050405020303" pitchFamily="18" charset="0"/>
              </a:defRPr>
            </a:lvl1pPr>
            <a:lvl2pPr marL="282765" indent="0">
              <a:buNone/>
              <a:defRPr>
                <a:solidFill>
                  <a:schemeClr val="bg1"/>
                </a:solidFill>
              </a:defRPr>
            </a:lvl2pPr>
            <a:lvl3pPr marL="566928"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Click to edit Master section title</a:t>
            </a:r>
          </a:p>
        </p:txBody>
      </p:sp>
      <p:sp>
        <p:nvSpPr>
          <p:cNvPr id="8" name="Text">
            <a:extLst>
              <a:ext uri="{FF2B5EF4-FFF2-40B4-BE49-F238E27FC236}">
                <a16:creationId xmlns:a16="http://schemas.microsoft.com/office/drawing/2014/main" id="{CB31E7BD-37F7-F32D-F921-8C34BCDEEC2E}"/>
              </a:ext>
            </a:extLst>
          </p:cNvPr>
          <p:cNvSpPr>
            <a:spLocks noGrp="1"/>
          </p:cNvSpPr>
          <p:nvPr>
            <p:ph type="body" sz="quarter" idx="12"/>
          </p:nvPr>
        </p:nvSpPr>
        <p:spPr>
          <a:xfrm>
            <a:off x="5462016" y="3597674"/>
            <a:ext cx="3529584" cy="966788"/>
          </a:xfrm>
          <a:prstGeom prst="rect">
            <a:avLst/>
          </a:prstGeom>
          <a:noFill/>
        </p:spPr>
        <p:txBody>
          <a:bodyPr anchor="ctr"/>
          <a:lstStyle>
            <a:lvl1pPr marL="0" indent="0" algn="ctr">
              <a:spcBef>
                <a:spcPts val="0"/>
              </a:spcBef>
              <a:buFontTx/>
              <a:buNone/>
              <a:defRPr sz="1400" i="0">
                <a:solidFill>
                  <a:schemeClr val="bg1"/>
                </a:solidFill>
                <a:latin typeface="Georgia" panose="02040502050405020303" pitchFamily="18" charset="0"/>
              </a:defRPr>
            </a:lvl1pPr>
            <a:lvl2pPr marL="282765" indent="0">
              <a:buFontTx/>
              <a:buNone/>
              <a:defRPr>
                <a:solidFill>
                  <a:schemeClr val="bg1"/>
                </a:solidFill>
              </a:defRPr>
            </a:lvl2pPr>
            <a:lvl3pPr marL="566928"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Master text styles</a:t>
            </a:r>
          </a:p>
        </p:txBody>
      </p:sp>
      <p:sp>
        <p:nvSpPr>
          <p:cNvPr id="7" name="Credit">
            <a:extLst>
              <a:ext uri="{FF2B5EF4-FFF2-40B4-BE49-F238E27FC236}">
                <a16:creationId xmlns:a16="http://schemas.microsoft.com/office/drawing/2014/main" id="{EA0D684B-9C07-1C02-43A0-5689A04D52D8}"/>
              </a:ext>
            </a:extLst>
          </p:cNvPr>
          <p:cNvSpPr>
            <a:spLocks noGrp="1"/>
          </p:cNvSpPr>
          <p:nvPr>
            <p:ph type="body" sz="quarter" idx="14" hasCustomPrompt="1"/>
          </p:nvPr>
        </p:nvSpPr>
        <p:spPr>
          <a:xfrm>
            <a:off x="3625025" y="4827074"/>
            <a:ext cx="3347346" cy="265830"/>
          </a:xfrm>
          <a:prstGeom prst="rect">
            <a:avLst/>
          </a:prstGeom>
          <a:effectLst/>
        </p:spPr>
        <p:txBody>
          <a:bodyPr anchor="b"/>
          <a:lstStyle>
            <a:lvl1pPr marL="0" indent="0" algn="ctr">
              <a:buNone/>
              <a:defRPr sz="1200" i="1" u="none">
                <a:solidFill>
                  <a:schemeClr val="bg1"/>
                </a:solidFill>
                <a:latin typeface="Georgia" panose="02040502050405020303" pitchFamily="18" charset="0"/>
              </a:defRPr>
            </a:lvl1pPr>
            <a:lvl2pPr marL="282765" indent="0">
              <a:buNone/>
              <a:defRPr>
                <a:solidFill>
                  <a:schemeClr val="bg1"/>
                </a:solidFill>
              </a:defRPr>
            </a:lvl2pPr>
            <a:lvl3pPr marL="566928"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Click to edit credit box</a:t>
            </a:r>
          </a:p>
        </p:txBody>
      </p:sp>
      <p:sp>
        <p:nvSpPr>
          <p:cNvPr id="3" name="Slide number">
            <a:extLst>
              <a:ext uri="{FF2B5EF4-FFF2-40B4-BE49-F238E27FC236}">
                <a16:creationId xmlns:a16="http://schemas.microsoft.com/office/drawing/2014/main" id="{A98AE1E5-3CFF-435C-9298-2FE10E15291D}"/>
              </a:ext>
            </a:extLst>
          </p:cNvPr>
          <p:cNvSpPr>
            <a:spLocks noGrp="1"/>
          </p:cNvSpPr>
          <p:nvPr>
            <p:ph type="sldNum" sz="quarter" idx="10"/>
          </p:nvPr>
        </p:nvSpPr>
        <p:spPr>
          <a:xfrm>
            <a:off x="8342334" y="4810518"/>
            <a:ext cx="649266" cy="274637"/>
          </a:xfrm>
          <a:prstGeom prst="rect">
            <a:avLst/>
          </a:prstGeom>
        </p:spPr>
        <p:txBody>
          <a:bodyPr anchor="b"/>
          <a:lstStyle>
            <a:lvl1pPr>
              <a:defRPr>
                <a:latin typeface="Calibri" panose="020F0502020204030204" pitchFamily="34" charset="0"/>
                <a:cs typeface="Calibri" panose="020F0502020204030204" pitchFamily="34" charset="0"/>
              </a:defRPr>
            </a:lvl1pPr>
          </a:lstStyle>
          <a:p>
            <a:fld id="{8ABDC324-684B-9C44-A484-D2B69E2467CF}" type="slidenum">
              <a:rPr lang="en-US" smtClean="0"/>
              <a:pPr/>
              <a:t>‹#›</a:t>
            </a:fld>
            <a:endParaRPr lang="en-US"/>
          </a:p>
        </p:txBody>
      </p:sp>
    </p:spTree>
    <p:extLst>
      <p:ext uri="{BB962C8B-B14F-4D97-AF65-F5344CB8AC3E}">
        <p14:creationId xmlns:p14="http://schemas.microsoft.com/office/powerpoint/2010/main" val="9334346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pyright">
    <p:bg>
      <p:bgPr>
        <a:solidFill>
          <a:srgbClr val="062D72"/>
        </a:solidFill>
        <a:effectLst/>
      </p:bgPr>
    </p:bg>
    <p:spTree>
      <p:nvGrpSpPr>
        <p:cNvPr id="1" name=""/>
        <p:cNvGrpSpPr/>
        <p:nvPr/>
      </p:nvGrpSpPr>
      <p:grpSpPr>
        <a:xfrm>
          <a:off x="0" y="0"/>
          <a:ext cx="0" cy="0"/>
          <a:chOff x="0" y="0"/>
          <a:chExt cx="0" cy="0"/>
        </a:xfrm>
      </p:grpSpPr>
      <p:sp>
        <p:nvSpPr>
          <p:cNvPr id="2" name="Gradient">
            <a:extLst>
              <a:ext uri="{FF2B5EF4-FFF2-40B4-BE49-F238E27FC236}">
                <a16:creationId xmlns:a16="http://schemas.microsoft.com/office/drawing/2014/main" id="{61FB3B3B-C504-7792-9802-33C49D4A0D13}"/>
              </a:ext>
              <a:ext uri="{C183D7F6-B498-43B3-948B-1728B52AA6E4}">
                <adec:decorative xmlns:adec="http://schemas.microsoft.com/office/drawing/2017/decorative" val="1"/>
              </a:ext>
            </a:extLst>
          </p:cNvPr>
          <p:cNvSpPr/>
          <p:nvPr userDrawn="1"/>
        </p:nvSpPr>
        <p:spPr>
          <a:xfrm>
            <a:off x="-1" y="11430"/>
            <a:ext cx="9144001" cy="5120640"/>
          </a:xfrm>
          <a:prstGeom prst="rect">
            <a:avLst/>
          </a:prstGeom>
          <a:gradFill>
            <a:gsLst>
              <a:gs pos="0">
                <a:srgbClr val="062D72">
                  <a:alpha val="0"/>
                </a:srgbClr>
              </a:gs>
              <a:gs pos="99000">
                <a:srgbClr val="062D72"/>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ecorative line">
            <a:extLst>
              <a:ext uri="{FF2B5EF4-FFF2-40B4-BE49-F238E27FC236}">
                <a16:creationId xmlns:a16="http://schemas.microsoft.com/office/drawing/2014/main" id="{F1E59BA6-6F16-6AFF-5650-E866514680DB}"/>
              </a:ext>
              <a:ext uri="{C183D7F6-B498-43B3-948B-1728B52AA6E4}">
                <adec:decorative xmlns:adec="http://schemas.microsoft.com/office/drawing/2017/decorative" val="1"/>
              </a:ext>
            </a:extLst>
          </p:cNvPr>
          <p:cNvSpPr/>
          <p:nvPr userDrawn="1"/>
        </p:nvSpPr>
        <p:spPr>
          <a:xfrm>
            <a:off x="0" y="969264"/>
            <a:ext cx="5047488" cy="54864"/>
          </a:xfrm>
          <a:prstGeom prst="rect">
            <a:avLst/>
          </a:prstGeom>
          <a:solidFill>
            <a:srgbClr val="70854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a:extLst>
              <a:ext uri="{FF2B5EF4-FFF2-40B4-BE49-F238E27FC236}">
                <a16:creationId xmlns:a16="http://schemas.microsoft.com/office/drawing/2014/main" id="{00E46CCA-6825-CBED-25F6-BD790A9CFAE7}"/>
              </a:ext>
            </a:extLst>
          </p:cNvPr>
          <p:cNvSpPr>
            <a:spLocks noGrp="1"/>
          </p:cNvSpPr>
          <p:nvPr>
            <p:ph type="title"/>
          </p:nvPr>
        </p:nvSpPr>
        <p:spPr>
          <a:xfrm>
            <a:off x="149224" y="53975"/>
            <a:ext cx="5257800" cy="857250"/>
          </a:xfrm>
          <a:prstGeom prst="rect">
            <a:avLst/>
          </a:prstGeom>
        </p:spPr>
        <p:txBody>
          <a:bodyPr vert="horz" lIns="91440" tIns="45720" rIns="91440" bIns="45720" rtlCol="0" anchor="ctr">
            <a:noAutofit/>
          </a:bodyPr>
          <a:lstStyle>
            <a:lvl1pPr>
              <a:lnSpc>
                <a:spcPct val="100000"/>
              </a:lnSpc>
              <a:defRPr sz="2400"/>
            </a:lvl1pPr>
          </a:lstStyle>
          <a:p>
            <a:r>
              <a:rPr lang="en-US"/>
              <a:t>Click to edit Master title style</a:t>
            </a:r>
          </a:p>
        </p:txBody>
      </p:sp>
      <p:sp>
        <p:nvSpPr>
          <p:cNvPr id="6" name="Copyright statement">
            <a:extLst>
              <a:ext uri="{FF2B5EF4-FFF2-40B4-BE49-F238E27FC236}">
                <a16:creationId xmlns:a16="http://schemas.microsoft.com/office/drawing/2014/main" id="{39BCC64F-DC05-DFCD-6622-73EDB35C1916}"/>
              </a:ext>
            </a:extLst>
          </p:cNvPr>
          <p:cNvSpPr>
            <a:spLocks noGrp="1"/>
          </p:cNvSpPr>
          <p:nvPr>
            <p:ph type="body" sz="quarter" idx="11"/>
          </p:nvPr>
        </p:nvSpPr>
        <p:spPr>
          <a:xfrm>
            <a:off x="149223" y="1285197"/>
            <a:ext cx="5257800" cy="389658"/>
          </a:xfrm>
          <a:prstGeom prst="rect">
            <a:avLst/>
          </a:prstGeom>
        </p:spPr>
        <p:txBody>
          <a:bodyPr anchor="ctr"/>
          <a:lstStyle>
            <a:lvl1pPr>
              <a:defRPr sz="1600" b="1"/>
            </a:lvl1pPr>
          </a:lstStyle>
          <a:p>
            <a:pPr lvl="0"/>
            <a:r>
              <a:rPr lang="en-US"/>
              <a:t>Click to edit Master text styles</a:t>
            </a:r>
          </a:p>
        </p:txBody>
      </p:sp>
      <p:sp>
        <p:nvSpPr>
          <p:cNvPr id="7" name="About">
            <a:extLst>
              <a:ext uri="{FF2B5EF4-FFF2-40B4-BE49-F238E27FC236}">
                <a16:creationId xmlns:a16="http://schemas.microsoft.com/office/drawing/2014/main" id="{5A96EE13-CFD8-7B9E-3120-5BEA5FA70190}"/>
              </a:ext>
            </a:extLst>
          </p:cNvPr>
          <p:cNvSpPr>
            <a:spLocks noGrp="1"/>
          </p:cNvSpPr>
          <p:nvPr>
            <p:ph type="body" sz="quarter" idx="12"/>
          </p:nvPr>
        </p:nvSpPr>
        <p:spPr>
          <a:xfrm>
            <a:off x="149223" y="1802808"/>
            <a:ext cx="5257800" cy="2523086"/>
          </a:xfrm>
          <a:prstGeom prst="rect">
            <a:avLst/>
          </a:prstGeom>
          <a:noFill/>
        </p:spPr>
        <p:txBody>
          <a:bodyPr anchor="ctr"/>
          <a:lstStyle>
            <a:lvl1pPr>
              <a:lnSpc>
                <a:spcPct val="100000"/>
              </a:lnSpc>
              <a:spcBef>
                <a:spcPts val="0"/>
              </a:spcBef>
              <a:defRPr sz="1600"/>
            </a:lvl1pPr>
          </a:lstStyle>
          <a:p>
            <a:pPr lvl="0"/>
            <a:r>
              <a:rPr lang="en-US"/>
              <a:t>Click to edit Master text styles</a:t>
            </a:r>
          </a:p>
        </p:txBody>
      </p:sp>
      <p:sp>
        <p:nvSpPr>
          <p:cNvPr id="8" name="Date key">
            <a:extLst>
              <a:ext uri="{FF2B5EF4-FFF2-40B4-BE49-F238E27FC236}">
                <a16:creationId xmlns:a16="http://schemas.microsoft.com/office/drawing/2014/main" id="{D9CB18D6-4558-969B-524A-AB34413B44AC}"/>
              </a:ext>
            </a:extLst>
          </p:cNvPr>
          <p:cNvSpPr>
            <a:spLocks noGrp="1"/>
          </p:cNvSpPr>
          <p:nvPr>
            <p:ph type="body" sz="quarter" idx="14"/>
          </p:nvPr>
        </p:nvSpPr>
        <p:spPr>
          <a:xfrm>
            <a:off x="149223" y="4792204"/>
            <a:ext cx="5257800" cy="274320"/>
          </a:xfrm>
          <a:prstGeom prst="rect">
            <a:avLst/>
          </a:prstGeom>
        </p:spPr>
        <p:txBody>
          <a:bodyPr lIns="0" tIns="0" rIns="0" bIns="0" anchor="b"/>
          <a:lstStyle>
            <a:lvl1pPr>
              <a:defRPr sz="800">
                <a:latin typeface="Calibri" panose="020F0502020204030204" pitchFamily="34" charset="0"/>
                <a:ea typeface="Tahoma" panose="020B0604030504040204" pitchFamily="34" charset="0"/>
                <a:cs typeface="Calibri" panose="020F0502020204030204" pitchFamily="34" charset="0"/>
              </a:defRPr>
            </a:lvl1pPr>
          </a:lstStyle>
          <a:p>
            <a:pPr lvl="0"/>
            <a:r>
              <a:rPr lang="en-US"/>
              <a:t>Click to edit Master text styles</a:t>
            </a:r>
          </a:p>
        </p:txBody>
      </p:sp>
      <p:sp>
        <p:nvSpPr>
          <p:cNvPr id="3" name="Slide number">
            <a:extLst>
              <a:ext uri="{FF2B5EF4-FFF2-40B4-BE49-F238E27FC236}">
                <a16:creationId xmlns:a16="http://schemas.microsoft.com/office/drawing/2014/main" id="{C0D32215-85E7-AD7C-3B37-D4A23F88A2CF}"/>
              </a:ext>
            </a:extLst>
          </p:cNvPr>
          <p:cNvSpPr>
            <a:spLocks noGrp="1"/>
          </p:cNvSpPr>
          <p:nvPr>
            <p:ph type="sldNum" sz="quarter" idx="10"/>
          </p:nvPr>
        </p:nvSpPr>
        <p:spPr>
          <a:xfrm>
            <a:off x="8339328" y="4810518"/>
            <a:ext cx="649224" cy="274637"/>
          </a:xfrm>
        </p:spPr>
        <p:txBody>
          <a:bodyPr/>
          <a:lstStyle/>
          <a:p>
            <a:fld id="{4F3F24AA-65AD-4E46-94D4-95CB0FA293CB}" type="slidenum">
              <a:rPr lang="en-US" smtClean="0"/>
              <a:pPr/>
              <a:t>‹#›</a:t>
            </a:fld>
            <a:endParaRPr lang="en-US"/>
          </a:p>
        </p:txBody>
      </p:sp>
      <p:sp>
        <p:nvSpPr>
          <p:cNvPr id="15" name="Oval 14">
            <a:extLst>
              <a:ext uri="{FF2B5EF4-FFF2-40B4-BE49-F238E27FC236}">
                <a16:creationId xmlns:a16="http://schemas.microsoft.com/office/drawing/2014/main" id="{104CA888-96C1-3E0D-5B90-4DED3C27CAA1}"/>
              </a:ext>
              <a:ext uri="{C183D7F6-B498-43B3-948B-1728B52AA6E4}">
                <adec:decorative xmlns:adec="http://schemas.microsoft.com/office/drawing/2017/decorative" val="1"/>
              </a:ext>
            </a:extLst>
          </p:cNvPr>
          <p:cNvSpPr/>
          <p:nvPr userDrawn="1"/>
        </p:nvSpPr>
        <p:spPr>
          <a:xfrm>
            <a:off x="5782684" y="1146781"/>
            <a:ext cx="2985654" cy="2985654"/>
          </a:xfrm>
          <a:prstGeom prst="ellipse">
            <a:avLst/>
          </a:prstGeom>
          <a:solidFill>
            <a:schemeClr val="bg1"/>
          </a:solidFill>
          <a:ln w="101600">
            <a:solidFill>
              <a:srgbClr val="70854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BSPH logo lockup" descr="Logo, Johns Hopkins Bloomberg School of Public Health, Center for Teaching and Learning—shield with torch.">
            <a:extLst>
              <a:ext uri="{FF2B5EF4-FFF2-40B4-BE49-F238E27FC236}">
                <a16:creationId xmlns:a16="http://schemas.microsoft.com/office/drawing/2014/main" id="{DA13E765-4DDC-8E23-99AA-4D29CE3C083C}"/>
              </a:ext>
            </a:extLst>
          </p:cNvPr>
          <p:cNvPicPr>
            <a:picLocks noChangeAspect="1"/>
          </p:cNvPicPr>
          <p:nvPr userDrawn="1"/>
        </p:nvPicPr>
        <p:blipFill>
          <a:blip r:embed="rId2"/>
          <a:stretch>
            <a:fillRect/>
          </a:stretch>
        </p:blipFill>
        <p:spPr>
          <a:xfrm>
            <a:off x="5943313" y="1350852"/>
            <a:ext cx="2664396" cy="2577512"/>
          </a:xfrm>
          <a:prstGeom prst="rect">
            <a:avLst/>
          </a:prstGeom>
        </p:spPr>
      </p:pic>
    </p:spTree>
    <p:extLst>
      <p:ext uri="{BB962C8B-B14F-4D97-AF65-F5344CB8AC3E}">
        <p14:creationId xmlns:p14="http://schemas.microsoft.com/office/powerpoint/2010/main" val="2035701159"/>
      </p:ext>
    </p:extLst>
  </p:cSld>
  <p:clrMapOvr>
    <a:masterClrMapping/>
  </p:clrMapOvr>
  <p:extLst>
    <p:ext uri="{DCECCB84-F9BA-43D5-87BE-67443E8EF086}">
      <p15:sldGuideLst xmlns:p15="http://schemas.microsoft.com/office/powerpoint/2012/main">
        <p15:guide id="2" pos="288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cknowledgement">
    <p:bg>
      <p:bgPr>
        <a:solidFill>
          <a:srgbClr val="062D72"/>
        </a:solidFill>
        <a:effectLst/>
      </p:bgPr>
    </p:bg>
    <p:spTree>
      <p:nvGrpSpPr>
        <p:cNvPr id="1" name=""/>
        <p:cNvGrpSpPr/>
        <p:nvPr/>
      </p:nvGrpSpPr>
      <p:grpSpPr>
        <a:xfrm>
          <a:off x="0" y="0"/>
          <a:ext cx="0" cy="0"/>
          <a:chOff x="0" y="0"/>
          <a:chExt cx="0" cy="0"/>
        </a:xfrm>
      </p:grpSpPr>
      <p:sp>
        <p:nvSpPr>
          <p:cNvPr id="2" name="Gradient">
            <a:extLst>
              <a:ext uri="{FF2B5EF4-FFF2-40B4-BE49-F238E27FC236}">
                <a16:creationId xmlns:a16="http://schemas.microsoft.com/office/drawing/2014/main" id="{61FB3B3B-C504-7792-9802-33C49D4A0D13}"/>
              </a:ext>
              <a:ext uri="{C183D7F6-B498-43B3-948B-1728B52AA6E4}">
                <adec:decorative xmlns:adec="http://schemas.microsoft.com/office/drawing/2017/decorative" val="1"/>
              </a:ext>
            </a:extLst>
          </p:cNvPr>
          <p:cNvSpPr/>
          <p:nvPr userDrawn="1"/>
        </p:nvSpPr>
        <p:spPr>
          <a:xfrm>
            <a:off x="0" y="0"/>
            <a:ext cx="9144001" cy="5120640"/>
          </a:xfrm>
          <a:prstGeom prst="rect">
            <a:avLst/>
          </a:prstGeom>
          <a:gradFill>
            <a:gsLst>
              <a:gs pos="0">
                <a:srgbClr val="062D72">
                  <a:alpha val="0"/>
                </a:srgbClr>
              </a:gs>
              <a:gs pos="99000">
                <a:srgbClr val="062D72"/>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ecorative line">
            <a:extLst>
              <a:ext uri="{FF2B5EF4-FFF2-40B4-BE49-F238E27FC236}">
                <a16:creationId xmlns:a16="http://schemas.microsoft.com/office/drawing/2014/main" id="{FF3362E3-F65C-255B-D33B-39577B7133C9}"/>
              </a:ext>
              <a:ext uri="{C183D7F6-B498-43B3-948B-1728B52AA6E4}">
                <adec:decorative xmlns:adec="http://schemas.microsoft.com/office/drawing/2017/decorative" val="1"/>
              </a:ext>
            </a:extLst>
          </p:cNvPr>
          <p:cNvSpPr/>
          <p:nvPr userDrawn="1"/>
        </p:nvSpPr>
        <p:spPr>
          <a:xfrm>
            <a:off x="0" y="969264"/>
            <a:ext cx="5047488" cy="45720"/>
          </a:xfrm>
          <a:prstGeom prst="rect">
            <a:avLst/>
          </a:prstGeom>
          <a:solidFill>
            <a:srgbClr val="70854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itle">
            <a:extLst>
              <a:ext uri="{FF2B5EF4-FFF2-40B4-BE49-F238E27FC236}">
                <a16:creationId xmlns:a16="http://schemas.microsoft.com/office/drawing/2014/main" id="{42145999-DBC5-ECB5-BA81-E3AD2522E69F}"/>
              </a:ext>
            </a:extLst>
          </p:cNvPr>
          <p:cNvSpPr>
            <a:spLocks noGrp="1"/>
          </p:cNvSpPr>
          <p:nvPr>
            <p:ph type="title"/>
          </p:nvPr>
        </p:nvSpPr>
        <p:spPr>
          <a:xfrm>
            <a:off x="149224" y="53975"/>
            <a:ext cx="5257800" cy="857250"/>
          </a:xfrm>
          <a:prstGeom prst="rect">
            <a:avLst/>
          </a:prstGeom>
        </p:spPr>
        <p:txBody>
          <a:bodyPr vert="horz" lIns="91440" tIns="45720" rIns="91440" bIns="45720" rtlCol="0" anchor="ctr">
            <a:noAutofit/>
          </a:bodyPr>
          <a:lstStyle>
            <a:lvl1pPr>
              <a:lnSpc>
                <a:spcPct val="100000"/>
              </a:lnSpc>
              <a:defRPr sz="2400"/>
            </a:lvl1pPr>
          </a:lstStyle>
          <a:p>
            <a:r>
              <a:rPr lang="en-US"/>
              <a:t>Click to edit Master title style</a:t>
            </a:r>
          </a:p>
        </p:txBody>
      </p:sp>
      <p:sp>
        <p:nvSpPr>
          <p:cNvPr id="7" name="About">
            <a:extLst>
              <a:ext uri="{FF2B5EF4-FFF2-40B4-BE49-F238E27FC236}">
                <a16:creationId xmlns:a16="http://schemas.microsoft.com/office/drawing/2014/main" id="{5A96EE13-CFD8-7B9E-3120-5BEA5FA70190}"/>
              </a:ext>
            </a:extLst>
          </p:cNvPr>
          <p:cNvSpPr>
            <a:spLocks noGrp="1"/>
          </p:cNvSpPr>
          <p:nvPr>
            <p:ph type="body" sz="quarter" idx="12"/>
          </p:nvPr>
        </p:nvSpPr>
        <p:spPr>
          <a:xfrm>
            <a:off x="149223" y="1285197"/>
            <a:ext cx="5257800" cy="3040697"/>
          </a:xfrm>
          <a:prstGeom prst="rect">
            <a:avLst/>
          </a:prstGeom>
          <a:noFill/>
        </p:spPr>
        <p:txBody>
          <a:bodyPr anchor="ctr"/>
          <a:lstStyle>
            <a:lvl1pPr>
              <a:lnSpc>
                <a:spcPct val="100000"/>
              </a:lnSpc>
              <a:spcBef>
                <a:spcPts val="0"/>
              </a:spcBef>
              <a:defRPr sz="1600"/>
            </a:lvl1pPr>
          </a:lstStyle>
          <a:p>
            <a:pPr lvl="0"/>
            <a:r>
              <a:rPr lang="en-US"/>
              <a:t>Click to edit Master text styles</a:t>
            </a:r>
          </a:p>
        </p:txBody>
      </p:sp>
      <p:sp>
        <p:nvSpPr>
          <p:cNvPr id="6" name="Image">
            <a:extLst>
              <a:ext uri="{FF2B5EF4-FFF2-40B4-BE49-F238E27FC236}">
                <a16:creationId xmlns:a16="http://schemas.microsoft.com/office/drawing/2014/main" id="{60CBF034-4602-CB84-B057-BB392D31C675}"/>
              </a:ext>
            </a:extLst>
          </p:cNvPr>
          <p:cNvSpPr>
            <a:spLocks noGrp="1"/>
          </p:cNvSpPr>
          <p:nvPr>
            <p:ph sz="quarter" idx="15"/>
          </p:nvPr>
        </p:nvSpPr>
        <p:spPr>
          <a:xfrm>
            <a:off x="5556246" y="53975"/>
            <a:ext cx="3432306" cy="4271919"/>
          </a:xfrm>
          <a:prstGeom prst="rect">
            <a:avLst/>
          </a:prstGeom>
        </p:spPr>
        <p:txBody>
          <a:bodyPr/>
          <a:lstStyle>
            <a:lvl1pPr>
              <a:defRPr>
                <a:latin typeface="Tahoma" panose="020B0604030504040204" pitchFamily="34" charset="0"/>
                <a:ea typeface="Tahoma" panose="020B0604030504040204" pitchFamily="34" charset="0"/>
                <a:cs typeface="Tahoma" panose="020B0604030504040204" pitchFamily="34" charset="0"/>
              </a:defRPr>
            </a:lvl1pPr>
          </a:lstStyle>
          <a:p>
            <a:pPr lvl="0"/>
            <a:endParaRPr lang="en-US"/>
          </a:p>
        </p:txBody>
      </p:sp>
      <p:sp>
        <p:nvSpPr>
          <p:cNvPr id="8" name="Date key">
            <a:extLst>
              <a:ext uri="{FF2B5EF4-FFF2-40B4-BE49-F238E27FC236}">
                <a16:creationId xmlns:a16="http://schemas.microsoft.com/office/drawing/2014/main" id="{D9CB18D6-4558-969B-524A-AB34413B44AC}"/>
              </a:ext>
            </a:extLst>
          </p:cNvPr>
          <p:cNvSpPr>
            <a:spLocks noGrp="1"/>
          </p:cNvSpPr>
          <p:nvPr>
            <p:ph type="body" sz="quarter" idx="14"/>
          </p:nvPr>
        </p:nvSpPr>
        <p:spPr>
          <a:xfrm>
            <a:off x="149223" y="4792204"/>
            <a:ext cx="5257800" cy="274320"/>
          </a:xfrm>
          <a:prstGeom prst="rect">
            <a:avLst/>
          </a:prstGeom>
        </p:spPr>
        <p:txBody>
          <a:bodyPr lIns="0" tIns="0" rIns="0" bIns="0" anchor="b"/>
          <a:lstStyle>
            <a:lvl1pPr>
              <a:defRPr sz="800">
                <a:latin typeface="Calibri" panose="020F0502020204030204" pitchFamily="34" charset="0"/>
                <a:ea typeface="Tahoma" panose="020B0604030504040204" pitchFamily="34" charset="0"/>
                <a:cs typeface="Calibri" panose="020F0502020204030204" pitchFamily="34" charset="0"/>
              </a:defRPr>
            </a:lvl1pPr>
          </a:lstStyle>
          <a:p>
            <a:pPr lvl="0"/>
            <a:r>
              <a:rPr lang="en-US"/>
              <a:t>Click to edit Master text styles</a:t>
            </a:r>
          </a:p>
        </p:txBody>
      </p:sp>
      <p:sp>
        <p:nvSpPr>
          <p:cNvPr id="3" name="Slide number">
            <a:extLst>
              <a:ext uri="{FF2B5EF4-FFF2-40B4-BE49-F238E27FC236}">
                <a16:creationId xmlns:a16="http://schemas.microsoft.com/office/drawing/2014/main" id="{C0D32215-85E7-AD7C-3B37-D4A23F88A2CF}"/>
              </a:ext>
            </a:extLst>
          </p:cNvPr>
          <p:cNvSpPr>
            <a:spLocks noGrp="1"/>
          </p:cNvSpPr>
          <p:nvPr>
            <p:ph type="sldNum" sz="quarter" idx="10"/>
          </p:nvPr>
        </p:nvSpPr>
        <p:spPr>
          <a:xfrm>
            <a:off x="8339328" y="4810518"/>
            <a:ext cx="649224" cy="274637"/>
          </a:xfrm>
        </p:spPr>
        <p:txBody>
          <a:bodyPr/>
          <a:lstStyle/>
          <a:p>
            <a:fld id="{4F3F24AA-65AD-4E46-94D4-95CB0FA293CB}" type="slidenum">
              <a:rPr lang="en-US" smtClean="0"/>
              <a:pPr/>
              <a:t>‹#›</a:t>
            </a:fld>
            <a:endParaRPr lang="en-US"/>
          </a:p>
        </p:txBody>
      </p:sp>
    </p:spTree>
    <p:extLst>
      <p:ext uri="{BB962C8B-B14F-4D97-AF65-F5344CB8AC3E}">
        <p14:creationId xmlns:p14="http://schemas.microsoft.com/office/powerpoint/2010/main" val="31327506"/>
      </p:ext>
    </p:extLst>
  </p:cSld>
  <p:clrMapOvr>
    <a:masterClrMapping/>
  </p:clrMapOvr>
  <p:extLst>
    <p:ext uri="{DCECCB84-F9BA-43D5-87BE-67443E8EF086}">
      <p15:sldGuideLst xmlns:p15="http://schemas.microsoft.com/office/powerpoint/2012/main">
        <p15:guide id="2" pos="288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Copyright">
    <p:bg>
      <p:bgPr>
        <a:solidFill>
          <a:srgbClr val="062D72"/>
        </a:solidFill>
        <a:effectLst/>
      </p:bgPr>
    </p:bg>
    <p:spTree>
      <p:nvGrpSpPr>
        <p:cNvPr id="1" name=""/>
        <p:cNvGrpSpPr/>
        <p:nvPr/>
      </p:nvGrpSpPr>
      <p:grpSpPr>
        <a:xfrm>
          <a:off x="0" y="0"/>
          <a:ext cx="0" cy="0"/>
          <a:chOff x="0" y="0"/>
          <a:chExt cx="0" cy="0"/>
        </a:xfrm>
      </p:grpSpPr>
      <p:sp>
        <p:nvSpPr>
          <p:cNvPr id="2" name="Gradient">
            <a:extLst>
              <a:ext uri="{FF2B5EF4-FFF2-40B4-BE49-F238E27FC236}">
                <a16:creationId xmlns:a16="http://schemas.microsoft.com/office/drawing/2014/main" id="{61FB3B3B-C504-7792-9802-33C49D4A0D13}"/>
              </a:ext>
              <a:ext uri="{C183D7F6-B498-43B3-948B-1728B52AA6E4}">
                <adec:decorative xmlns:adec="http://schemas.microsoft.com/office/drawing/2017/decorative" val="1"/>
              </a:ext>
            </a:extLst>
          </p:cNvPr>
          <p:cNvSpPr/>
          <p:nvPr userDrawn="1"/>
        </p:nvSpPr>
        <p:spPr>
          <a:xfrm>
            <a:off x="-1" y="11430"/>
            <a:ext cx="9144001" cy="5120640"/>
          </a:xfrm>
          <a:prstGeom prst="rect">
            <a:avLst/>
          </a:prstGeom>
          <a:gradFill>
            <a:gsLst>
              <a:gs pos="0">
                <a:srgbClr val="062D72">
                  <a:alpha val="0"/>
                </a:srgbClr>
              </a:gs>
              <a:gs pos="99000">
                <a:srgbClr val="062D72"/>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ecorative line">
            <a:extLst>
              <a:ext uri="{FF2B5EF4-FFF2-40B4-BE49-F238E27FC236}">
                <a16:creationId xmlns:a16="http://schemas.microsoft.com/office/drawing/2014/main" id="{F1E59BA6-6F16-6AFF-5650-E866514680DB}"/>
              </a:ext>
              <a:ext uri="{C183D7F6-B498-43B3-948B-1728B52AA6E4}">
                <adec:decorative xmlns:adec="http://schemas.microsoft.com/office/drawing/2017/decorative" val="1"/>
              </a:ext>
            </a:extLst>
          </p:cNvPr>
          <p:cNvSpPr/>
          <p:nvPr userDrawn="1"/>
        </p:nvSpPr>
        <p:spPr>
          <a:xfrm>
            <a:off x="0" y="969264"/>
            <a:ext cx="5047488" cy="54864"/>
          </a:xfrm>
          <a:prstGeom prst="rect">
            <a:avLst/>
          </a:prstGeom>
          <a:solidFill>
            <a:srgbClr val="70854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a:extLst>
              <a:ext uri="{FF2B5EF4-FFF2-40B4-BE49-F238E27FC236}">
                <a16:creationId xmlns:a16="http://schemas.microsoft.com/office/drawing/2014/main" id="{00E46CCA-6825-CBED-25F6-BD790A9CFAE7}"/>
              </a:ext>
            </a:extLst>
          </p:cNvPr>
          <p:cNvSpPr>
            <a:spLocks noGrp="1"/>
          </p:cNvSpPr>
          <p:nvPr>
            <p:ph type="title"/>
          </p:nvPr>
        </p:nvSpPr>
        <p:spPr>
          <a:xfrm>
            <a:off x="149224" y="53975"/>
            <a:ext cx="5257800" cy="857250"/>
          </a:xfrm>
          <a:prstGeom prst="rect">
            <a:avLst/>
          </a:prstGeom>
        </p:spPr>
        <p:txBody>
          <a:bodyPr vert="horz" lIns="91440" tIns="45720" rIns="91440" bIns="45720" rtlCol="0" anchor="ctr">
            <a:noAutofit/>
          </a:bodyPr>
          <a:lstStyle>
            <a:lvl1pPr>
              <a:lnSpc>
                <a:spcPct val="100000"/>
              </a:lnSpc>
              <a:defRPr sz="2400"/>
            </a:lvl1pPr>
          </a:lstStyle>
          <a:p>
            <a:r>
              <a:rPr lang="en-US"/>
              <a:t>Click to edit Master title style</a:t>
            </a:r>
          </a:p>
        </p:txBody>
      </p:sp>
      <p:sp>
        <p:nvSpPr>
          <p:cNvPr id="6" name="Copyright statement">
            <a:extLst>
              <a:ext uri="{FF2B5EF4-FFF2-40B4-BE49-F238E27FC236}">
                <a16:creationId xmlns:a16="http://schemas.microsoft.com/office/drawing/2014/main" id="{39BCC64F-DC05-DFCD-6622-73EDB35C1916}"/>
              </a:ext>
            </a:extLst>
          </p:cNvPr>
          <p:cNvSpPr>
            <a:spLocks noGrp="1"/>
          </p:cNvSpPr>
          <p:nvPr>
            <p:ph type="body" sz="quarter" idx="11"/>
          </p:nvPr>
        </p:nvSpPr>
        <p:spPr>
          <a:xfrm>
            <a:off x="149223" y="1285197"/>
            <a:ext cx="5257800" cy="389658"/>
          </a:xfrm>
          <a:prstGeom prst="rect">
            <a:avLst/>
          </a:prstGeom>
        </p:spPr>
        <p:txBody>
          <a:bodyPr anchor="ctr"/>
          <a:lstStyle>
            <a:lvl1pPr algn="l">
              <a:defRPr sz="1600" b="1"/>
            </a:lvl1pPr>
          </a:lstStyle>
          <a:p>
            <a:pPr lvl="0"/>
            <a:r>
              <a:rPr lang="en-US"/>
              <a:t>Click to edit Master text styles</a:t>
            </a:r>
          </a:p>
        </p:txBody>
      </p:sp>
      <p:sp>
        <p:nvSpPr>
          <p:cNvPr id="11" name="Picture Placeholder 10">
            <a:extLst>
              <a:ext uri="{FF2B5EF4-FFF2-40B4-BE49-F238E27FC236}">
                <a16:creationId xmlns:a16="http://schemas.microsoft.com/office/drawing/2014/main" id="{94A49D06-2F78-D40E-F6F5-C2CA2955754E}"/>
              </a:ext>
            </a:extLst>
          </p:cNvPr>
          <p:cNvSpPr>
            <a:spLocks noGrp="1"/>
          </p:cNvSpPr>
          <p:nvPr>
            <p:ph type="pic" sz="quarter" idx="15"/>
          </p:nvPr>
        </p:nvSpPr>
        <p:spPr>
          <a:xfrm>
            <a:off x="149222" y="2150205"/>
            <a:ext cx="2319718" cy="722216"/>
          </a:xfrm>
          <a:prstGeom prst="rect">
            <a:avLst/>
          </a:prstGeom>
        </p:spPr>
        <p:txBody>
          <a:bodyPr/>
          <a:lstStyle>
            <a:lvl1pPr algn="ctr">
              <a:defRPr/>
            </a:lvl1pPr>
          </a:lstStyle>
          <a:p>
            <a:endParaRPr lang="en-US"/>
          </a:p>
        </p:txBody>
      </p:sp>
      <p:sp>
        <p:nvSpPr>
          <p:cNvPr id="12" name="About">
            <a:extLst>
              <a:ext uri="{FF2B5EF4-FFF2-40B4-BE49-F238E27FC236}">
                <a16:creationId xmlns:a16="http://schemas.microsoft.com/office/drawing/2014/main" id="{6F251469-B012-F714-B889-C23DCABB8FC3}"/>
              </a:ext>
            </a:extLst>
          </p:cNvPr>
          <p:cNvSpPr>
            <a:spLocks noGrp="1"/>
          </p:cNvSpPr>
          <p:nvPr>
            <p:ph type="body" sz="quarter" idx="16"/>
          </p:nvPr>
        </p:nvSpPr>
        <p:spPr>
          <a:xfrm>
            <a:off x="149222" y="3329090"/>
            <a:ext cx="5257800" cy="722216"/>
          </a:xfrm>
          <a:prstGeom prst="rect">
            <a:avLst/>
          </a:prstGeom>
          <a:noFill/>
        </p:spPr>
        <p:txBody>
          <a:bodyPr anchor="t"/>
          <a:lstStyle>
            <a:lvl1pPr algn="l">
              <a:lnSpc>
                <a:spcPct val="100000"/>
              </a:lnSpc>
              <a:spcBef>
                <a:spcPts val="0"/>
              </a:spcBef>
              <a:defRPr sz="1600"/>
            </a:lvl1pPr>
          </a:lstStyle>
          <a:p>
            <a:pPr lvl="0"/>
            <a:r>
              <a:rPr lang="en-US"/>
              <a:t>Click to edit Master text styles</a:t>
            </a:r>
          </a:p>
        </p:txBody>
      </p:sp>
      <p:sp>
        <p:nvSpPr>
          <p:cNvPr id="7" name="About">
            <a:extLst>
              <a:ext uri="{FF2B5EF4-FFF2-40B4-BE49-F238E27FC236}">
                <a16:creationId xmlns:a16="http://schemas.microsoft.com/office/drawing/2014/main" id="{5A96EE13-CFD8-7B9E-3120-5BEA5FA70190}"/>
              </a:ext>
            </a:extLst>
          </p:cNvPr>
          <p:cNvSpPr>
            <a:spLocks noGrp="1"/>
          </p:cNvSpPr>
          <p:nvPr>
            <p:ph type="body" sz="quarter" idx="12"/>
          </p:nvPr>
        </p:nvSpPr>
        <p:spPr>
          <a:xfrm>
            <a:off x="2523744" y="2150205"/>
            <a:ext cx="2883278" cy="722216"/>
          </a:xfrm>
          <a:prstGeom prst="rect">
            <a:avLst/>
          </a:prstGeom>
          <a:noFill/>
        </p:spPr>
        <p:txBody>
          <a:bodyPr anchor="ctr"/>
          <a:lstStyle>
            <a:lvl1pPr algn="l">
              <a:lnSpc>
                <a:spcPct val="100000"/>
              </a:lnSpc>
              <a:spcBef>
                <a:spcPts val="0"/>
              </a:spcBef>
              <a:defRPr sz="1400"/>
            </a:lvl1pPr>
          </a:lstStyle>
          <a:p>
            <a:pPr lvl="0"/>
            <a:r>
              <a:rPr lang="en-US"/>
              <a:t>Click to edit Master text styles</a:t>
            </a:r>
          </a:p>
        </p:txBody>
      </p:sp>
      <p:sp>
        <p:nvSpPr>
          <p:cNvPr id="8" name="Date key">
            <a:extLst>
              <a:ext uri="{FF2B5EF4-FFF2-40B4-BE49-F238E27FC236}">
                <a16:creationId xmlns:a16="http://schemas.microsoft.com/office/drawing/2014/main" id="{D9CB18D6-4558-969B-524A-AB34413B44AC}"/>
              </a:ext>
            </a:extLst>
          </p:cNvPr>
          <p:cNvSpPr>
            <a:spLocks noGrp="1"/>
          </p:cNvSpPr>
          <p:nvPr>
            <p:ph type="body" sz="quarter" idx="14"/>
          </p:nvPr>
        </p:nvSpPr>
        <p:spPr>
          <a:xfrm>
            <a:off x="149223" y="4792204"/>
            <a:ext cx="5257800" cy="274320"/>
          </a:xfrm>
          <a:prstGeom prst="rect">
            <a:avLst/>
          </a:prstGeom>
        </p:spPr>
        <p:txBody>
          <a:bodyPr lIns="0" tIns="0" rIns="0" bIns="0" anchor="b"/>
          <a:lstStyle>
            <a:lvl1pPr>
              <a:defRPr sz="800">
                <a:latin typeface="Calibri" panose="020F0502020204030204" pitchFamily="34" charset="0"/>
                <a:ea typeface="Tahoma" panose="020B0604030504040204" pitchFamily="34" charset="0"/>
                <a:cs typeface="Calibri" panose="020F0502020204030204" pitchFamily="34" charset="0"/>
              </a:defRPr>
            </a:lvl1pPr>
          </a:lstStyle>
          <a:p>
            <a:pPr lvl="0"/>
            <a:r>
              <a:rPr lang="en-US"/>
              <a:t>Click to edit Master text styles</a:t>
            </a:r>
          </a:p>
        </p:txBody>
      </p:sp>
      <p:sp>
        <p:nvSpPr>
          <p:cNvPr id="3" name="Slide number">
            <a:extLst>
              <a:ext uri="{FF2B5EF4-FFF2-40B4-BE49-F238E27FC236}">
                <a16:creationId xmlns:a16="http://schemas.microsoft.com/office/drawing/2014/main" id="{C0D32215-85E7-AD7C-3B37-D4A23F88A2CF}"/>
              </a:ext>
            </a:extLst>
          </p:cNvPr>
          <p:cNvSpPr>
            <a:spLocks noGrp="1"/>
          </p:cNvSpPr>
          <p:nvPr>
            <p:ph type="sldNum" sz="quarter" idx="10"/>
          </p:nvPr>
        </p:nvSpPr>
        <p:spPr>
          <a:xfrm>
            <a:off x="8339328" y="4810518"/>
            <a:ext cx="649224" cy="274637"/>
          </a:xfrm>
        </p:spPr>
        <p:txBody>
          <a:bodyPr/>
          <a:lstStyle/>
          <a:p>
            <a:fld id="{4F3F24AA-65AD-4E46-94D4-95CB0FA293CB}" type="slidenum">
              <a:rPr lang="en-US" smtClean="0"/>
              <a:pPr/>
              <a:t>‹#›</a:t>
            </a:fld>
            <a:endParaRPr lang="en-US"/>
          </a:p>
        </p:txBody>
      </p:sp>
      <p:sp>
        <p:nvSpPr>
          <p:cNvPr id="15" name="Oval 14">
            <a:extLst>
              <a:ext uri="{FF2B5EF4-FFF2-40B4-BE49-F238E27FC236}">
                <a16:creationId xmlns:a16="http://schemas.microsoft.com/office/drawing/2014/main" id="{104CA888-96C1-3E0D-5B90-4DED3C27CAA1}"/>
              </a:ext>
              <a:ext uri="{C183D7F6-B498-43B3-948B-1728B52AA6E4}">
                <adec:decorative xmlns:adec="http://schemas.microsoft.com/office/drawing/2017/decorative" val="1"/>
              </a:ext>
            </a:extLst>
          </p:cNvPr>
          <p:cNvSpPr/>
          <p:nvPr userDrawn="1"/>
        </p:nvSpPr>
        <p:spPr>
          <a:xfrm>
            <a:off x="5782684" y="1146781"/>
            <a:ext cx="2985654" cy="2985654"/>
          </a:xfrm>
          <a:prstGeom prst="ellipse">
            <a:avLst/>
          </a:prstGeom>
          <a:solidFill>
            <a:schemeClr val="bg1"/>
          </a:solidFill>
          <a:ln w="101600">
            <a:solidFill>
              <a:srgbClr val="70854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BSPH logo lockup" descr="Logo, Johns Hopkins Bloomberg School of Public Health, Center for Teaching and Learning—shield with torch.">
            <a:extLst>
              <a:ext uri="{FF2B5EF4-FFF2-40B4-BE49-F238E27FC236}">
                <a16:creationId xmlns:a16="http://schemas.microsoft.com/office/drawing/2014/main" id="{DA13E765-4DDC-8E23-99AA-4D29CE3C083C}"/>
              </a:ext>
            </a:extLst>
          </p:cNvPr>
          <p:cNvPicPr>
            <a:picLocks noChangeAspect="1"/>
          </p:cNvPicPr>
          <p:nvPr userDrawn="1"/>
        </p:nvPicPr>
        <p:blipFill>
          <a:blip r:embed="rId2"/>
          <a:stretch>
            <a:fillRect/>
          </a:stretch>
        </p:blipFill>
        <p:spPr>
          <a:xfrm>
            <a:off x="5943313" y="1350852"/>
            <a:ext cx="2664396" cy="2577512"/>
          </a:xfrm>
          <a:prstGeom prst="rect">
            <a:avLst/>
          </a:prstGeom>
        </p:spPr>
      </p:pic>
    </p:spTree>
    <p:extLst>
      <p:ext uri="{BB962C8B-B14F-4D97-AF65-F5344CB8AC3E}">
        <p14:creationId xmlns:p14="http://schemas.microsoft.com/office/powerpoint/2010/main" val="1040675017"/>
      </p:ext>
    </p:extLst>
  </p:cSld>
  <p:clrMapOvr>
    <a:masterClrMapping/>
  </p:clrMapOvr>
  <p:extLst>
    <p:ext uri="{DCECCB84-F9BA-43D5-87BE-67443E8EF086}">
      <p15:sldGuideLst xmlns:p15="http://schemas.microsoft.com/office/powerpoint/2012/main">
        <p15:guide id="2" pos="288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ypical-bullets">
    <p:bg>
      <p:bgPr>
        <a:solidFill>
          <a:srgbClr val="FFFFFF"/>
        </a:solidFill>
        <a:effectLst/>
      </p:bgPr>
    </p:bg>
    <p:spTree>
      <p:nvGrpSpPr>
        <p:cNvPr id="1" name=""/>
        <p:cNvGrpSpPr/>
        <p:nvPr/>
      </p:nvGrpSpPr>
      <p:grpSpPr>
        <a:xfrm>
          <a:off x="0" y="0"/>
          <a:ext cx="0" cy="0"/>
          <a:chOff x="0" y="0"/>
          <a:chExt cx="0" cy="0"/>
        </a:xfrm>
      </p:grpSpPr>
      <p:sp>
        <p:nvSpPr>
          <p:cNvPr id="2" name="Title"/>
          <p:cNvSpPr>
            <a:spLocks noGrp="1"/>
          </p:cNvSpPr>
          <p:nvPr>
            <p:ph type="title" hasCustomPrompt="1"/>
          </p:nvPr>
        </p:nvSpPr>
        <p:spPr>
          <a:xfrm>
            <a:off x="149313" y="53975"/>
            <a:ext cx="8842287" cy="857250"/>
          </a:xfrm>
        </p:spPr>
        <p:txBody>
          <a:bodyPr/>
          <a:lstStyle/>
          <a:p>
            <a:r>
              <a:rPr lang="en-US"/>
              <a:t>Click to add slide title</a:t>
            </a:r>
          </a:p>
        </p:txBody>
      </p:sp>
      <p:sp>
        <p:nvSpPr>
          <p:cNvPr id="7" name="Bullets">
            <a:extLst>
              <a:ext uri="{FF2B5EF4-FFF2-40B4-BE49-F238E27FC236}">
                <a16:creationId xmlns:a16="http://schemas.microsoft.com/office/drawing/2014/main" id="{7C60B256-AB51-AF4E-8137-B91D1CF9FC88}"/>
              </a:ext>
            </a:extLst>
          </p:cNvPr>
          <p:cNvSpPr>
            <a:spLocks noGrp="1"/>
          </p:cNvSpPr>
          <p:nvPr>
            <p:ph idx="1"/>
          </p:nvPr>
        </p:nvSpPr>
        <p:spPr>
          <a:xfrm>
            <a:off x="149313" y="1200151"/>
            <a:ext cx="8842287" cy="3390899"/>
          </a:xfrm>
          <a:prstGeom prst="rect">
            <a:avLst/>
          </a:prstGeom>
          <a:ln>
            <a:solidFill>
              <a:srgbClr val="6CACE4">
                <a:alpha val="25000"/>
              </a:srgbClr>
            </a:solidFill>
          </a:ln>
        </p:spPr>
        <p:txBody>
          <a:bodyPr vert="horz" lIns="91440" tIns="45720" rIns="91440" bIns="45720" rtlCol="0">
            <a:normAutofit/>
          </a:bodyPr>
          <a:lstStyle/>
          <a:p>
            <a:pPr lvl="0"/>
            <a:r>
              <a:rPr lang="en-US"/>
              <a:t>Click to add first-level bullet</a:t>
            </a:r>
          </a:p>
          <a:p>
            <a:pPr lvl="1"/>
            <a:r>
              <a:rPr lang="en-US"/>
              <a:t>Second level</a:t>
            </a:r>
          </a:p>
          <a:p>
            <a:pPr lvl="2"/>
            <a:r>
              <a:rPr lang="en-US"/>
              <a:t>Third level</a:t>
            </a:r>
          </a:p>
        </p:txBody>
      </p:sp>
      <p:sp>
        <p:nvSpPr>
          <p:cNvPr id="8" name="Source">
            <a:extLst>
              <a:ext uri="{FF2B5EF4-FFF2-40B4-BE49-F238E27FC236}">
                <a16:creationId xmlns:a16="http://schemas.microsoft.com/office/drawing/2014/main" id="{0249B332-CABF-854E-B6E9-46A2BE5A2C6D}"/>
              </a:ext>
            </a:extLst>
          </p:cNvPr>
          <p:cNvSpPr>
            <a:spLocks noGrp="1"/>
          </p:cNvSpPr>
          <p:nvPr>
            <p:ph idx="12" hasCustomPrompt="1"/>
          </p:nvPr>
        </p:nvSpPr>
        <p:spPr>
          <a:xfrm>
            <a:off x="149313" y="4792204"/>
            <a:ext cx="7820311" cy="274638"/>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4" name="Slide number ">
            <a:extLst>
              <a:ext uri="{FF2B5EF4-FFF2-40B4-BE49-F238E27FC236}">
                <a16:creationId xmlns:a16="http://schemas.microsoft.com/office/drawing/2014/main" id="{EF0C2086-C256-6E42-A847-C3F176454950}"/>
              </a:ext>
            </a:extLst>
          </p:cNvPr>
          <p:cNvSpPr>
            <a:spLocks noGrp="1"/>
          </p:cNvSpPr>
          <p:nvPr>
            <p:ph type="sldNum" sz="quarter" idx="13"/>
          </p:nvPr>
        </p:nvSpPr>
        <p:spPr>
          <a:xfrm>
            <a:off x="8342334" y="4809744"/>
            <a:ext cx="649266" cy="274637"/>
          </a:xfrm>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3006430398"/>
      </p:ext>
    </p:extLst>
  </p:cSld>
  <p:clrMapOvr>
    <a:masterClrMapping/>
  </p:clrMapOvr>
  <p:extLst>
    <p:ext uri="{DCECCB84-F9BA-43D5-87BE-67443E8EF086}">
      <p15:sldGuideLst xmlns:p15="http://schemas.microsoft.com/office/powerpoint/2012/main">
        <p15:guide id="1" pos="2880" userDrawn="1">
          <p15:clr>
            <a:srgbClr val="FBAE40"/>
          </p15:clr>
        </p15:guide>
        <p15:guide id="2" orient="horz" pos="1620" userDrawn="1">
          <p15:clr>
            <a:srgbClr val="FBAE40"/>
          </p15:clr>
        </p15:guide>
        <p15:guide id="3" orient="horz" pos="3180" userDrawn="1">
          <p15:clr>
            <a:srgbClr val="547EBF"/>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Fourth bullet">
    <p:bg>
      <p:bgPr>
        <a:solidFill>
          <a:srgbClr val="FFFFFF"/>
        </a:solidFill>
        <a:effectLst/>
      </p:bgPr>
    </p:bg>
    <p:spTree>
      <p:nvGrpSpPr>
        <p:cNvPr id="1" name=""/>
        <p:cNvGrpSpPr/>
        <p:nvPr/>
      </p:nvGrpSpPr>
      <p:grpSpPr>
        <a:xfrm>
          <a:off x="0" y="0"/>
          <a:ext cx="0" cy="0"/>
          <a:chOff x="0" y="0"/>
          <a:chExt cx="0" cy="0"/>
        </a:xfrm>
      </p:grpSpPr>
      <p:sp>
        <p:nvSpPr>
          <p:cNvPr id="2" name="Title"/>
          <p:cNvSpPr>
            <a:spLocks noGrp="1"/>
          </p:cNvSpPr>
          <p:nvPr>
            <p:ph type="title" hasCustomPrompt="1"/>
          </p:nvPr>
        </p:nvSpPr>
        <p:spPr>
          <a:xfrm>
            <a:off x="149313" y="53975"/>
            <a:ext cx="8842248" cy="857250"/>
          </a:xfrm>
        </p:spPr>
        <p:txBody>
          <a:bodyPr/>
          <a:lstStyle/>
          <a:p>
            <a:r>
              <a:rPr lang="en-US"/>
              <a:t>Click to add slide title</a:t>
            </a:r>
          </a:p>
        </p:txBody>
      </p:sp>
      <p:sp>
        <p:nvSpPr>
          <p:cNvPr id="7" name="Bullets">
            <a:extLst>
              <a:ext uri="{FF2B5EF4-FFF2-40B4-BE49-F238E27FC236}">
                <a16:creationId xmlns:a16="http://schemas.microsoft.com/office/drawing/2014/main" id="{7C60B256-AB51-AF4E-8137-B91D1CF9FC88}"/>
              </a:ext>
            </a:extLst>
          </p:cNvPr>
          <p:cNvSpPr>
            <a:spLocks noGrp="1"/>
          </p:cNvSpPr>
          <p:nvPr>
            <p:ph idx="1" hasCustomPrompt="1"/>
          </p:nvPr>
        </p:nvSpPr>
        <p:spPr>
          <a:xfrm>
            <a:off x="149313" y="1200151"/>
            <a:ext cx="8842287" cy="3390899"/>
          </a:xfrm>
          <a:prstGeom prst="rect">
            <a:avLst/>
          </a:prstGeom>
          <a:ln>
            <a:solidFill>
              <a:srgbClr val="6CACE4">
                <a:alpha val="25000"/>
              </a:srgbClr>
            </a:solidFill>
          </a:ln>
        </p:spPr>
        <p:txBody>
          <a:bodyPr vert="horz" lIns="91440" tIns="45720" rIns="91440" bIns="45720" rtlCol="0">
            <a:normAutofit/>
          </a:bodyPr>
          <a:lstStyle>
            <a:lvl1pPr>
              <a:buClr>
                <a:srgbClr val="708549"/>
              </a:buClr>
              <a:defRPr/>
            </a:lvl1pPr>
            <a:lvl2pPr>
              <a:buClr>
                <a:srgbClr val="708549"/>
              </a:buClr>
              <a:defRPr/>
            </a:lvl2pPr>
            <a:lvl3pPr>
              <a:buClr>
                <a:srgbClr val="708549"/>
              </a:buClr>
              <a:defRPr/>
            </a:lvl3pPr>
            <a:lvl4pPr marL="1031875" indent="-228600">
              <a:buClr>
                <a:srgbClr val="708549"/>
              </a:buClr>
              <a:buSzPct val="100000"/>
              <a:buFont typeface="System Font Regular"/>
              <a:buChar char="■"/>
              <a:defRPr sz="1400">
                <a:latin typeface="Tahoma" panose="020B0604030504040204" pitchFamily="34" charset="0"/>
                <a:ea typeface="Tahoma" panose="020B0604030504040204" pitchFamily="34" charset="0"/>
                <a:cs typeface="Tahoma" panose="020B0604030504040204" pitchFamily="34" charset="0"/>
              </a:defRPr>
            </a:lvl4pPr>
          </a:lstStyle>
          <a:p>
            <a:pPr lvl="0"/>
            <a:r>
              <a:rPr lang="en-US"/>
              <a:t>Click to add first-level bullet</a:t>
            </a:r>
          </a:p>
          <a:p>
            <a:pPr lvl="1"/>
            <a:r>
              <a:rPr lang="en-US"/>
              <a:t>Second level</a:t>
            </a:r>
          </a:p>
          <a:p>
            <a:pPr lvl="2"/>
            <a:r>
              <a:rPr lang="en-US"/>
              <a:t>Third level</a:t>
            </a:r>
          </a:p>
          <a:p>
            <a:pPr lvl="3"/>
            <a:r>
              <a:rPr lang="en-US"/>
              <a:t>Fourth level</a:t>
            </a:r>
          </a:p>
        </p:txBody>
      </p:sp>
      <p:sp>
        <p:nvSpPr>
          <p:cNvPr id="8" name="Source">
            <a:extLst>
              <a:ext uri="{FF2B5EF4-FFF2-40B4-BE49-F238E27FC236}">
                <a16:creationId xmlns:a16="http://schemas.microsoft.com/office/drawing/2014/main" id="{0249B332-CABF-854E-B6E9-46A2BE5A2C6D}"/>
              </a:ext>
            </a:extLst>
          </p:cNvPr>
          <p:cNvSpPr>
            <a:spLocks noGrp="1"/>
          </p:cNvSpPr>
          <p:nvPr>
            <p:ph idx="12" hasCustomPrompt="1"/>
          </p:nvPr>
        </p:nvSpPr>
        <p:spPr>
          <a:xfrm>
            <a:off x="149313" y="4792204"/>
            <a:ext cx="7818120" cy="274638"/>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4" name="Slide number ">
            <a:extLst>
              <a:ext uri="{FF2B5EF4-FFF2-40B4-BE49-F238E27FC236}">
                <a16:creationId xmlns:a16="http://schemas.microsoft.com/office/drawing/2014/main" id="{EF0C2086-C256-6E42-A847-C3F176454950}"/>
              </a:ext>
            </a:extLst>
          </p:cNvPr>
          <p:cNvSpPr>
            <a:spLocks noGrp="1"/>
          </p:cNvSpPr>
          <p:nvPr>
            <p:ph type="sldNum" sz="quarter" idx="13"/>
          </p:nvPr>
        </p:nvSpPr>
        <p:spPr>
          <a:xfrm>
            <a:off x="8342334" y="4809744"/>
            <a:ext cx="649266" cy="274637"/>
          </a:xfrm>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2322584764"/>
      </p:ext>
    </p:extLst>
  </p:cSld>
  <p:clrMapOvr>
    <a:masterClrMapping/>
  </p:clrMapOvr>
  <p:extLst>
    <p:ext uri="{DCECCB84-F9BA-43D5-87BE-67443E8EF086}">
      <p15:sldGuideLst xmlns:p15="http://schemas.microsoft.com/office/powerpoint/2012/main">
        <p15:guide id="1" pos="2880" userDrawn="1">
          <p15:clr>
            <a:srgbClr val="FBAE40"/>
          </p15:clr>
        </p15:guide>
        <p15:guide id="2" orient="horz" pos="162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 boxes">
    <p:bg>
      <p:bgPr>
        <a:solidFill>
          <a:srgbClr val="FFFFFF"/>
        </a:solidFill>
        <a:effectLst/>
      </p:bgPr>
    </p:bg>
    <p:spTree>
      <p:nvGrpSpPr>
        <p:cNvPr id="1" name=""/>
        <p:cNvGrpSpPr/>
        <p:nvPr/>
      </p:nvGrpSpPr>
      <p:grpSpPr>
        <a:xfrm>
          <a:off x="0" y="0"/>
          <a:ext cx="0" cy="0"/>
          <a:chOff x="0" y="0"/>
          <a:chExt cx="0" cy="0"/>
        </a:xfrm>
      </p:grpSpPr>
      <p:sp>
        <p:nvSpPr>
          <p:cNvPr id="16" name="Title"/>
          <p:cNvSpPr>
            <a:spLocks noGrp="1"/>
          </p:cNvSpPr>
          <p:nvPr>
            <p:ph type="title" hasCustomPrompt="1"/>
          </p:nvPr>
        </p:nvSpPr>
        <p:spPr>
          <a:xfrm>
            <a:off x="149313" y="53975"/>
            <a:ext cx="8842248" cy="857250"/>
          </a:xfrm>
          <a:prstGeom prst="rect">
            <a:avLst/>
          </a:prstGeom>
        </p:spPr>
        <p:txBody>
          <a:bodyPr vert="horz" lIns="91440" tIns="45720" rIns="91440" bIns="45720" rtlCol="0" anchor="ctr">
            <a:normAutofit/>
          </a:bodyPr>
          <a:lstStyle>
            <a:lvl1pPr>
              <a:defRPr baseline="0"/>
            </a:lvl1pPr>
          </a:lstStyle>
          <a:p>
            <a:r>
              <a:rPr lang="en-US"/>
              <a:t>Click to add slide title</a:t>
            </a:r>
          </a:p>
        </p:txBody>
      </p:sp>
      <p:sp>
        <p:nvSpPr>
          <p:cNvPr id="8" name="Bulllets 1"/>
          <p:cNvSpPr>
            <a:spLocks noGrp="1"/>
          </p:cNvSpPr>
          <p:nvPr>
            <p:ph idx="13" hasCustomPrompt="1"/>
          </p:nvPr>
        </p:nvSpPr>
        <p:spPr>
          <a:xfrm>
            <a:off x="149314" y="1200152"/>
            <a:ext cx="4379420" cy="3393200"/>
          </a:xfrm>
        </p:spPr>
        <p:txBody>
          <a:bodyPr/>
          <a:lstStyle>
            <a:lvl1pPr marL="288925" indent="-288925">
              <a:buClr>
                <a:srgbClr val="708549"/>
              </a:buClr>
              <a:buFont typeface="Arial" panose="020B0604020202020204" pitchFamily="34" charset="0"/>
              <a:buChar char="►"/>
              <a:defRPr sz="1600" baseline="0">
                <a:latin typeface="Calibri" panose="020F0502020204030204" pitchFamily="34" charset="0"/>
                <a:ea typeface="Tahoma" panose="020B0604030504040204" pitchFamily="34" charset="0"/>
                <a:cs typeface="Calibri" panose="020F0502020204030204" pitchFamily="34" charset="0"/>
              </a:defRPr>
            </a:lvl1pPr>
            <a:lvl2pPr marL="568325" indent="-284163">
              <a:buClr>
                <a:srgbClr val="708549"/>
              </a:buClr>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8038" indent="-234950">
              <a:buClr>
                <a:srgbClr val="708549"/>
              </a:buClr>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7" name="Bullets 2"/>
          <p:cNvSpPr>
            <a:spLocks noGrp="1"/>
          </p:cNvSpPr>
          <p:nvPr>
            <p:ph idx="12" hasCustomPrompt="1"/>
          </p:nvPr>
        </p:nvSpPr>
        <p:spPr>
          <a:xfrm>
            <a:off x="4615267" y="1201422"/>
            <a:ext cx="4376334" cy="3391930"/>
          </a:xfrm>
          <a:prstGeom prst="rect">
            <a:avLst/>
          </a:prstGeom>
          <a:ln>
            <a:solidFill>
              <a:srgbClr val="6CACE4">
                <a:alpha val="25000"/>
              </a:srgbClr>
            </a:solidFill>
          </a:ln>
        </p:spPr>
        <p:txBody>
          <a:bodyPr vert="horz" lIns="91440" tIns="45720" rIns="91440" bIns="45720" rtlCol="0">
            <a:normAutofit/>
          </a:bodyPr>
          <a:lstStyle>
            <a:lvl1pPr marL="288925" indent="-288925">
              <a:buClr>
                <a:srgbClr val="708549"/>
              </a:buClr>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Clr>
                <a:srgbClr val="708549"/>
              </a:buClr>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798513" indent="-230188">
              <a:buClr>
                <a:srgbClr val="708549"/>
              </a:buClr>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3pPr>
          </a:lstStyle>
          <a:p>
            <a:pPr lvl="0"/>
            <a:r>
              <a:rPr lang="en-US"/>
              <a:t>Click to add first-level bullet</a:t>
            </a:r>
          </a:p>
          <a:p>
            <a:pPr lvl="1"/>
            <a:r>
              <a:rPr lang="en-US"/>
              <a:t>Second level</a:t>
            </a:r>
          </a:p>
          <a:p>
            <a:pPr lvl="2"/>
            <a:r>
              <a:rPr lang="en-US"/>
              <a:t>Third level</a:t>
            </a:r>
          </a:p>
        </p:txBody>
      </p:sp>
      <p:sp>
        <p:nvSpPr>
          <p:cNvPr id="4" name="Source">
            <a:extLst>
              <a:ext uri="{FF2B5EF4-FFF2-40B4-BE49-F238E27FC236}">
                <a16:creationId xmlns:a16="http://schemas.microsoft.com/office/drawing/2014/main" id="{9CB6042A-9A7B-5FA6-181D-B873C9B790A7}"/>
              </a:ext>
            </a:extLst>
          </p:cNvPr>
          <p:cNvSpPr>
            <a:spLocks noGrp="1"/>
          </p:cNvSpPr>
          <p:nvPr>
            <p:ph idx="17" hasCustomPrompt="1"/>
          </p:nvPr>
        </p:nvSpPr>
        <p:spPr>
          <a:xfrm>
            <a:off x="149313" y="4792204"/>
            <a:ext cx="7818120" cy="274638"/>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035A0F40-518B-B546-B0B2-A1824EC12054}"/>
              </a:ext>
            </a:extLst>
          </p:cNvPr>
          <p:cNvSpPr>
            <a:spLocks noGrp="1"/>
          </p:cNvSpPr>
          <p:nvPr>
            <p:ph type="sldNum" sz="quarter" idx="16"/>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38772173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 top captions, 2 boxes">
    <p:bg>
      <p:bgPr>
        <a:solidFill>
          <a:srgbClr val="FFFFFF"/>
        </a:solidFill>
        <a:effectLst/>
      </p:bgPr>
    </p:bg>
    <p:spTree>
      <p:nvGrpSpPr>
        <p:cNvPr id="1" name=""/>
        <p:cNvGrpSpPr/>
        <p:nvPr/>
      </p:nvGrpSpPr>
      <p:grpSpPr>
        <a:xfrm>
          <a:off x="0" y="0"/>
          <a:ext cx="0" cy="0"/>
          <a:chOff x="0" y="0"/>
          <a:chExt cx="0" cy="0"/>
        </a:xfrm>
      </p:grpSpPr>
      <p:sp>
        <p:nvSpPr>
          <p:cNvPr id="16" name="Title"/>
          <p:cNvSpPr>
            <a:spLocks noGrp="1"/>
          </p:cNvSpPr>
          <p:nvPr>
            <p:ph type="title" hasCustomPrompt="1"/>
          </p:nvPr>
        </p:nvSpPr>
        <p:spPr>
          <a:xfrm>
            <a:off x="149313" y="53975"/>
            <a:ext cx="8842248" cy="857250"/>
          </a:xfrm>
          <a:prstGeom prst="rect">
            <a:avLst/>
          </a:prstGeom>
        </p:spPr>
        <p:txBody>
          <a:bodyPr vert="horz" lIns="91440" tIns="45720" rIns="91440" bIns="45720" rtlCol="0" anchor="ctr">
            <a:normAutofit/>
          </a:bodyPr>
          <a:lstStyle>
            <a:lvl1pPr>
              <a:defRPr baseline="0"/>
            </a:lvl1pPr>
          </a:lstStyle>
          <a:p>
            <a:r>
              <a:rPr lang="en-US"/>
              <a:t>Click to add slide title</a:t>
            </a:r>
          </a:p>
        </p:txBody>
      </p:sp>
      <p:sp>
        <p:nvSpPr>
          <p:cNvPr id="10" name="Caption 1">
            <a:extLst>
              <a:ext uri="{FF2B5EF4-FFF2-40B4-BE49-F238E27FC236}">
                <a16:creationId xmlns:a16="http://schemas.microsoft.com/office/drawing/2014/main" id="{8B37B293-A260-7A40-879C-C745FD04AF7A}"/>
              </a:ext>
            </a:extLst>
          </p:cNvPr>
          <p:cNvSpPr>
            <a:spLocks noGrp="1"/>
          </p:cNvSpPr>
          <p:nvPr>
            <p:ph type="body" sz="quarter" idx="17" hasCustomPrompt="1"/>
          </p:nvPr>
        </p:nvSpPr>
        <p:spPr>
          <a:xfrm>
            <a:off x="149312" y="1200150"/>
            <a:ext cx="4381499" cy="450850"/>
          </a:xfrm>
          <a:solidFill>
            <a:schemeClr val="accent2">
              <a:alpha val="5000"/>
            </a:scheme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a:t>Click to add caption</a:t>
            </a:r>
          </a:p>
        </p:txBody>
      </p:sp>
      <p:sp>
        <p:nvSpPr>
          <p:cNvPr id="8" name="Bullets 1"/>
          <p:cNvSpPr>
            <a:spLocks noGrp="1"/>
          </p:cNvSpPr>
          <p:nvPr>
            <p:ph idx="13" hasCustomPrompt="1"/>
          </p:nvPr>
        </p:nvSpPr>
        <p:spPr>
          <a:xfrm>
            <a:off x="149314" y="1728216"/>
            <a:ext cx="4379420" cy="2860873"/>
          </a:xfrm>
        </p:spPr>
        <p:txBody>
          <a:bodyPr/>
          <a:lstStyle>
            <a:lvl1pPr marL="288925" indent="-288925">
              <a:buFont typeface="Arial" panose="020B0604020202020204" pitchFamily="34" charset="0"/>
              <a:buChar char="►"/>
              <a:defRPr sz="1600" baseline="0">
                <a:latin typeface="Calibri" panose="020F050202020403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cs typeface="Calibri" panose="020F0502020204030204" pitchFamily="34" charset="0"/>
              </a:defRPr>
            </a:lvl2pPr>
            <a:lvl3pPr marL="808038" indent="-234950">
              <a:buFont typeface="Arial" panose="020B0604020202020204" pitchFamily="34" charset="0"/>
              <a:buChar char="●"/>
              <a:tabLst/>
              <a:defRPr sz="1600">
                <a:latin typeface="Calibri" panose="020F050202020403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11" name="Caption 2">
            <a:extLst>
              <a:ext uri="{FF2B5EF4-FFF2-40B4-BE49-F238E27FC236}">
                <a16:creationId xmlns:a16="http://schemas.microsoft.com/office/drawing/2014/main" id="{E1366CE7-594B-2C44-9137-C4F594D4D4DD}"/>
              </a:ext>
            </a:extLst>
          </p:cNvPr>
          <p:cNvSpPr>
            <a:spLocks noGrp="1"/>
          </p:cNvSpPr>
          <p:nvPr>
            <p:ph type="body" sz="quarter" idx="18" hasCustomPrompt="1"/>
          </p:nvPr>
        </p:nvSpPr>
        <p:spPr>
          <a:xfrm>
            <a:off x="4615266" y="1201308"/>
            <a:ext cx="4376334" cy="450850"/>
          </a:xfrm>
          <a:solidFill>
            <a:schemeClr val="accent2">
              <a:alpha val="5000"/>
            </a:scheme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a:t>Click to add caption</a:t>
            </a:r>
          </a:p>
        </p:txBody>
      </p:sp>
      <p:sp>
        <p:nvSpPr>
          <p:cNvPr id="7" name="Bullets 2"/>
          <p:cNvSpPr>
            <a:spLocks noGrp="1"/>
          </p:cNvSpPr>
          <p:nvPr>
            <p:ph idx="12" hasCustomPrompt="1"/>
          </p:nvPr>
        </p:nvSpPr>
        <p:spPr>
          <a:xfrm>
            <a:off x="4615267" y="1728216"/>
            <a:ext cx="4376334" cy="2859802"/>
          </a:xfrm>
          <a:prstGeom prst="rect">
            <a:avLst/>
          </a:prstGeom>
          <a:ln>
            <a:solidFill>
              <a:srgbClr val="6CACE4">
                <a:alpha val="25000"/>
              </a:srgbClr>
            </a:solidFill>
          </a:ln>
        </p:spPr>
        <p:txBody>
          <a:bodyPr vert="horz" lIns="91440" tIns="45720" rIns="91440" bIns="45720" rtlCol="0">
            <a:normAutofit/>
          </a:bodyPr>
          <a:lstStyle>
            <a:lvl1pPr marL="288925" indent="-288925">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798513" indent="-230188">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3pPr>
          </a:lstStyle>
          <a:p>
            <a:pPr lvl="0"/>
            <a:r>
              <a:rPr lang="en-US"/>
              <a:t>Click to add first-level bullet</a:t>
            </a:r>
          </a:p>
          <a:p>
            <a:pPr lvl="1"/>
            <a:r>
              <a:rPr lang="en-US"/>
              <a:t>Second level</a:t>
            </a:r>
          </a:p>
          <a:p>
            <a:pPr lvl="2"/>
            <a:r>
              <a:rPr lang="en-US"/>
              <a:t>Third level</a:t>
            </a:r>
          </a:p>
        </p:txBody>
      </p:sp>
      <p:sp>
        <p:nvSpPr>
          <p:cNvPr id="4" name="Source">
            <a:extLst>
              <a:ext uri="{FF2B5EF4-FFF2-40B4-BE49-F238E27FC236}">
                <a16:creationId xmlns:a16="http://schemas.microsoft.com/office/drawing/2014/main" id="{3F0F8A84-6627-A159-E8AB-0FD01F915C9E}"/>
              </a:ext>
            </a:extLst>
          </p:cNvPr>
          <p:cNvSpPr>
            <a:spLocks noGrp="1"/>
          </p:cNvSpPr>
          <p:nvPr>
            <p:ph idx="20" hasCustomPrompt="1"/>
          </p:nvPr>
        </p:nvSpPr>
        <p:spPr>
          <a:xfrm>
            <a:off x="149313" y="4792204"/>
            <a:ext cx="7818120" cy="274638"/>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B4232E93-E99A-9E42-9AE6-9CECC488A9D2}"/>
              </a:ext>
            </a:extLst>
          </p:cNvPr>
          <p:cNvSpPr>
            <a:spLocks noGrp="1"/>
          </p:cNvSpPr>
          <p:nvPr>
            <p:ph type="sldNum" sz="quarter" idx="19"/>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16326039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op caption and 2 boxes">
    <p:bg>
      <p:bgPr>
        <a:solidFill>
          <a:srgbClr val="FFFFFF"/>
        </a:solidFill>
        <a:effectLst/>
      </p:bgPr>
    </p:bg>
    <p:spTree>
      <p:nvGrpSpPr>
        <p:cNvPr id="1" name=""/>
        <p:cNvGrpSpPr/>
        <p:nvPr/>
      </p:nvGrpSpPr>
      <p:grpSpPr>
        <a:xfrm>
          <a:off x="0" y="0"/>
          <a:ext cx="0" cy="0"/>
          <a:chOff x="0" y="0"/>
          <a:chExt cx="0" cy="0"/>
        </a:xfrm>
      </p:grpSpPr>
      <p:sp>
        <p:nvSpPr>
          <p:cNvPr id="16" name="Title"/>
          <p:cNvSpPr>
            <a:spLocks noGrp="1"/>
          </p:cNvSpPr>
          <p:nvPr>
            <p:ph type="title" hasCustomPrompt="1"/>
          </p:nvPr>
        </p:nvSpPr>
        <p:spPr>
          <a:xfrm>
            <a:off x="149313" y="53975"/>
            <a:ext cx="8842248" cy="857250"/>
          </a:xfrm>
          <a:prstGeom prst="rect">
            <a:avLst/>
          </a:prstGeom>
        </p:spPr>
        <p:txBody>
          <a:bodyPr vert="horz" lIns="91440" tIns="45720" rIns="91440" bIns="45720" rtlCol="0" anchor="ctr">
            <a:normAutofit/>
          </a:bodyPr>
          <a:lstStyle>
            <a:lvl1pPr>
              <a:defRPr baseline="0"/>
            </a:lvl1pPr>
          </a:lstStyle>
          <a:p>
            <a:r>
              <a:rPr lang="en-US"/>
              <a:t>Click to add slide title</a:t>
            </a:r>
          </a:p>
        </p:txBody>
      </p:sp>
      <p:sp>
        <p:nvSpPr>
          <p:cNvPr id="10" name="Caption">
            <a:extLst>
              <a:ext uri="{FF2B5EF4-FFF2-40B4-BE49-F238E27FC236}">
                <a16:creationId xmlns:a16="http://schemas.microsoft.com/office/drawing/2014/main" id="{8B37B293-A260-7A40-879C-C745FD04AF7A}"/>
              </a:ext>
            </a:extLst>
          </p:cNvPr>
          <p:cNvSpPr>
            <a:spLocks noGrp="1"/>
          </p:cNvSpPr>
          <p:nvPr>
            <p:ph type="body" sz="quarter" idx="17" hasCustomPrompt="1"/>
          </p:nvPr>
        </p:nvSpPr>
        <p:spPr>
          <a:xfrm>
            <a:off x="149312" y="1200150"/>
            <a:ext cx="8842287" cy="450850"/>
          </a:xfrm>
          <a:solidFill>
            <a:schemeClr val="accent2">
              <a:alpha val="5000"/>
            </a:scheme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a:t>Click to add caption</a:t>
            </a:r>
          </a:p>
        </p:txBody>
      </p:sp>
      <p:sp>
        <p:nvSpPr>
          <p:cNvPr id="8" name="Bullets 1"/>
          <p:cNvSpPr>
            <a:spLocks noGrp="1"/>
          </p:cNvSpPr>
          <p:nvPr>
            <p:ph idx="13" hasCustomPrompt="1"/>
          </p:nvPr>
        </p:nvSpPr>
        <p:spPr>
          <a:xfrm>
            <a:off x="149314" y="1732478"/>
            <a:ext cx="4379420" cy="2860873"/>
          </a:xfrm>
        </p:spPr>
        <p:txBody>
          <a:bodyPr/>
          <a:lstStyle>
            <a:lvl1pPr marL="288925" indent="-288925">
              <a:buClr>
                <a:srgbClr val="708549"/>
              </a:buClr>
              <a:buFont typeface="Arial" panose="020B0604020202020204" pitchFamily="34" charset="0"/>
              <a:buChar char="►"/>
              <a:defRPr sz="1600" baseline="0">
                <a:latin typeface="Calibri" panose="020F0502020204030204" pitchFamily="34" charset="0"/>
                <a:ea typeface="Tahoma" panose="020B0604030504040204" pitchFamily="34" charset="0"/>
                <a:cs typeface="Calibri" panose="020F0502020204030204" pitchFamily="34" charset="0"/>
              </a:defRPr>
            </a:lvl1pPr>
            <a:lvl2pPr marL="568325" indent="-284163">
              <a:buClr>
                <a:srgbClr val="708549"/>
              </a:buClr>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8038" indent="-234950">
              <a:buClr>
                <a:srgbClr val="708549"/>
              </a:buClr>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7" name="Bullets 2"/>
          <p:cNvSpPr>
            <a:spLocks noGrp="1"/>
          </p:cNvSpPr>
          <p:nvPr>
            <p:ph idx="12" hasCustomPrompt="1"/>
          </p:nvPr>
        </p:nvSpPr>
        <p:spPr>
          <a:xfrm>
            <a:off x="4615267" y="1728216"/>
            <a:ext cx="4376334" cy="2859802"/>
          </a:xfrm>
          <a:prstGeom prst="rect">
            <a:avLst/>
          </a:prstGeom>
          <a:ln>
            <a:solidFill>
              <a:srgbClr val="6CACE4">
                <a:alpha val="25000"/>
              </a:srgbClr>
            </a:solidFill>
          </a:ln>
        </p:spPr>
        <p:txBody>
          <a:bodyPr vert="horz" lIns="91440" tIns="45720" rIns="91440" bIns="45720" rtlCol="0">
            <a:normAutofit/>
          </a:bodyPr>
          <a:lstStyle>
            <a:lvl1pPr marL="288925" indent="-288925">
              <a:buClr>
                <a:srgbClr val="708549"/>
              </a:buClr>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Clr>
                <a:srgbClr val="708549"/>
              </a:buClr>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798513" indent="-230188">
              <a:buClr>
                <a:srgbClr val="708549"/>
              </a:buClr>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3pPr>
          </a:lstStyle>
          <a:p>
            <a:pPr lvl="0"/>
            <a:r>
              <a:rPr lang="en-US"/>
              <a:t>Click to add first-level bullet</a:t>
            </a:r>
          </a:p>
          <a:p>
            <a:pPr lvl="1"/>
            <a:r>
              <a:rPr lang="en-US"/>
              <a:t>Second level</a:t>
            </a:r>
          </a:p>
          <a:p>
            <a:pPr lvl="2"/>
            <a:r>
              <a:rPr lang="en-US"/>
              <a:t>Third level</a:t>
            </a:r>
          </a:p>
        </p:txBody>
      </p:sp>
      <p:sp>
        <p:nvSpPr>
          <p:cNvPr id="4" name="Source">
            <a:extLst>
              <a:ext uri="{FF2B5EF4-FFF2-40B4-BE49-F238E27FC236}">
                <a16:creationId xmlns:a16="http://schemas.microsoft.com/office/drawing/2014/main" id="{2DDCF19F-A0FE-CB44-767F-C6D97AC286C9}"/>
              </a:ext>
            </a:extLst>
          </p:cNvPr>
          <p:cNvSpPr>
            <a:spLocks noGrp="1"/>
          </p:cNvSpPr>
          <p:nvPr>
            <p:ph idx="20" hasCustomPrompt="1"/>
          </p:nvPr>
        </p:nvSpPr>
        <p:spPr>
          <a:xfrm>
            <a:off x="149313" y="4792204"/>
            <a:ext cx="7818120" cy="274638"/>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B4232E93-E99A-9E42-9AE6-9CECC488A9D2}"/>
              </a:ext>
            </a:extLst>
          </p:cNvPr>
          <p:cNvSpPr>
            <a:spLocks noGrp="1"/>
          </p:cNvSpPr>
          <p:nvPr>
            <p:ph type="sldNum" sz="quarter" idx="19"/>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7615314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op left caption and 2 boxes">
    <p:bg>
      <p:bgPr>
        <a:solidFill>
          <a:srgbClr val="FFFFFF"/>
        </a:solidFill>
        <a:effectLst/>
      </p:bgPr>
    </p:bg>
    <p:spTree>
      <p:nvGrpSpPr>
        <p:cNvPr id="1" name=""/>
        <p:cNvGrpSpPr/>
        <p:nvPr/>
      </p:nvGrpSpPr>
      <p:grpSpPr>
        <a:xfrm>
          <a:off x="0" y="0"/>
          <a:ext cx="0" cy="0"/>
          <a:chOff x="0" y="0"/>
          <a:chExt cx="0" cy="0"/>
        </a:xfrm>
      </p:grpSpPr>
      <p:sp>
        <p:nvSpPr>
          <p:cNvPr id="16" name="Title"/>
          <p:cNvSpPr>
            <a:spLocks noGrp="1"/>
          </p:cNvSpPr>
          <p:nvPr>
            <p:ph type="title" hasCustomPrompt="1"/>
          </p:nvPr>
        </p:nvSpPr>
        <p:spPr>
          <a:xfrm>
            <a:off x="149313" y="53975"/>
            <a:ext cx="8842248" cy="857250"/>
          </a:xfrm>
          <a:prstGeom prst="rect">
            <a:avLst/>
          </a:prstGeom>
        </p:spPr>
        <p:txBody>
          <a:bodyPr vert="horz" lIns="91440" tIns="45720" rIns="91440" bIns="45720" rtlCol="0" anchor="ctr">
            <a:normAutofit/>
          </a:bodyPr>
          <a:lstStyle>
            <a:lvl1pPr>
              <a:defRPr baseline="0"/>
            </a:lvl1pPr>
          </a:lstStyle>
          <a:p>
            <a:r>
              <a:rPr lang="en-US"/>
              <a:t>Click to add slide title</a:t>
            </a:r>
          </a:p>
        </p:txBody>
      </p:sp>
      <p:sp>
        <p:nvSpPr>
          <p:cNvPr id="10" name="Caption">
            <a:extLst>
              <a:ext uri="{FF2B5EF4-FFF2-40B4-BE49-F238E27FC236}">
                <a16:creationId xmlns:a16="http://schemas.microsoft.com/office/drawing/2014/main" id="{8B37B293-A260-7A40-879C-C745FD04AF7A}"/>
              </a:ext>
            </a:extLst>
          </p:cNvPr>
          <p:cNvSpPr>
            <a:spLocks noGrp="1"/>
          </p:cNvSpPr>
          <p:nvPr>
            <p:ph type="body" sz="quarter" idx="17" hasCustomPrompt="1"/>
          </p:nvPr>
        </p:nvSpPr>
        <p:spPr>
          <a:xfrm>
            <a:off x="149312" y="1200150"/>
            <a:ext cx="4381499" cy="450850"/>
          </a:xfrm>
          <a:solidFill>
            <a:schemeClr val="accent2">
              <a:alpha val="5000"/>
            </a:scheme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a:t>Click to add caption</a:t>
            </a:r>
          </a:p>
        </p:txBody>
      </p:sp>
      <p:sp>
        <p:nvSpPr>
          <p:cNvPr id="8" name="Bullets 1"/>
          <p:cNvSpPr>
            <a:spLocks noGrp="1"/>
          </p:cNvSpPr>
          <p:nvPr>
            <p:ph idx="13" hasCustomPrompt="1"/>
          </p:nvPr>
        </p:nvSpPr>
        <p:spPr>
          <a:xfrm>
            <a:off x="149314" y="1732478"/>
            <a:ext cx="4379420" cy="2860873"/>
          </a:xfrm>
        </p:spPr>
        <p:txBody>
          <a:bodyPr/>
          <a:lstStyle>
            <a:lvl1pPr marL="288925" indent="-288925">
              <a:buClr>
                <a:srgbClr val="708549"/>
              </a:buClr>
              <a:buFont typeface="Arial" panose="020B0604020202020204" pitchFamily="34" charset="0"/>
              <a:buChar char="►"/>
              <a:defRPr sz="1600" baseline="0">
                <a:latin typeface="Calibri" panose="020F0502020204030204" pitchFamily="34" charset="0"/>
                <a:ea typeface="Tahoma" panose="020B0604030504040204" pitchFamily="34" charset="0"/>
                <a:cs typeface="Calibri" panose="020F0502020204030204" pitchFamily="34" charset="0"/>
              </a:defRPr>
            </a:lvl1pPr>
            <a:lvl2pPr marL="568325" indent="-284163">
              <a:buClr>
                <a:srgbClr val="708549"/>
              </a:buClr>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8038" indent="-234950">
              <a:buClr>
                <a:srgbClr val="708549"/>
              </a:buClr>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7" name="Bullets 2"/>
          <p:cNvSpPr>
            <a:spLocks noGrp="1"/>
          </p:cNvSpPr>
          <p:nvPr>
            <p:ph idx="12" hasCustomPrompt="1"/>
          </p:nvPr>
        </p:nvSpPr>
        <p:spPr>
          <a:xfrm>
            <a:off x="4615267" y="1200150"/>
            <a:ext cx="4376334" cy="3393202"/>
          </a:xfrm>
          <a:prstGeom prst="rect">
            <a:avLst/>
          </a:prstGeom>
          <a:ln>
            <a:solidFill>
              <a:srgbClr val="6CACE4">
                <a:alpha val="25000"/>
              </a:srgbClr>
            </a:solidFill>
          </a:ln>
        </p:spPr>
        <p:txBody>
          <a:bodyPr vert="horz" lIns="91440" tIns="45720" rIns="91440" bIns="45720" rtlCol="0">
            <a:normAutofit/>
          </a:bodyPr>
          <a:lstStyle>
            <a:lvl1pPr marL="288925" indent="-288925">
              <a:buClr>
                <a:srgbClr val="708549"/>
              </a:buClr>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Clr>
                <a:srgbClr val="708549"/>
              </a:buClr>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798513" indent="-230188">
              <a:buClr>
                <a:srgbClr val="708549"/>
              </a:buClr>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3pPr>
          </a:lstStyle>
          <a:p>
            <a:pPr lvl="0"/>
            <a:r>
              <a:rPr lang="en-US"/>
              <a:t>Click to add first-level bullet</a:t>
            </a:r>
          </a:p>
          <a:p>
            <a:pPr lvl="1"/>
            <a:r>
              <a:rPr lang="en-US"/>
              <a:t>Second level</a:t>
            </a:r>
          </a:p>
          <a:p>
            <a:pPr lvl="2"/>
            <a:r>
              <a:rPr lang="en-US"/>
              <a:t>Third level</a:t>
            </a:r>
          </a:p>
        </p:txBody>
      </p:sp>
      <p:sp>
        <p:nvSpPr>
          <p:cNvPr id="4" name="Source">
            <a:extLst>
              <a:ext uri="{FF2B5EF4-FFF2-40B4-BE49-F238E27FC236}">
                <a16:creationId xmlns:a16="http://schemas.microsoft.com/office/drawing/2014/main" id="{FE5B6DA7-7358-9F06-9AB7-E6F0EA55093D}"/>
              </a:ext>
            </a:extLst>
          </p:cNvPr>
          <p:cNvSpPr>
            <a:spLocks noGrp="1"/>
          </p:cNvSpPr>
          <p:nvPr>
            <p:ph idx="19" hasCustomPrompt="1"/>
          </p:nvPr>
        </p:nvSpPr>
        <p:spPr>
          <a:xfrm>
            <a:off x="149313" y="4792204"/>
            <a:ext cx="7818120" cy="274638"/>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A99857AD-EF38-344F-9DB2-381017A53D5A}"/>
              </a:ext>
            </a:extLst>
          </p:cNvPr>
          <p:cNvSpPr>
            <a:spLocks noGrp="1"/>
          </p:cNvSpPr>
          <p:nvPr>
            <p:ph type="sldNum" sz="quarter" idx="18"/>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16270207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op right caption and 2 boxes">
    <p:bg>
      <p:bgPr>
        <a:solidFill>
          <a:srgbClr val="FFFFFF"/>
        </a:solidFill>
        <a:effectLst/>
      </p:bgPr>
    </p:bg>
    <p:spTree>
      <p:nvGrpSpPr>
        <p:cNvPr id="1" name=""/>
        <p:cNvGrpSpPr/>
        <p:nvPr/>
      </p:nvGrpSpPr>
      <p:grpSpPr>
        <a:xfrm>
          <a:off x="0" y="0"/>
          <a:ext cx="0" cy="0"/>
          <a:chOff x="0" y="0"/>
          <a:chExt cx="0" cy="0"/>
        </a:xfrm>
      </p:grpSpPr>
      <p:sp>
        <p:nvSpPr>
          <p:cNvPr id="16" name="Title"/>
          <p:cNvSpPr>
            <a:spLocks noGrp="1"/>
          </p:cNvSpPr>
          <p:nvPr>
            <p:ph type="title" hasCustomPrompt="1"/>
          </p:nvPr>
        </p:nvSpPr>
        <p:spPr>
          <a:xfrm>
            <a:off x="149313" y="53975"/>
            <a:ext cx="8842248" cy="857250"/>
          </a:xfrm>
          <a:prstGeom prst="rect">
            <a:avLst/>
          </a:prstGeom>
        </p:spPr>
        <p:txBody>
          <a:bodyPr vert="horz" lIns="91440" tIns="45720" rIns="91440" bIns="45720" rtlCol="0" anchor="ctr">
            <a:normAutofit/>
          </a:bodyPr>
          <a:lstStyle>
            <a:lvl1pPr>
              <a:defRPr baseline="0"/>
            </a:lvl1pPr>
          </a:lstStyle>
          <a:p>
            <a:r>
              <a:rPr lang="en-US"/>
              <a:t>Click to add slide title</a:t>
            </a:r>
          </a:p>
        </p:txBody>
      </p:sp>
      <p:sp>
        <p:nvSpPr>
          <p:cNvPr id="8" name="Bullets 1"/>
          <p:cNvSpPr>
            <a:spLocks noGrp="1"/>
          </p:cNvSpPr>
          <p:nvPr>
            <p:ph idx="13" hasCustomPrompt="1"/>
          </p:nvPr>
        </p:nvSpPr>
        <p:spPr>
          <a:xfrm>
            <a:off x="149314" y="1201308"/>
            <a:ext cx="4379420" cy="3392043"/>
          </a:xfrm>
        </p:spPr>
        <p:txBody>
          <a:bodyPr/>
          <a:lstStyle>
            <a:lvl1pPr marL="288925" indent="-288925">
              <a:buClr>
                <a:srgbClr val="708549"/>
              </a:buClr>
              <a:buFont typeface="Arial" panose="020B0604020202020204" pitchFamily="34" charset="0"/>
              <a:buChar char="►"/>
              <a:defRPr sz="1600" baseline="0">
                <a:latin typeface="Calibri" panose="020F0502020204030204" pitchFamily="34" charset="0"/>
                <a:ea typeface="Tahoma" panose="020B0604030504040204" pitchFamily="34" charset="0"/>
                <a:cs typeface="Calibri" panose="020F0502020204030204" pitchFamily="34" charset="0"/>
              </a:defRPr>
            </a:lvl1pPr>
            <a:lvl2pPr marL="568325" indent="-284163">
              <a:buClr>
                <a:srgbClr val="708549"/>
              </a:buClr>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8038" indent="-234950">
              <a:buClr>
                <a:srgbClr val="708549"/>
              </a:buClr>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11" name="Caption">
            <a:extLst>
              <a:ext uri="{FF2B5EF4-FFF2-40B4-BE49-F238E27FC236}">
                <a16:creationId xmlns:a16="http://schemas.microsoft.com/office/drawing/2014/main" id="{E1366CE7-594B-2C44-9137-C4F594D4D4DD}"/>
              </a:ext>
            </a:extLst>
          </p:cNvPr>
          <p:cNvSpPr>
            <a:spLocks noGrp="1"/>
          </p:cNvSpPr>
          <p:nvPr>
            <p:ph type="body" sz="quarter" idx="18" hasCustomPrompt="1"/>
          </p:nvPr>
        </p:nvSpPr>
        <p:spPr>
          <a:xfrm>
            <a:off x="4615266" y="1201308"/>
            <a:ext cx="4376334" cy="450850"/>
          </a:xfrm>
          <a:solidFill>
            <a:schemeClr val="accent2">
              <a:alpha val="5000"/>
            </a:scheme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a:t>Click to add caption</a:t>
            </a:r>
          </a:p>
        </p:txBody>
      </p:sp>
      <p:sp>
        <p:nvSpPr>
          <p:cNvPr id="7" name="Bullets 2"/>
          <p:cNvSpPr>
            <a:spLocks noGrp="1"/>
          </p:cNvSpPr>
          <p:nvPr>
            <p:ph idx="12" hasCustomPrompt="1"/>
          </p:nvPr>
        </p:nvSpPr>
        <p:spPr>
          <a:xfrm>
            <a:off x="4615267" y="1728216"/>
            <a:ext cx="4376334" cy="2859802"/>
          </a:xfrm>
          <a:prstGeom prst="rect">
            <a:avLst/>
          </a:prstGeom>
          <a:ln>
            <a:solidFill>
              <a:srgbClr val="6CACE4">
                <a:alpha val="25000"/>
              </a:srgbClr>
            </a:solidFill>
          </a:ln>
        </p:spPr>
        <p:txBody>
          <a:bodyPr vert="horz" lIns="91440" tIns="45720" rIns="91440" bIns="45720" rtlCol="0">
            <a:normAutofit/>
          </a:bodyPr>
          <a:lstStyle>
            <a:lvl1pPr marL="288925" indent="-288925">
              <a:buClr>
                <a:srgbClr val="708549"/>
              </a:buClr>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Clr>
                <a:srgbClr val="708549"/>
              </a:buClr>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798513" indent="-230188">
              <a:buClr>
                <a:srgbClr val="708549"/>
              </a:buClr>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3pPr>
          </a:lstStyle>
          <a:p>
            <a:pPr lvl="0"/>
            <a:r>
              <a:rPr lang="en-US"/>
              <a:t>Click to add first-level bullet</a:t>
            </a:r>
          </a:p>
          <a:p>
            <a:pPr lvl="1"/>
            <a:r>
              <a:rPr lang="en-US"/>
              <a:t>Second level</a:t>
            </a:r>
          </a:p>
          <a:p>
            <a:pPr lvl="2"/>
            <a:r>
              <a:rPr lang="en-US"/>
              <a:t>Third level</a:t>
            </a:r>
          </a:p>
        </p:txBody>
      </p:sp>
      <p:sp>
        <p:nvSpPr>
          <p:cNvPr id="4" name="Source">
            <a:extLst>
              <a:ext uri="{FF2B5EF4-FFF2-40B4-BE49-F238E27FC236}">
                <a16:creationId xmlns:a16="http://schemas.microsoft.com/office/drawing/2014/main" id="{BBAEBF50-5201-D8F2-7885-5328BC4A3A7F}"/>
              </a:ext>
            </a:extLst>
          </p:cNvPr>
          <p:cNvSpPr>
            <a:spLocks noGrp="1"/>
          </p:cNvSpPr>
          <p:nvPr>
            <p:ph idx="20" hasCustomPrompt="1"/>
          </p:nvPr>
        </p:nvSpPr>
        <p:spPr>
          <a:xfrm>
            <a:off x="149313" y="4792204"/>
            <a:ext cx="7818120" cy="274638"/>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0EA6F4E2-BACB-E94F-A7ED-E5489A75FA58}"/>
              </a:ext>
            </a:extLst>
          </p:cNvPr>
          <p:cNvSpPr>
            <a:spLocks noGrp="1"/>
          </p:cNvSpPr>
          <p:nvPr>
            <p:ph type="sldNum" sz="quarter" idx="19"/>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4969375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1 speaker">
    <p:spTree>
      <p:nvGrpSpPr>
        <p:cNvPr id="1" name=""/>
        <p:cNvGrpSpPr/>
        <p:nvPr/>
      </p:nvGrpSpPr>
      <p:grpSpPr>
        <a:xfrm>
          <a:off x="0" y="0"/>
          <a:ext cx="0" cy="0"/>
          <a:chOff x="0" y="0"/>
          <a:chExt cx="0" cy="0"/>
        </a:xfrm>
      </p:grpSpPr>
      <p:sp>
        <p:nvSpPr>
          <p:cNvPr id="6" name="Lecture title">
            <a:extLst>
              <a:ext uri="{FF2B5EF4-FFF2-40B4-BE49-F238E27FC236}">
                <a16:creationId xmlns:a16="http://schemas.microsoft.com/office/drawing/2014/main" id="{DB77F41B-4D98-4F86-4DB7-23762F03A054}"/>
              </a:ext>
            </a:extLst>
          </p:cNvPr>
          <p:cNvSpPr>
            <a:spLocks noGrp="1"/>
          </p:cNvSpPr>
          <p:nvPr>
            <p:ph type="title"/>
          </p:nvPr>
        </p:nvSpPr>
        <p:spPr>
          <a:xfrm>
            <a:off x="3708399" y="250934"/>
            <a:ext cx="5283201" cy="2569758"/>
          </a:xfrm>
        </p:spPr>
        <p:txBody>
          <a:bodyPr anchor="ctr"/>
          <a:lstStyle>
            <a:lvl1pPr algn="ctr">
              <a:defRPr/>
            </a:lvl1pPr>
          </a:lstStyle>
          <a:p>
            <a:r>
              <a:rPr lang="en-US"/>
              <a:t>Click to edit Master title style</a:t>
            </a:r>
          </a:p>
        </p:txBody>
      </p:sp>
      <p:sp>
        <p:nvSpPr>
          <p:cNvPr id="7" name="Text">
            <a:extLst>
              <a:ext uri="{FF2B5EF4-FFF2-40B4-BE49-F238E27FC236}">
                <a16:creationId xmlns:a16="http://schemas.microsoft.com/office/drawing/2014/main" id="{C9333EFA-3813-F120-E08E-6B513F4ADD7C}"/>
              </a:ext>
            </a:extLst>
          </p:cNvPr>
          <p:cNvSpPr>
            <a:spLocks noGrp="1"/>
          </p:cNvSpPr>
          <p:nvPr>
            <p:ph type="body" sz="quarter" idx="12"/>
          </p:nvPr>
        </p:nvSpPr>
        <p:spPr>
          <a:xfrm>
            <a:off x="5460764" y="3597674"/>
            <a:ext cx="3530076" cy="966788"/>
          </a:xfrm>
          <a:prstGeom prst="rect">
            <a:avLst/>
          </a:prstGeom>
          <a:noFill/>
        </p:spPr>
        <p:txBody>
          <a:bodyPr anchor="ctr"/>
          <a:lstStyle>
            <a:lvl1pPr marL="0" indent="0" algn="ctr">
              <a:spcBef>
                <a:spcPts val="0"/>
              </a:spcBef>
              <a:buFontTx/>
              <a:buNone/>
              <a:defRPr sz="1400" i="0">
                <a:solidFill>
                  <a:schemeClr val="bg1"/>
                </a:solidFill>
                <a:latin typeface="Georgia" panose="02040502050405020303" pitchFamily="18" charset="0"/>
              </a:defRPr>
            </a:lvl1pPr>
            <a:lvl2pPr marL="282765" indent="0">
              <a:buFontTx/>
              <a:buNone/>
              <a:defRPr>
                <a:solidFill>
                  <a:schemeClr val="bg1"/>
                </a:solidFill>
              </a:defRPr>
            </a:lvl2pPr>
            <a:lvl3pPr marL="566928"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Master text styles</a:t>
            </a:r>
          </a:p>
        </p:txBody>
      </p:sp>
      <p:sp>
        <p:nvSpPr>
          <p:cNvPr id="4" name="Credit">
            <a:extLst>
              <a:ext uri="{FF2B5EF4-FFF2-40B4-BE49-F238E27FC236}">
                <a16:creationId xmlns:a16="http://schemas.microsoft.com/office/drawing/2014/main" id="{770FBD7B-DF93-34C7-4F16-E5878340BBCD}"/>
              </a:ext>
            </a:extLst>
          </p:cNvPr>
          <p:cNvSpPr>
            <a:spLocks noGrp="1"/>
          </p:cNvSpPr>
          <p:nvPr>
            <p:ph type="body" sz="quarter" idx="14" hasCustomPrompt="1"/>
          </p:nvPr>
        </p:nvSpPr>
        <p:spPr>
          <a:xfrm>
            <a:off x="3625025" y="4828032"/>
            <a:ext cx="3347346" cy="265830"/>
          </a:xfrm>
          <a:prstGeom prst="rect">
            <a:avLst/>
          </a:prstGeom>
          <a:effectLst/>
        </p:spPr>
        <p:txBody>
          <a:bodyPr anchor="b"/>
          <a:lstStyle>
            <a:lvl1pPr marL="0" indent="0" algn="ctr">
              <a:buNone/>
              <a:defRPr sz="1200" i="1" u="none">
                <a:solidFill>
                  <a:schemeClr val="bg1"/>
                </a:solidFill>
                <a:latin typeface="Georgia" panose="02040502050405020303" pitchFamily="18" charset="0"/>
              </a:defRPr>
            </a:lvl1pPr>
            <a:lvl2pPr marL="282765" indent="0">
              <a:buNone/>
              <a:defRPr>
                <a:solidFill>
                  <a:schemeClr val="bg1"/>
                </a:solidFill>
              </a:defRPr>
            </a:lvl2pPr>
            <a:lvl3pPr marL="566928"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Click to edit credit box</a:t>
            </a:r>
          </a:p>
        </p:txBody>
      </p:sp>
      <p:sp>
        <p:nvSpPr>
          <p:cNvPr id="3" name="Slide number">
            <a:extLst>
              <a:ext uri="{FF2B5EF4-FFF2-40B4-BE49-F238E27FC236}">
                <a16:creationId xmlns:a16="http://schemas.microsoft.com/office/drawing/2014/main" id="{A98AE1E5-3CFF-435C-9298-2FE10E15291D}"/>
              </a:ext>
            </a:extLst>
          </p:cNvPr>
          <p:cNvSpPr>
            <a:spLocks noGrp="1"/>
          </p:cNvSpPr>
          <p:nvPr>
            <p:ph type="sldNum" sz="quarter" idx="10"/>
          </p:nvPr>
        </p:nvSpPr>
        <p:spPr>
          <a:xfrm>
            <a:off x="8342334" y="4810518"/>
            <a:ext cx="649266" cy="274637"/>
          </a:xfrm>
          <a:prstGeom prst="rect">
            <a:avLst/>
          </a:prstGeom>
        </p:spPr>
        <p:txBody>
          <a:bodyPr wrap="square"/>
          <a:lstStyle>
            <a:lvl1pPr>
              <a:defRPr>
                <a:latin typeface="+mj-lt"/>
              </a:defRPr>
            </a:lvl1pPr>
          </a:lstStyle>
          <a:p>
            <a:fld id="{8ABDC324-684B-9C44-A484-D2B69E2467CF}" type="slidenum">
              <a:rPr lang="en-US" smtClean="0"/>
              <a:pPr/>
              <a:t>‹#›</a:t>
            </a:fld>
            <a:endParaRPr lang="en-US"/>
          </a:p>
        </p:txBody>
      </p:sp>
    </p:spTree>
    <p:extLst>
      <p:ext uri="{BB962C8B-B14F-4D97-AF65-F5344CB8AC3E}">
        <p14:creationId xmlns:p14="http://schemas.microsoft.com/office/powerpoint/2010/main" val="280674970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captions, 2 boxes">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p>
            <a:r>
              <a:rPr lang="en-US"/>
              <a:t>Click to add slide title</a:t>
            </a:r>
          </a:p>
        </p:txBody>
      </p:sp>
      <p:sp>
        <p:nvSpPr>
          <p:cNvPr id="12" name="Caption 1">
            <a:extLst>
              <a:ext uri="{FF2B5EF4-FFF2-40B4-BE49-F238E27FC236}">
                <a16:creationId xmlns:a16="http://schemas.microsoft.com/office/drawing/2014/main" id="{4D6E7788-1BC1-BC4A-A3A3-605ED8B641AB}"/>
              </a:ext>
            </a:extLst>
          </p:cNvPr>
          <p:cNvSpPr>
            <a:spLocks noGrp="1"/>
          </p:cNvSpPr>
          <p:nvPr>
            <p:ph type="body" sz="quarter" idx="21" hasCustomPrompt="1"/>
          </p:nvPr>
        </p:nvSpPr>
        <p:spPr>
          <a:xfrm>
            <a:off x="149313" y="1200150"/>
            <a:ext cx="8840849" cy="450850"/>
          </a:xfrm>
          <a:solidFill>
            <a:schemeClr val="accent2">
              <a:alpha val="5000"/>
            </a:scheme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a:t>Click to add caption</a:t>
            </a:r>
          </a:p>
        </p:txBody>
      </p:sp>
      <p:sp>
        <p:nvSpPr>
          <p:cNvPr id="8" name="Caption 2">
            <a:extLst>
              <a:ext uri="{FF2B5EF4-FFF2-40B4-BE49-F238E27FC236}">
                <a16:creationId xmlns:a16="http://schemas.microsoft.com/office/drawing/2014/main" id="{32AB41CC-EBC0-1C48-BE6D-CB034EC38E3C}"/>
              </a:ext>
            </a:extLst>
          </p:cNvPr>
          <p:cNvSpPr>
            <a:spLocks noGrp="1"/>
          </p:cNvSpPr>
          <p:nvPr>
            <p:ph type="body" sz="quarter" idx="15" hasCustomPrompt="1"/>
          </p:nvPr>
        </p:nvSpPr>
        <p:spPr>
          <a:xfrm>
            <a:off x="149313" y="1696072"/>
            <a:ext cx="4381499" cy="448056"/>
          </a:xfrm>
          <a:solidFill>
            <a:schemeClr val="accent2">
              <a:alpha val="5000"/>
            </a:scheme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a:t>Click to add caption</a:t>
            </a:r>
          </a:p>
        </p:txBody>
      </p:sp>
      <p:sp>
        <p:nvSpPr>
          <p:cNvPr id="3" name="Bullets 1"/>
          <p:cNvSpPr>
            <a:spLocks noGrp="1"/>
          </p:cNvSpPr>
          <p:nvPr>
            <p:ph idx="1" hasCustomPrompt="1"/>
          </p:nvPr>
        </p:nvSpPr>
        <p:spPr>
          <a:xfrm>
            <a:off x="149314" y="2231135"/>
            <a:ext cx="4381414" cy="2359915"/>
          </a:xfrm>
        </p:spPr>
        <p:txBody>
          <a:bodyPr/>
          <a:lstStyle>
            <a:lvl1pPr marL="288925" indent="-288925">
              <a:buFont typeface="Arial" panose="020B0604020202020204" pitchFamily="34" charset="0"/>
              <a:buChar char="►"/>
              <a:defRPr baseline="0"/>
            </a:lvl1pPr>
            <a:lvl2pPr marL="568325" indent="-284163">
              <a:buFont typeface="Arial" panose="020B0604020202020204" pitchFamily="34" charset="0"/>
              <a:buChar char="►"/>
              <a:defRPr/>
            </a:lvl2pPr>
            <a:lvl3pPr marL="808038" indent="-234950">
              <a:buFont typeface="Arial" panose="020B0604020202020204" pitchFamily="34" charset="0"/>
              <a:buChar char="●"/>
              <a:tabLst/>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11" name="Caption 3">
            <a:extLst>
              <a:ext uri="{FF2B5EF4-FFF2-40B4-BE49-F238E27FC236}">
                <a16:creationId xmlns:a16="http://schemas.microsoft.com/office/drawing/2014/main" id="{A4957100-72FC-2A42-8D11-3C05EDC1A526}"/>
              </a:ext>
            </a:extLst>
          </p:cNvPr>
          <p:cNvSpPr>
            <a:spLocks noGrp="1"/>
          </p:cNvSpPr>
          <p:nvPr>
            <p:ph type="body" sz="quarter" idx="18" hasCustomPrompt="1"/>
          </p:nvPr>
        </p:nvSpPr>
        <p:spPr>
          <a:xfrm>
            <a:off x="4615266" y="1697230"/>
            <a:ext cx="4376334" cy="448056"/>
          </a:xfrm>
          <a:solidFill>
            <a:schemeClr val="accent2">
              <a:alpha val="5000"/>
            </a:scheme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a:t>Click to add caption</a:t>
            </a:r>
          </a:p>
        </p:txBody>
      </p:sp>
      <p:sp>
        <p:nvSpPr>
          <p:cNvPr id="6" name="Bullets 2"/>
          <p:cNvSpPr>
            <a:spLocks noGrp="1"/>
          </p:cNvSpPr>
          <p:nvPr>
            <p:ph idx="12" hasCustomPrompt="1"/>
          </p:nvPr>
        </p:nvSpPr>
        <p:spPr>
          <a:xfrm>
            <a:off x="4610186" y="2231136"/>
            <a:ext cx="4379976" cy="2359914"/>
          </a:xfrm>
        </p:spPr>
        <p:txBody>
          <a:bodyPr/>
          <a:lstStyle>
            <a:lvl1pPr marL="288925" indent="-288925">
              <a:buFont typeface="Arial" panose="020B0604020202020204" pitchFamily="34" charset="0"/>
              <a:buChar char="►"/>
              <a:defRPr baseline="0"/>
            </a:lvl1pPr>
            <a:lvl2pPr marL="568325" indent="-284163">
              <a:buFont typeface="Arial" panose="020B0604020202020204" pitchFamily="34" charset="0"/>
              <a:buChar char="►"/>
              <a:defRPr/>
            </a:lvl2pPr>
            <a:lvl3pPr marL="808038" indent="-234950">
              <a:buFont typeface="Arial" panose="020B0604020202020204" pitchFamily="34" charset="0"/>
              <a:buChar char="●"/>
              <a:tabLst/>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4" name="Source">
            <a:extLst>
              <a:ext uri="{FF2B5EF4-FFF2-40B4-BE49-F238E27FC236}">
                <a16:creationId xmlns:a16="http://schemas.microsoft.com/office/drawing/2014/main" id="{18474B13-1193-4B1F-958B-1BA3BD361D98}"/>
              </a:ext>
            </a:extLst>
          </p:cNvPr>
          <p:cNvSpPr>
            <a:spLocks noGrp="1"/>
          </p:cNvSpPr>
          <p:nvPr>
            <p:ph idx="22" hasCustomPrompt="1"/>
          </p:nvPr>
        </p:nvSpPr>
        <p:spPr>
          <a:xfrm>
            <a:off x="149313" y="4792204"/>
            <a:ext cx="7818120" cy="274638"/>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5" name="Slide number">
            <a:extLst>
              <a:ext uri="{FF2B5EF4-FFF2-40B4-BE49-F238E27FC236}">
                <a16:creationId xmlns:a16="http://schemas.microsoft.com/office/drawing/2014/main" id="{2537B3CC-36F5-6348-ADBA-0F2C88D56821}"/>
              </a:ext>
            </a:extLst>
          </p:cNvPr>
          <p:cNvSpPr>
            <a:spLocks noGrp="1"/>
          </p:cNvSpPr>
          <p:nvPr>
            <p:ph type="sldNum" sz="quarter" idx="20"/>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17212625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op caption, 1 box">
    <p:bg>
      <p:bgPr>
        <a:solidFill>
          <a:srgbClr val="FFFFFF"/>
        </a:solidFill>
        <a:effectLst/>
      </p:bgPr>
    </p:bg>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p>
            <a:r>
              <a:rPr lang="en-US"/>
              <a:t>Click to add slide title</a:t>
            </a:r>
          </a:p>
        </p:txBody>
      </p:sp>
      <p:sp>
        <p:nvSpPr>
          <p:cNvPr id="11" name="Caption">
            <a:extLst>
              <a:ext uri="{FF2B5EF4-FFF2-40B4-BE49-F238E27FC236}">
                <a16:creationId xmlns:a16="http://schemas.microsoft.com/office/drawing/2014/main" id="{1F55D65F-DFFC-FC4A-A7A1-5282732454C1}"/>
              </a:ext>
            </a:extLst>
          </p:cNvPr>
          <p:cNvSpPr>
            <a:spLocks noGrp="1"/>
          </p:cNvSpPr>
          <p:nvPr>
            <p:ph type="body" sz="quarter" idx="17" hasCustomPrompt="1"/>
          </p:nvPr>
        </p:nvSpPr>
        <p:spPr>
          <a:xfrm>
            <a:off x="149313" y="1200150"/>
            <a:ext cx="8842286" cy="450850"/>
          </a:xfrm>
          <a:solidFill>
            <a:schemeClr val="accent2">
              <a:alpha val="5000"/>
            </a:scheme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a:t>Click to add caption</a:t>
            </a:r>
          </a:p>
        </p:txBody>
      </p:sp>
      <p:sp>
        <p:nvSpPr>
          <p:cNvPr id="7" name="Bullets">
            <a:extLst>
              <a:ext uri="{FF2B5EF4-FFF2-40B4-BE49-F238E27FC236}">
                <a16:creationId xmlns:a16="http://schemas.microsoft.com/office/drawing/2014/main" id="{469FABCF-7953-3149-8EE5-C34571F9028F}"/>
              </a:ext>
            </a:extLst>
          </p:cNvPr>
          <p:cNvSpPr>
            <a:spLocks noGrp="1"/>
          </p:cNvSpPr>
          <p:nvPr>
            <p:ph idx="13" hasCustomPrompt="1"/>
          </p:nvPr>
        </p:nvSpPr>
        <p:spPr>
          <a:xfrm>
            <a:off x="149314" y="1732478"/>
            <a:ext cx="8842286" cy="2860873"/>
          </a:xfrm>
        </p:spPr>
        <p:txBody>
          <a:bodyPr/>
          <a:lstStyle>
            <a:lvl1pPr marL="288925" indent="-288925">
              <a:buFont typeface="Arial" panose="020B0604020202020204" pitchFamily="34" charset="0"/>
              <a:buChar char="►"/>
              <a:defRPr baseline="0"/>
            </a:lvl1pPr>
            <a:lvl2pPr marL="568325" indent="-284163">
              <a:buFont typeface="Arial" panose="020B0604020202020204" pitchFamily="34" charset="0"/>
              <a:buChar char="►"/>
              <a:defRPr/>
            </a:lvl2pPr>
            <a:lvl3pPr marL="808038" indent="-234950">
              <a:buFont typeface="Arial" panose="020B0604020202020204" pitchFamily="34" charset="0"/>
              <a:buChar char="●"/>
              <a:tabLst/>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4" name="Source">
            <a:extLst>
              <a:ext uri="{FF2B5EF4-FFF2-40B4-BE49-F238E27FC236}">
                <a16:creationId xmlns:a16="http://schemas.microsoft.com/office/drawing/2014/main" id="{852AD5DD-DB97-7468-3B6D-4F03C9A024BE}"/>
              </a:ext>
            </a:extLst>
          </p:cNvPr>
          <p:cNvSpPr>
            <a:spLocks noGrp="1"/>
          </p:cNvSpPr>
          <p:nvPr>
            <p:ph idx="12" hasCustomPrompt="1"/>
          </p:nvPr>
        </p:nvSpPr>
        <p:spPr>
          <a:xfrm>
            <a:off x="149313" y="4792204"/>
            <a:ext cx="7818120" cy="274638"/>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5" name="Slide number">
            <a:extLst>
              <a:ext uri="{FF2B5EF4-FFF2-40B4-BE49-F238E27FC236}">
                <a16:creationId xmlns:a16="http://schemas.microsoft.com/office/drawing/2014/main" id="{81CCAF77-B6EA-254F-A963-E59E78C0B915}"/>
              </a:ext>
            </a:extLst>
          </p:cNvPr>
          <p:cNvSpPr>
            <a:spLocks noGrp="1"/>
          </p:cNvSpPr>
          <p:nvPr>
            <p:ph type="sldNum" sz="quarter" idx="15"/>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36686924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op caption and 2 wide boxes">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p>
            <a:r>
              <a:rPr lang="en-US"/>
              <a:t>Click to add slide title</a:t>
            </a:r>
          </a:p>
        </p:txBody>
      </p:sp>
      <p:sp>
        <p:nvSpPr>
          <p:cNvPr id="8" name="Caption">
            <a:extLst>
              <a:ext uri="{FF2B5EF4-FFF2-40B4-BE49-F238E27FC236}">
                <a16:creationId xmlns:a16="http://schemas.microsoft.com/office/drawing/2014/main" id="{00FA151C-83E9-504F-92AE-CBD9AB722F88}"/>
              </a:ext>
            </a:extLst>
          </p:cNvPr>
          <p:cNvSpPr>
            <a:spLocks noGrp="1"/>
          </p:cNvSpPr>
          <p:nvPr>
            <p:ph type="body" sz="quarter" idx="18" hasCustomPrompt="1"/>
          </p:nvPr>
        </p:nvSpPr>
        <p:spPr>
          <a:xfrm>
            <a:off x="149313" y="1200150"/>
            <a:ext cx="8842286" cy="450850"/>
          </a:xfrm>
          <a:solidFill>
            <a:schemeClr val="accent2">
              <a:alpha val="5000"/>
            </a:scheme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a:t>Click to add caption</a:t>
            </a:r>
          </a:p>
        </p:txBody>
      </p:sp>
      <p:sp>
        <p:nvSpPr>
          <p:cNvPr id="11" name="Bullets 1">
            <a:extLst>
              <a:ext uri="{FF2B5EF4-FFF2-40B4-BE49-F238E27FC236}">
                <a16:creationId xmlns:a16="http://schemas.microsoft.com/office/drawing/2014/main" id="{8BF4410D-F187-0A4F-B2DE-2009559C8F5E}"/>
              </a:ext>
            </a:extLst>
          </p:cNvPr>
          <p:cNvSpPr>
            <a:spLocks noGrp="1"/>
          </p:cNvSpPr>
          <p:nvPr>
            <p:ph idx="13" hasCustomPrompt="1"/>
          </p:nvPr>
        </p:nvSpPr>
        <p:spPr>
          <a:xfrm>
            <a:off x="149314" y="1732478"/>
            <a:ext cx="8842286" cy="1399683"/>
          </a:xfrm>
        </p:spPr>
        <p:txBody>
          <a:bodyPr/>
          <a:lstStyle>
            <a:lvl1pPr marL="288925" indent="-288925">
              <a:buFont typeface="Arial" panose="020B0604020202020204" pitchFamily="34" charset="0"/>
              <a:buChar char="►"/>
              <a:defRPr baseline="0"/>
            </a:lvl1pPr>
            <a:lvl2pPr marL="568325" indent="-284163">
              <a:buFont typeface="Arial" panose="020B0604020202020204" pitchFamily="34" charset="0"/>
              <a:buChar char="►"/>
              <a:defRPr/>
            </a:lvl2pPr>
            <a:lvl3pPr marL="808038" indent="-234950">
              <a:buFont typeface="Arial" panose="020B0604020202020204" pitchFamily="34" charset="0"/>
              <a:buChar char="●"/>
              <a:tabLst/>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7" name="Bullets 2">
            <a:extLst>
              <a:ext uri="{FF2B5EF4-FFF2-40B4-BE49-F238E27FC236}">
                <a16:creationId xmlns:a16="http://schemas.microsoft.com/office/drawing/2014/main" id="{E7C68EF4-EEA6-3542-99D5-BFE95DDC826A}"/>
              </a:ext>
            </a:extLst>
          </p:cNvPr>
          <p:cNvSpPr>
            <a:spLocks noGrp="1"/>
          </p:cNvSpPr>
          <p:nvPr>
            <p:ph idx="16" hasCustomPrompt="1"/>
          </p:nvPr>
        </p:nvSpPr>
        <p:spPr>
          <a:xfrm>
            <a:off x="149313" y="3194940"/>
            <a:ext cx="8842288" cy="1399683"/>
          </a:xfrm>
        </p:spPr>
        <p:txBody>
          <a:bodyPr/>
          <a:lstStyle>
            <a:lvl1pPr marL="288925" indent="-288925">
              <a:buFont typeface="Arial" panose="020B0604020202020204" pitchFamily="34" charset="0"/>
              <a:buChar char="►"/>
              <a:defRPr baseline="0"/>
            </a:lvl1pPr>
            <a:lvl2pPr marL="568325" indent="-284163">
              <a:buFont typeface="Arial" panose="020B0604020202020204" pitchFamily="34" charset="0"/>
              <a:buChar char="►"/>
              <a:defRPr/>
            </a:lvl2pPr>
            <a:lvl3pPr marL="808038" indent="-234950">
              <a:buFont typeface="Arial" panose="020B0604020202020204" pitchFamily="34" charset="0"/>
              <a:buChar char="●"/>
              <a:tabLst/>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4" name="Source">
            <a:extLst>
              <a:ext uri="{FF2B5EF4-FFF2-40B4-BE49-F238E27FC236}">
                <a16:creationId xmlns:a16="http://schemas.microsoft.com/office/drawing/2014/main" id="{572A3753-4AAA-01E0-CFF7-F48C4D6DAB94}"/>
              </a:ext>
            </a:extLst>
          </p:cNvPr>
          <p:cNvSpPr>
            <a:spLocks noGrp="1"/>
          </p:cNvSpPr>
          <p:nvPr>
            <p:ph idx="12" hasCustomPrompt="1"/>
          </p:nvPr>
        </p:nvSpPr>
        <p:spPr>
          <a:xfrm>
            <a:off x="149313" y="4792204"/>
            <a:ext cx="7818120" cy="274638"/>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5" name="Slide number">
            <a:extLst>
              <a:ext uri="{FF2B5EF4-FFF2-40B4-BE49-F238E27FC236}">
                <a16:creationId xmlns:a16="http://schemas.microsoft.com/office/drawing/2014/main" id="{DB859A34-2E93-5043-82FD-B9D7706159B0}"/>
              </a:ext>
            </a:extLst>
          </p:cNvPr>
          <p:cNvSpPr>
            <a:spLocks noGrp="1"/>
          </p:cNvSpPr>
          <p:nvPr>
            <p:ph type="sldNum" sz="quarter" idx="17"/>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328400822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 wide boxes">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p>
            <a:r>
              <a:rPr lang="en-US"/>
              <a:t>Click to add slide title</a:t>
            </a:r>
          </a:p>
        </p:txBody>
      </p:sp>
      <p:sp>
        <p:nvSpPr>
          <p:cNvPr id="3" name="Bullets 1"/>
          <p:cNvSpPr>
            <a:spLocks noGrp="1"/>
          </p:cNvSpPr>
          <p:nvPr>
            <p:ph idx="1" hasCustomPrompt="1"/>
          </p:nvPr>
        </p:nvSpPr>
        <p:spPr>
          <a:xfrm>
            <a:off x="149313" y="1200151"/>
            <a:ext cx="8842287" cy="1664969"/>
          </a:xfrm>
        </p:spPr>
        <p:txBody>
          <a:bodyPr/>
          <a:lstStyle>
            <a:lvl1pPr marL="288925" indent="-288925">
              <a:buClr>
                <a:srgbClr val="708549"/>
              </a:buClr>
              <a:buFont typeface="Arial" panose="020B0604020202020204" pitchFamily="34" charset="0"/>
              <a:buChar char="►"/>
              <a:defRPr baseline="0"/>
            </a:lvl1pPr>
            <a:lvl2pPr marL="568325" indent="-284163">
              <a:buClr>
                <a:srgbClr val="708549"/>
              </a:buClr>
              <a:buFont typeface="Arial" panose="020B0604020202020204" pitchFamily="34" charset="0"/>
              <a:buChar char="►"/>
              <a:defRPr/>
            </a:lvl2pPr>
            <a:lvl3pPr marL="808038" indent="-234950">
              <a:buClr>
                <a:srgbClr val="708549"/>
              </a:buClr>
              <a:buFont typeface="Arial" panose="020B0604020202020204" pitchFamily="34" charset="0"/>
              <a:buChar char="●"/>
              <a:tabLst/>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7" name="Bullets 2">
            <a:extLst>
              <a:ext uri="{FF2B5EF4-FFF2-40B4-BE49-F238E27FC236}">
                <a16:creationId xmlns:a16="http://schemas.microsoft.com/office/drawing/2014/main" id="{E7C68EF4-EEA6-3542-99D5-BFE95DDC826A}"/>
              </a:ext>
            </a:extLst>
          </p:cNvPr>
          <p:cNvSpPr>
            <a:spLocks noGrp="1"/>
          </p:cNvSpPr>
          <p:nvPr>
            <p:ph idx="16" hasCustomPrompt="1"/>
          </p:nvPr>
        </p:nvSpPr>
        <p:spPr>
          <a:xfrm>
            <a:off x="149313" y="2926081"/>
            <a:ext cx="8842288" cy="1668542"/>
          </a:xfrm>
        </p:spPr>
        <p:txBody>
          <a:bodyPr/>
          <a:lstStyle>
            <a:lvl1pPr marL="288925" indent="-288925">
              <a:buClr>
                <a:srgbClr val="708549"/>
              </a:buClr>
              <a:buFont typeface="Arial" panose="020B0604020202020204" pitchFamily="34" charset="0"/>
              <a:buChar char="►"/>
              <a:defRPr baseline="0"/>
            </a:lvl1pPr>
            <a:lvl2pPr marL="568325" indent="-284163">
              <a:buClr>
                <a:srgbClr val="708549"/>
              </a:buClr>
              <a:buFont typeface="Arial" panose="020B0604020202020204" pitchFamily="34" charset="0"/>
              <a:buChar char="►"/>
              <a:defRPr/>
            </a:lvl2pPr>
            <a:lvl3pPr marL="808038" indent="-234950">
              <a:buClr>
                <a:srgbClr val="708549"/>
              </a:buClr>
              <a:buFont typeface="Arial" panose="020B0604020202020204" pitchFamily="34" charset="0"/>
              <a:buChar char="●"/>
              <a:tabLst/>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6" name="Source">
            <a:extLst>
              <a:ext uri="{FF2B5EF4-FFF2-40B4-BE49-F238E27FC236}">
                <a16:creationId xmlns:a16="http://schemas.microsoft.com/office/drawing/2014/main" id="{5499206F-54AA-2589-00E3-4116F4FA25AD}"/>
              </a:ext>
            </a:extLst>
          </p:cNvPr>
          <p:cNvSpPr>
            <a:spLocks noGrp="1"/>
          </p:cNvSpPr>
          <p:nvPr>
            <p:ph idx="12" hasCustomPrompt="1"/>
          </p:nvPr>
        </p:nvSpPr>
        <p:spPr>
          <a:xfrm>
            <a:off x="149313" y="4792204"/>
            <a:ext cx="7818120" cy="274638"/>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5" name="Slide number">
            <a:extLst>
              <a:ext uri="{FF2B5EF4-FFF2-40B4-BE49-F238E27FC236}">
                <a16:creationId xmlns:a16="http://schemas.microsoft.com/office/drawing/2014/main" id="{DB859A34-2E93-5043-82FD-B9D7706159B0}"/>
              </a:ext>
            </a:extLst>
          </p:cNvPr>
          <p:cNvSpPr>
            <a:spLocks noGrp="1"/>
          </p:cNvSpPr>
          <p:nvPr>
            <p:ph type="sldNum" sz="quarter" idx="17"/>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11436778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2 wide boxes">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p>
            <a:r>
              <a:rPr lang="en-US"/>
              <a:t>Click to add slide title</a:t>
            </a:r>
          </a:p>
        </p:txBody>
      </p:sp>
      <p:sp>
        <p:nvSpPr>
          <p:cNvPr id="3" name="Bullets 1"/>
          <p:cNvSpPr>
            <a:spLocks noGrp="1"/>
          </p:cNvSpPr>
          <p:nvPr>
            <p:ph idx="1" hasCustomPrompt="1"/>
          </p:nvPr>
        </p:nvSpPr>
        <p:spPr>
          <a:xfrm>
            <a:off x="149313" y="1200152"/>
            <a:ext cx="8842287" cy="1085880"/>
          </a:xfrm>
        </p:spPr>
        <p:txBody>
          <a:bodyPr/>
          <a:lstStyle>
            <a:lvl1pPr marL="288925" indent="-288925">
              <a:buClr>
                <a:srgbClr val="708549"/>
              </a:buClr>
              <a:buFont typeface="Arial" panose="020B0604020202020204" pitchFamily="34" charset="0"/>
              <a:buChar char="►"/>
              <a:defRPr baseline="0"/>
            </a:lvl1pPr>
            <a:lvl2pPr marL="568325" indent="-284163">
              <a:buClr>
                <a:srgbClr val="708549"/>
              </a:buClr>
              <a:buFont typeface="Arial" panose="020B0604020202020204" pitchFamily="34" charset="0"/>
              <a:buChar char="►"/>
              <a:defRPr/>
            </a:lvl2pPr>
            <a:lvl3pPr marL="808038" indent="-234950">
              <a:buClr>
                <a:srgbClr val="708549"/>
              </a:buClr>
              <a:buFont typeface="Arial" panose="020B0604020202020204" pitchFamily="34" charset="0"/>
              <a:buChar char="●"/>
              <a:tabLst/>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8" name="Bullets 2">
            <a:extLst>
              <a:ext uri="{FF2B5EF4-FFF2-40B4-BE49-F238E27FC236}">
                <a16:creationId xmlns:a16="http://schemas.microsoft.com/office/drawing/2014/main" id="{FE4EF50D-F147-BC98-0D6A-4034D7A63870}"/>
              </a:ext>
            </a:extLst>
          </p:cNvPr>
          <p:cNvSpPr>
            <a:spLocks noGrp="1"/>
          </p:cNvSpPr>
          <p:nvPr>
            <p:ph idx="18" hasCustomPrompt="1"/>
          </p:nvPr>
        </p:nvSpPr>
        <p:spPr>
          <a:xfrm>
            <a:off x="149313" y="2354448"/>
            <a:ext cx="8842287" cy="1085880"/>
          </a:xfrm>
        </p:spPr>
        <p:txBody>
          <a:bodyPr/>
          <a:lstStyle>
            <a:lvl1pPr marL="288925" indent="-288925">
              <a:buClr>
                <a:srgbClr val="708549"/>
              </a:buClr>
              <a:buFont typeface="Arial" panose="020B0604020202020204" pitchFamily="34" charset="0"/>
              <a:buChar char="►"/>
              <a:defRPr baseline="0"/>
            </a:lvl1pPr>
            <a:lvl2pPr marL="568325" indent="-284163">
              <a:buClr>
                <a:srgbClr val="708549"/>
              </a:buClr>
              <a:buFont typeface="Arial" panose="020B0604020202020204" pitchFamily="34" charset="0"/>
              <a:buChar char="►"/>
              <a:defRPr/>
            </a:lvl2pPr>
            <a:lvl3pPr marL="808038" indent="-234950">
              <a:buClr>
                <a:srgbClr val="708549"/>
              </a:buClr>
              <a:buFont typeface="Arial" panose="020B0604020202020204" pitchFamily="34" charset="0"/>
              <a:buChar char="●"/>
              <a:tabLst/>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7" name="Bullets 3">
            <a:extLst>
              <a:ext uri="{FF2B5EF4-FFF2-40B4-BE49-F238E27FC236}">
                <a16:creationId xmlns:a16="http://schemas.microsoft.com/office/drawing/2014/main" id="{E7C68EF4-EEA6-3542-99D5-BFE95DDC826A}"/>
              </a:ext>
            </a:extLst>
          </p:cNvPr>
          <p:cNvSpPr>
            <a:spLocks noGrp="1"/>
          </p:cNvSpPr>
          <p:nvPr>
            <p:ph idx="16" hasCustomPrompt="1"/>
          </p:nvPr>
        </p:nvSpPr>
        <p:spPr>
          <a:xfrm>
            <a:off x="149313" y="3508743"/>
            <a:ext cx="8842288" cy="1085879"/>
          </a:xfrm>
        </p:spPr>
        <p:txBody>
          <a:bodyPr/>
          <a:lstStyle>
            <a:lvl1pPr marL="288925" indent="-288925">
              <a:buClr>
                <a:srgbClr val="708549"/>
              </a:buClr>
              <a:buFont typeface="Arial" panose="020B0604020202020204" pitchFamily="34" charset="0"/>
              <a:buChar char="►"/>
              <a:defRPr baseline="0"/>
            </a:lvl1pPr>
            <a:lvl2pPr marL="568325" indent="-284163">
              <a:buClr>
                <a:srgbClr val="708549"/>
              </a:buClr>
              <a:buFont typeface="Arial" panose="020B0604020202020204" pitchFamily="34" charset="0"/>
              <a:buChar char="►"/>
              <a:defRPr/>
            </a:lvl2pPr>
            <a:lvl3pPr marL="808038" indent="-234950">
              <a:buClr>
                <a:srgbClr val="708549"/>
              </a:buClr>
              <a:buFont typeface="Arial" panose="020B0604020202020204" pitchFamily="34" charset="0"/>
              <a:buChar char="●"/>
              <a:tabLst/>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6" name="Source">
            <a:extLst>
              <a:ext uri="{FF2B5EF4-FFF2-40B4-BE49-F238E27FC236}">
                <a16:creationId xmlns:a16="http://schemas.microsoft.com/office/drawing/2014/main" id="{5499206F-54AA-2589-00E3-4116F4FA25AD}"/>
              </a:ext>
            </a:extLst>
          </p:cNvPr>
          <p:cNvSpPr>
            <a:spLocks noGrp="1"/>
          </p:cNvSpPr>
          <p:nvPr>
            <p:ph idx="12" hasCustomPrompt="1"/>
          </p:nvPr>
        </p:nvSpPr>
        <p:spPr>
          <a:xfrm>
            <a:off x="149313" y="4792204"/>
            <a:ext cx="7818120" cy="274638"/>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5" name="Slide number">
            <a:extLst>
              <a:ext uri="{FF2B5EF4-FFF2-40B4-BE49-F238E27FC236}">
                <a16:creationId xmlns:a16="http://schemas.microsoft.com/office/drawing/2014/main" id="{DB859A34-2E93-5043-82FD-B9D7706159B0}"/>
              </a:ext>
            </a:extLst>
          </p:cNvPr>
          <p:cNvSpPr>
            <a:spLocks noGrp="1"/>
          </p:cNvSpPr>
          <p:nvPr>
            <p:ph type="sldNum" sz="quarter" idx="17"/>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4522135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Quote, full slide">
    <p:bg>
      <p:bgPr>
        <a:solidFill>
          <a:srgbClr val="FFFFFF"/>
        </a:solidFill>
        <a:effectLst/>
      </p:bgPr>
    </p:bg>
    <p:spTree>
      <p:nvGrpSpPr>
        <p:cNvPr id="1" name=""/>
        <p:cNvGrpSpPr/>
        <p:nvPr/>
      </p:nvGrpSpPr>
      <p:grpSpPr>
        <a:xfrm>
          <a:off x="0" y="0"/>
          <a:ext cx="0" cy="0"/>
          <a:chOff x="0" y="0"/>
          <a:chExt cx="0" cy="0"/>
        </a:xfrm>
      </p:grpSpPr>
      <p:sp>
        <p:nvSpPr>
          <p:cNvPr id="16" name="Title"/>
          <p:cNvSpPr>
            <a:spLocks noGrp="1"/>
          </p:cNvSpPr>
          <p:nvPr>
            <p:ph type="title" hasCustomPrompt="1"/>
          </p:nvPr>
        </p:nvSpPr>
        <p:spPr>
          <a:xfrm>
            <a:off x="149313" y="53975"/>
            <a:ext cx="8842248" cy="857250"/>
          </a:xfrm>
          <a:prstGeom prst="rect">
            <a:avLst/>
          </a:prstGeom>
        </p:spPr>
        <p:txBody>
          <a:bodyPr vert="horz" lIns="91440" tIns="45720" rIns="91440" bIns="45720" rtlCol="0" anchor="ctr">
            <a:normAutofit/>
          </a:bodyPr>
          <a:lstStyle>
            <a:lvl1pPr>
              <a:defRPr baseline="0"/>
            </a:lvl1pPr>
          </a:lstStyle>
          <a:p>
            <a:r>
              <a:rPr lang="en-US"/>
              <a:t>Click to add slide title</a:t>
            </a:r>
          </a:p>
        </p:txBody>
      </p:sp>
      <p:sp>
        <p:nvSpPr>
          <p:cNvPr id="11" name="Quote">
            <a:extLst>
              <a:ext uri="{FF2B5EF4-FFF2-40B4-BE49-F238E27FC236}">
                <a16:creationId xmlns:a16="http://schemas.microsoft.com/office/drawing/2014/main" id="{6B55774B-FB3F-211B-B0A1-EAEA8DC36353}"/>
              </a:ext>
            </a:extLst>
          </p:cNvPr>
          <p:cNvSpPr>
            <a:spLocks noGrp="1"/>
          </p:cNvSpPr>
          <p:nvPr>
            <p:ph idx="13" hasCustomPrompt="1"/>
          </p:nvPr>
        </p:nvSpPr>
        <p:spPr>
          <a:xfrm>
            <a:off x="731520" y="1200150"/>
            <a:ext cx="7665372" cy="3392424"/>
          </a:xfrm>
          <a:solidFill>
            <a:srgbClr val="0072CB">
              <a:alpha val="4706"/>
            </a:srgbClr>
          </a:solidFill>
          <a:ln>
            <a:noFill/>
          </a:ln>
        </p:spPr>
        <p:txBody>
          <a:bodyPr anchor="ctr"/>
          <a:lstStyle>
            <a:lvl1pPr marL="0" indent="0" algn="l">
              <a:buFontTx/>
              <a:buNone/>
              <a:defRPr baseline="0">
                <a:latin typeface="Georgia" panose="02040502050405020303" pitchFamily="18" charset="0"/>
              </a:defRPr>
            </a:lvl1pPr>
            <a:lvl2pPr marL="284162" indent="0" algn="l">
              <a:buFontTx/>
              <a:buNone/>
              <a:defRPr>
                <a:latin typeface="Georgia" panose="02040502050405020303" pitchFamily="18" charset="0"/>
              </a:defRPr>
            </a:lvl2pPr>
            <a:lvl3pPr marL="573088" indent="0" algn="l">
              <a:buFontTx/>
              <a:buNone/>
              <a:tabLst/>
              <a:defRPr>
                <a:latin typeface="Georgia" panose="02040502050405020303" pitchFamily="18" charset="0"/>
              </a:defRPr>
            </a:lvl3pPr>
            <a:lvl4pPr marL="1371600" indent="0">
              <a:buNone/>
              <a:defRPr/>
            </a:lvl4pPr>
            <a:lvl5pPr marL="1828800" indent="0">
              <a:buNone/>
              <a:defRPr/>
            </a:lvl5pPr>
          </a:lstStyle>
          <a:p>
            <a:pPr lvl="0"/>
            <a:r>
              <a:rPr lang="en-US"/>
              <a:t>Click to add quote</a:t>
            </a:r>
          </a:p>
        </p:txBody>
      </p:sp>
      <p:sp>
        <p:nvSpPr>
          <p:cNvPr id="4" name="Source">
            <a:extLst>
              <a:ext uri="{FF2B5EF4-FFF2-40B4-BE49-F238E27FC236}">
                <a16:creationId xmlns:a16="http://schemas.microsoft.com/office/drawing/2014/main" id="{E885FB96-0FFC-6A80-79A5-5A078B71E001}"/>
              </a:ext>
            </a:extLst>
          </p:cNvPr>
          <p:cNvSpPr>
            <a:spLocks noGrp="1"/>
          </p:cNvSpPr>
          <p:nvPr>
            <p:ph idx="17" hasCustomPrompt="1"/>
          </p:nvPr>
        </p:nvSpPr>
        <p:spPr>
          <a:xfrm>
            <a:off x="149313" y="4792204"/>
            <a:ext cx="7818120" cy="274638"/>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7FF1ADCC-B5A4-164E-B850-77B49E1210D4}"/>
              </a:ext>
            </a:extLst>
          </p:cNvPr>
          <p:cNvSpPr>
            <a:spLocks noGrp="1"/>
          </p:cNvSpPr>
          <p:nvPr>
            <p:ph type="sldNum" sz="quarter" idx="16"/>
          </p:nvPr>
        </p:nvSpPr>
        <p:spPr/>
        <p:txBody>
          <a:bodyPr/>
          <a:lstStyle/>
          <a:p>
            <a:fld id="{8ABDC324-684B-9C44-A484-D2B69E2467CF}" type="slidenum">
              <a:rPr lang="en-US" smtClean="0"/>
              <a:pPr/>
              <a:t>‹#›</a:t>
            </a:fld>
            <a:endParaRPr lang="en-US"/>
          </a:p>
        </p:txBody>
      </p:sp>
      <p:pic>
        <p:nvPicPr>
          <p:cNvPr id="2" name="Left curly  quote">
            <a:extLst>
              <a:ext uri="{FF2B5EF4-FFF2-40B4-BE49-F238E27FC236}">
                <a16:creationId xmlns:a16="http://schemas.microsoft.com/office/drawing/2014/main" id="{B7301D22-F44E-30CA-30B3-EFBD837D758A}"/>
              </a:ext>
              <a:ext uri="{C183D7F6-B498-43B3-948B-1728B52AA6E4}">
                <adec:decorative xmlns:adec="http://schemas.microsoft.com/office/drawing/2017/decorative" val="1"/>
              </a:ext>
            </a:extLst>
          </p:cNvPr>
          <p:cNvPicPr>
            <a:picLocks noChangeAspect="1"/>
          </p:cNvPicPr>
          <p:nvPr userDrawn="1"/>
        </p:nvPicPr>
        <p:blipFill>
          <a:blip r:embed="rId2">
            <a:alphaModFix amt="30000"/>
          </a:blip>
          <a:stretch>
            <a:fillRect/>
          </a:stretch>
        </p:blipFill>
        <p:spPr>
          <a:xfrm>
            <a:off x="149313" y="1093305"/>
            <a:ext cx="552336" cy="552336"/>
          </a:xfrm>
          <a:prstGeom prst="rect">
            <a:avLst/>
          </a:prstGeom>
        </p:spPr>
      </p:pic>
      <p:pic>
        <p:nvPicPr>
          <p:cNvPr id="5" name="Right curly quote" descr="A blue quote symbol&#10;&#10;AI-generated content may be incorrect.">
            <a:extLst>
              <a:ext uri="{FF2B5EF4-FFF2-40B4-BE49-F238E27FC236}">
                <a16:creationId xmlns:a16="http://schemas.microsoft.com/office/drawing/2014/main" id="{843FC6D5-92B5-E72D-9566-44B8609CAB65}"/>
              </a:ext>
            </a:extLst>
          </p:cNvPr>
          <p:cNvPicPr>
            <a:picLocks noChangeAspect="1"/>
          </p:cNvPicPr>
          <p:nvPr userDrawn="1"/>
        </p:nvPicPr>
        <p:blipFill>
          <a:blip r:embed="rId2">
            <a:alphaModFix amt="30000"/>
          </a:blip>
          <a:stretch>
            <a:fillRect/>
          </a:stretch>
        </p:blipFill>
        <p:spPr>
          <a:xfrm rot="10800000">
            <a:off x="8439264" y="4151376"/>
            <a:ext cx="552336" cy="552336"/>
          </a:xfrm>
          <a:prstGeom prst="rect">
            <a:avLst/>
          </a:prstGeom>
        </p:spPr>
      </p:pic>
    </p:spTree>
    <p:extLst>
      <p:ext uri="{BB962C8B-B14F-4D97-AF65-F5344CB8AC3E}">
        <p14:creationId xmlns:p14="http://schemas.microsoft.com/office/powerpoint/2010/main" val="917269081"/>
      </p:ext>
    </p:extLst>
  </p:cSld>
  <p:clrMapOvr>
    <a:masterClrMapping/>
  </p:clrMapOvr>
  <p:extLst>
    <p:ext uri="{DCECCB84-F9BA-43D5-87BE-67443E8EF086}">
      <p15:sldGuideLst xmlns:p15="http://schemas.microsoft.com/office/powerpoint/2012/main">
        <p15:guide id="1" orient="horz" pos="2892">
          <p15:clr>
            <a:srgbClr val="FBAE40"/>
          </p15:clr>
        </p15:guide>
        <p15:guide id="2" orient="horz" pos="1720">
          <p15:clr>
            <a:srgbClr val="FBAE40"/>
          </p15:clr>
        </p15:guide>
        <p15:guide id="3" orient="horz" pos="1820">
          <p15:clr>
            <a:srgbClr val="FBAE40"/>
          </p15:clr>
        </p15:guide>
        <p15:guide id="4" orient="horz" pos="1920">
          <p15:clr>
            <a:srgbClr val="FBAE40"/>
          </p15:clr>
        </p15:guide>
        <p15:guide id="5" pos="288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Quote, half slide, left">
    <p:bg>
      <p:bgPr>
        <a:solidFill>
          <a:srgbClr val="FFFFFF"/>
        </a:solidFill>
        <a:effectLst/>
      </p:bgPr>
    </p:bg>
    <p:spTree>
      <p:nvGrpSpPr>
        <p:cNvPr id="1" name=""/>
        <p:cNvGrpSpPr/>
        <p:nvPr/>
      </p:nvGrpSpPr>
      <p:grpSpPr>
        <a:xfrm>
          <a:off x="0" y="0"/>
          <a:ext cx="0" cy="0"/>
          <a:chOff x="0" y="0"/>
          <a:chExt cx="0" cy="0"/>
        </a:xfrm>
      </p:grpSpPr>
      <p:sp>
        <p:nvSpPr>
          <p:cNvPr id="16" name="Title"/>
          <p:cNvSpPr>
            <a:spLocks noGrp="1"/>
          </p:cNvSpPr>
          <p:nvPr>
            <p:ph type="title" hasCustomPrompt="1"/>
          </p:nvPr>
        </p:nvSpPr>
        <p:spPr>
          <a:xfrm>
            <a:off x="149313" y="53975"/>
            <a:ext cx="8842248" cy="857250"/>
          </a:xfrm>
          <a:prstGeom prst="rect">
            <a:avLst/>
          </a:prstGeom>
        </p:spPr>
        <p:txBody>
          <a:bodyPr vert="horz" lIns="91440" tIns="45720" rIns="91440" bIns="45720" rtlCol="0" anchor="ctr">
            <a:normAutofit/>
          </a:bodyPr>
          <a:lstStyle>
            <a:lvl1pPr>
              <a:defRPr baseline="0"/>
            </a:lvl1pPr>
          </a:lstStyle>
          <a:p>
            <a:r>
              <a:rPr lang="en-US"/>
              <a:t>Click to add slide title</a:t>
            </a:r>
          </a:p>
        </p:txBody>
      </p:sp>
      <p:sp>
        <p:nvSpPr>
          <p:cNvPr id="12" name="Quote">
            <a:extLst>
              <a:ext uri="{FF2B5EF4-FFF2-40B4-BE49-F238E27FC236}">
                <a16:creationId xmlns:a16="http://schemas.microsoft.com/office/drawing/2014/main" id="{96780F5E-D44A-6E57-0E77-118991825C33}"/>
              </a:ext>
            </a:extLst>
          </p:cNvPr>
          <p:cNvSpPr>
            <a:spLocks noGrp="1"/>
          </p:cNvSpPr>
          <p:nvPr>
            <p:ph idx="13" hasCustomPrompt="1"/>
          </p:nvPr>
        </p:nvSpPr>
        <p:spPr>
          <a:xfrm>
            <a:off x="732823" y="1200928"/>
            <a:ext cx="3215723" cy="3392424"/>
          </a:xfrm>
          <a:solidFill>
            <a:srgbClr val="0072CB">
              <a:alpha val="5000"/>
            </a:srgbClr>
          </a:solidFill>
          <a:ln>
            <a:noFill/>
          </a:ln>
        </p:spPr>
        <p:txBody>
          <a:bodyPr anchor="ctr"/>
          <a:lstStyle>
            <a:lvl1pPr marL="0" indent="0" algn="l">
              <a:buFontTx/>
              <a:buNone/>
              <a:defRPr baseline="0">
                <a:latin typeface="Georgia" panose="02040502050405020303" pitchFamily="18" charset="0"/>
              </a:defRPr>
            </a:lvl1pPr>
            <a:lvl2pPr marL="284162" indent="0" algn="l">
              <a:buFontTx/>
              <a:buNone/>
              <a:defRPr>
                <a:latin typeface="Georgia" panose="02040502050405020303" pitchFamily="18" charset="0"/>
              </a:defRPr>
            </a:lvl2pPr>
            <a:lvl3pPr marL="573088" indent="0" algn="l">
              <a:buFontTx/>
              <a:buNone/>
              <a:tabLst/>
              <a:defRPr>
                <a:latin typeface="Georgia" panose="02040502050405020303" pitchFamily="18" charset="0"/>
              </a:defRPr>
            </a:lvl3pPr>
            <a:lvl4pPr marL="1371600" indent="0">
              <a:buNone/>
              <a:defRPr/>
            </a:lvl4pPr>
            <a:lvl5pPr marL="1828800" indent="0">
              <a:buNone/>
              <a:defRPr/>
            </a:lvl5pPr>
          </a:lstStyle>
          <a:p>
            <a:pPr lvl="0"/>
            <a:r>
              <a:rPr lang="en-US"/>
              <a:t>Click to add quote</a:t>
            </a:r>
          </a:p>
        </p:txBody>
      </p:sp>
      <p:sp>
        <p:nvSpPr>
          <p:cNvPr id="6" name="Bullets 1">
            <a:extLst>
              <a:ext uri="{FF2B5EF4-FFF2-40B4-BE49-F238E27FC236}">
                <a16:creationId xmlns:a16="http://schemas.microsoft.com/office/drawing/2014/main" id="{8C971A48-E80F-9EA2-0ECF-69E7AFB839BD}"/>
              </a:ext>
            </a:extLst>
          </p:cNvPr>
          <p:cNvSpPr>
            <a:spLocks noGrp="1"/>
          </p:cNvSpPr>
          <p:nvPr>
            <p:ph idx="12" hasCustomPrompt="1"/>
          </p:nvPr>
        </p:nvSpPr>
        <p:spPr>
          <a:xfrm>
            <a:off x="4859613" y="1201422"/>
            <a:ext cx="4131987" cy="3391930"/>
          </a:xfrm>
          <a:prstGeom prst="rect">
            <a:avLst/>
          </a:prstGeom>
          <a:ln>
            <a:solidFill>
              <a:srgbClr val="6CACE4">
                <a:alpha val="25000"/>
              </a:srgbClr>
            </a:solidFill>
          </a:ln>
        </p:spPr>
        <p:txBody>
          <a:bodyPr vert="horz" lIns="91440" tIns="45720" rIns="91440" bIns="45720" rtlCol="0">
            <a:normAutofit/>
          </a:bodyPr>
          <a:lstStyle>
            <a:lvl1pPr marL="288925" indent="-288925">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798513" indent="-230188">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3pPr>
          </a:lstStyle>
          <a:p>
            <a:pPr lvl="0"/>
            <a:r>
              <a:rPr lang="en-US"/>
              <a:t>Click to add first-level bullet</a:t>
            </a:r>
          </a:p>
          <a:p>
            <a:pPr lvl="1"/>
            <a:r>
              <a:rPr lang="en-US"/>
              <a:t>Second level</a:t>
            </a:r>
          </a:p>
          <a:p>
            <a:pPr lvl="2"/>
            <a:r>
              <a:rPr lang="en-US"/>
              <a:t>Third </a:t>
            </a:r>
            <a:r>
              <a:rPr lang="en-US" err="1"/>
              <a:t>levele</a:t>
            </a:r>
            <a:endParaRPr lang="en-US"/>
          </a:p>
        </p:txBody>
      </p:sp>
      <p:sp>
        <p:nvSpPr>
          <p:cNvPr id="4" name="Source">
            <a:extLst>
              <a:ext uri="{FF2B5EF4-FFF2-40B4-BE49-F238E27FC236}">
                <a16:creationId xmlns:a16="http://schemas.microsoft.com/office/drawing/2014/main" id="{E885FB96-0FFC-6A80-79A5-5A078B71E001}"/>
              </a:ext>
            </a:extLst>
          </p:cNvPr>
          <p:cNvSpPr>
            <a:spLocks noGrp="1"/>
          </p:cNvSpPr>
          <p:nvPr>
            <p:ph idx="17" hasCustomPrompt="1"/>
          </p:nvPr>
        </p:nvSpPr>
        <p:spPr>
          <a:xfrm>
            <a:off x="149313" y="4792204"/>
            <a:ext cx="7818120" cy="274638"/>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7FF1ADCC-B5A4-164E-B850-77B49E1210D4}"/>
              </a:ext>
            </a:extLst>
          </p:cNvPr>
          <p:cNvSpPr>
            <a:spLocks noGrp="1"/>
          </p:cNvSpPr>
          <p:nvPr>
            <p:ph type="sldNum" sz="quarter" idx="16"/>
          </p:nvPr>
        </p:nvSpPr>
        <p:spPr/>
        <p:txBody>
          <a:bodyPr/>
          <a:lstStyle/>
          <a:p>
            <a:fld id="{8ABDC324-684B-9C44-A484-D2B69E2467CF}" type="slidenum">
              <a:rPr lang="en-US" smtClean="0"/>
              <a:pPr/>
              <a:t>‹#›</a:t>
            </a:fld>
            <a:endParaRPr lang="en-US"/>
          </a:p>
        </p:txBody>
      </p:sp>
      <p:pic>
        <p:nvPicPr>
          <p:cNvPr id="9" name="Picture 8">
            <a:extLst>
              <a:ext uri="{FF2B5EF4-FFF2-40B4-BE49-F238E27FC236}">
                <a16:creationId xmlns:a16="http://schemas.microsoft.com/office/drawing/2014/main" id="{1578D316-DF96-1FCE-D729-5D663EA2BAFE}"/>
              </a:ext>
              <a:ext uri="{C183D7F6-B498-43B3-948B-1728B52AA6E4}">
                <adec:decorative xmlns:adec="http://schemas.microsoft.com/office/drawing/2017/decorative" val="1"/>
              </a:ext>
            </a:extLst>
          </p:cNvPr>
          <p:cNvPicPr>
            <a:picLocks noChangeAspect="1"/>
          </p:cNvPicPr>
          <p:nvPr userDrawn="1"/>
        </p:nvPicPr>
        <p:blipFill>
          <a:blip r:embed="rId2">
            <a:alphaModFix amt="30000"/>
          </a:blip>
          <a:stretch>
            <a:fillRect/>
          </a:stretch>
        </p:blipFill>
        <p:spPr>
          <a:xfrm>
            <a:off x="149313" y="1093305"/>
            <a:ext cx="552336" cy="552336"/>
          </a:xfrm>
          <a:prstGeom prst="rect">
            <a:avLst/>
          </a:prstGeom>
        </p:spPr>
      </p:pic>
      <p:pic>
        <p:nvPicPr>
          <p:cNvPr id="7" name="Picture 6">
            <a:extLst>
              <a:ext uri="{FF2B5EF4-FFF2-40B4-BE49-F238E27FC236}">
                <a16:creationId xmlns:a16="http://schemas.microsoft.com/office/drawing/2014/main" id="{E7E4D9CC-CDE3-EF7F-5492-53479E584614}"/>
              </a:ext>
              <a:ext uri="{C183D7F6-B498-43B3-948B-1728B52AA6E4}">
                <adec:decorative xmlns:adec="http://schemas.microsoft.com/office/drawing/2017/decorative" val="1"/>
              </a:ext>
            </a:extLst>
          </p:cNvPr>
          <p:cNvPicPr>
            <a:picLocks noChangeAspect="1"/>
          </p:cNvPicPr>
          <p:nvPr userDrawn="1"/>
        </p:nvPicPr>
        <p:blipFill>
          <a:blip r:embed="rId2">
            <a:alphaModFix amt="30000"/>
          </a:blip>
          <a:stretch>
            <a:fillRect/>
          </a:stretch>
        </p:blipFill>
        <p:spPr>
          <a:xfrm rot="10800000">
            <a:off x="4008220" y="4150833"/>
            <a:ext cx="552336" cy="552336"/>
          </a:xfrm>
          <a:prstGeom prst="rect">
            <a:avLst/>
          </a:prstGeom>
        </p:spPr>
      </p:pic>
    </p:spTree>
    <p:extLst>
      <p:ext uri="{BB962C8B-B14F-4D97-AF65-F5344CB8AC3E}">
        <p14:creationId xmlns:p14="http://schemas.microsoft.com/office/powerpoint/2010/main" val="17757672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Quote, half slide, right">
    <p:bg>
      <p:bgPr>
        <a:solidFill>
          <a:srgbClr val="FFFFFF"/>
        </a:solidFill>
        <a:effectLst/>
      </p:bgPr>
    </p:bg>
    <p:spTree>
      <p:nvGrpSpPr>
        <p:cNvPr id="1" name=""/>
        <p:cNvGrpSpPr/>
        <p:nvPr/>
      </p:nvGrpSpPr>
      <p:grpSpPr>
        <a:xfrm>
          <a:off x="0" y="0"/>
          <a:ext cx="0" cy="0"/>
          <a:chOff x="0" y="0"/>
          <a:chExt cx="0" cy="0"/>
        </a:xfrm>
      </p:grpSpPr>
      <p:sp>
        <p:nvSpPr>
          <p:cNvPr id="16" name="Title"/>
          <p:cNvSpPr>
            <a:spLocks noGrp="1"/>
          </p:cNvSpPr>
          <p:nvPr>
            <p:ph type="title" hasCustomPrompt="1"/>
          </p:nvPr>
        </p:nvSpPr>
        <p:spPr>
          <a:xfrm>
            <a:off x="149313" y="53975"/>
            <a:ext cx="8842248" cy="857250"/>
          </a:xfrm>
          <a:prstGeom prst="rect">
            <a:avLst/>
          </a:prstGeom>
        </p:spPr>
        <p:txBody>
          <a:bodyPr vert="horz" lIns="91440" tIns="45720" rIns="91440" bIns="45720" rtlCol="0" anchor="ctr">
            <a:normAutofit/>
          </a:bodyPr>
          <a:lstStyle>
            <a:lvl1pPr>
              <a:defRPr baseline="0"/>
            </a:lvl1pPr>
          </a:lstStyle>
          <a:p>
            <a:r>
              <a:rPr lang="en-US"/>
              <a:t>Click to add slide title</a:t>
            </a:r>
          </a:p>
        </p:txBody>
      </p:sp>
      <p:sp>
        <p:nvSpPr>
          <p:cNvPr id="2" name="Bullets 1">
            <a:extLst>
              <a:ext uri="{FF2B5EF4-FFF2-40B4-BE49-F238E27FC236}">
                <a16:creationId xmlns:a16="http://schemas.microsoft.com/office/drawing/2014/main" id="{B9543381-25D9-2E91-282A-C80302D379B2}"/>
              </a:ext>
            </a:extLst>
          </p:cNvPr>
          <p:cNvSpPr>
            <a:spLocks noGrp="1"/>
          </p:cNvSpPr>
          <p:nvPr>
            <p:ph idx="12" hasCustomPrompt="1"/>
          </p:nvPr>
        </p:nvSpPr>
        <p:spPr>
          <a:xfrm>
            <a:off x="154512" y="1201422"/>
            <a:ext cx="4153782" cy="3391930"/>
          </a:xfrm>
          <a:prstGeom prst="rect">
            <a:avLst/>
          </a:prstGeom>
          <a:ln>
            <a:solidFill>
              <a:srgbClr val="6CACE4">
                <a:alpha val="25000"/>
              </a:srgbClr>
            </a:solidFill>
          </a:ln>
        </p:spPr>
        <p:txBody>
          <a:bodyPr vert="horz" lIns="91440" tIns="45720" rIns="91440" bIns="45720" rtlCol="0">
            <a:normAutofit/>
          </a:bodyPr>
          <a:lstStyle>
            <a:lvl1pPr marL="288925" indent="-288925">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798513" indent="-230188">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3pPr>
          </a:lstStyle>
          <a:p>
            <a:pPr lvl="0"/>
            <a:r>
              <a:rPr lang="en-US"/>
              <a:t>Click to add first-level bullet</a:t>
            </a:r>
          </a:p>
          <a:p>
            <a:pPr lvl="1"/>
            <a:r>
              <a:rPr lang="en-US"/>
              <a:t>Second level</a:t>
            </a:r>
          </a:p>
          <a:p>
            <a:pPr lvl="2"/>
            <a:r>
              <a:rPr lang="en-US"/>
              <a:t>Third level</a:t>
            </a:r>
          </a:p>
        </p:txBody>
      </p:sp>
      <p:sp>
        <p:nvSpPr>
          <p:cNvPr id="12" name="Quote">
            <a:extLst>
              <a:ext uri="{FF2B5EF4-FFF2-40B4-BE49-F238E27FC236}">
                <a16:creationId xmlns:a16="http://schemas.microsoft.com/office/drawing/2014/main" id="{96780F5E-D44A-6E57-0E77-118991825C33}"/>
              </a:ext>
            </a:extLst>
          </p:cNvPr>
          <p:cNvSpPr>
            <a:spLocks noGrp="1"/>
          </p:cNvSpPr>
          <p:nvPr>
            <p:ph idx="13" hasCustomPrompt="1"/>
          </p:nvPr>
        </p:nvSpPr>
        <p:spPr>
          <a:xfrm>
            <a:off x="5168621" y="1200150"/>
            <a:ext cx="3218688" cy="3392424"/>
          </a:xfrm>
          <a:solidFill>
            <a:schemeClr val="accent2">
              <a:alpha val="5000"/>
            </a:schemeClr>
          </a:solidFill>
          <a:ln>
            <a:noFill/>
          </a:ln>
        </p:spPr>
        <p:txBody>
          <a:bodyPr anchor="ctr"/>
          <a:lstStyle>
            <a:lvl1pPr marL="0" indent="0" algn="l">
              <a:buFontTx/>
              <a:buNone/>
              <a:defRPr baseline="0">
                <a:latin typeface="Georgia" panose="02040502050405020303" pitchFamily="18" charset="0"/>
              </a:defRPr>
            </a:lvl1pPr>
            <a:lvl2pPr marL="284162" indent="0" algn="l">
              <a:buFontTx/>
              <a:buNone/>
              <a:defRPr>
                <a:latin typeface="Georgia" panose="02040502050405020303" pitchFamily="18" charset="0"/>
              </a:defRPr>
            </a:lvl2pPr>
            <a:lvl3pPr marL="573088" indent="0" algn="l">
              <a:buFontTx/>
              <a:buNone/>
              <a:tabLst/>
              <a:defRPr>
                <a:latin typeface="Georgia" panose="02040502050405020303" pitchFamily="18" charset="0"/>
              </a:defRPr>
            </a:lvl3pPr>
            <a:lvl4pPr marL="1371600" indent="0">
              <a:buNone/>
              <a:defRPr/>
            </a:lvl4pPr>
            <a:lvl5pPr marL="1828800" indent="0">
              <a:buNone/>
              <a:defRPr/>
            </a:lvl5pPr>
          </a:lstStyle>
          <a:p>
            <a:pPr lvl="0"/>
            <a:r>
              <a:rPr lang="en-US"/>
              <a:t>Click to add quote</a:t>
            </a:r>
          </a:p>
        </p:txBody>
      </p:sp>
      <p:sp>
        <p:nvSpPr>
          <p:cNvPr id="4" name="Source">
            <a:extLst>
              <a:ext uri="{FF2B5EF4-FFF2-40B4-BE49-F238E27FC236}">
                <a16:creationId xmlns:a16="http://schemas.microsoft.com/office/drawing/2014/main" id="{E885FB96-0FFC-6A80-79A5-5A078B71E001}"/>
              </a:ext>
            </a:extLst>
          </p:cNvPr>
          <p:cNvSpPr>
            <a:spLocks noGrp="1"/>
          </p:cNvSpPr>
          <p:nvPr>
            <p:ph idx="17" hasCustomPrompt="1"/>
          </p:nvPr>
        </p:nvSpPr>
        <p:spPr>
          <a:xfrm>
            <a:off x="149313" y="4792204"/>
            <a:ext cx="7818120" cy="274638"/>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7FF1ADCC-B5A4-164E-B850-77B49E1210D4}"/>
              </a:ext>
            </a:extLst>
          </p:cNvPr>
          <p:cNvSpPr>
            <a:spLocks noGrp="1"/>
          </p:cNvSpPr>
          <p:nvPr>
            <p:ph type="sldNum" sz="quarter" idx="16"/>
          </p:nvPr>
        </p:nvSpPr>
        <p:spPr/>
        <p:txBody>
          <a:bodyPr/>
          <a:lstStyle/>
          <a:p>
            <a:fld id="{8ABDC324-684B-9C44-A484-D2B69E2467CF}" type="slidenum">
              <a:rPr lang="en-US" smtClean="0"/>
              <a:pPr/>
              <a:t>‹#›</a:t>
            </a:fld>
            <a:endParaRPr lang="en-US"/>
          </a:p>
        </p:txBody>
      </p:sp>
      <p:pic>
        <p:nvPicPr>
          <p:cNvPr id="9" name="Picture 8" descr="A blue quote symbol&#10;&#10;AI-generated content may be incorrect.">
            <a:extLst>
              <a:ext uri="{FF2B5EF4-FFF2-40B4-BE49-F238E27FC236}">
                <a16:creationId xmlns:a16="http://schemas.microsoft.com/office/drawing/2014/main" id="{1578D316-DF96-1FCE-D729-5D663EA2BAFE}"/>
              </a:ext>
            </a:extLst>
          </p:cNvPr>
          <p:cNvPicPr>
            <a:picLocks noChangeAspect="1"/>
          </p:cNvPicPr>
          <p:nvPr userDrawn="1"/>
        </p:nvPicPr>
        <p:blipFill>
          <a:blip r:embed="rId2">
            <a:alphaModFix amt="30000"/>
          </a:blip>
          <a:stretch>
            <a:fillRect/>
          </a:stretch>
        </p:blipFill>
        <p:spPr>
          <a:xfrm rot="10800000">
            <a:off x="8439264" y="4151376"/>
            <a:ext cx="552336" cy="552336"/>
          </a:xfrm>
          <a:prstGeom prst="rect">
            <a:avLst/>
          </a:prstGeom>
        </p:spPr>
      </p:pic>
      <p:pic>
        <p:nvPicPr>
          <p:cNvPr id="6" name="Picture 5" descr="A blue quote symbol&#10;&#10;AI-generated content may be incorrect.">
            <a:extLst>
              <a:ext uri="{FF2B5EF4-FFF2-40B4-BE49-F238E27FC236}">
                <a16:creationId xmlns:a16="http://schemas.microsoft.com/office/drawing/2014/main" id="{C26B4A11-308E-2262-DBB1-864131F264EE}"/>
              </a:ext>
            </a:extLst>
          </p:cNvPr>
          <p:cNvPicPr>
            <a:picLocks noChangeAspect="1"/>
          </p:cNvPicPr>
          <p:nvPr userDrawn="1"/>
        </p:nvPicPr>
        <p:blipFill>
          <a:blip r:embed="rId2">
            <a:alphaModFix amt="30000"/>
          </a:blip>
          <a:stretch>
            <a:fillRect/>
          </a:stretch>
        </p:blipFill>
        <p:spPr>
          <a:xfrm>
            <a:off x="4559540" y="1093305"/>
            <a:ext cx="552336" cy="552336"/>
          </a:xfrm>
          <a:prstGeom prst="rect">
            <a:avLst/>
          </a:prstGeom>
        </p:spPr>
      </p:pic>
    </p:spTree>
    <p:extLst>
      <p:ext uri="{BB962C8B-B14F-4D97-AF65-F5344CB8AC3E}">
        <p14:creationId xmlns:p14="http://schemas.microsoft.com/office/powerpoint/2010/main" val="213746184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Quote, half slide, right">
    <p:bg>
      <p:bgPr>
        <a:solidFill>
          <a:srgbClr val="FFFFFF"/>
        </a:solidFill>
        <a:effectLst/>
      </p:bgPr>
    </p:bg>
    <p:spTree>
      <p:nvGrpSpPr>
        <p:cNvPr id="1" name=""/>
        <p:cNvGrpSpPr/>
        <p:nvPr/>
      </p:nvGrpSpPr>
      <p:grpSpPr>
        <a:xfrm>
          <a:off x="0" y="0"/>
          <a:ext cx="0" cy="0"/>
          <a:chOff x="0" y="0"/>
          <a:chExt cx="0" cy="0"/>
        </a:xfrm>
      </p:grpSpPr>
      <p:sp>
        <p:nvSpPr>
          <p:cNvPr id="16" name="Title"/>
          <p:cNvSpPr>
            <a:spLocks noGrp="1"/>
          </p:cNvSpPr>
          <p:nvPr>
            <p:ph type="title" hasCustomPrompt="1"/>
          </p:nvPr>
        </p:nvSpPr>
        <p:spPr>
          <a:xfrm>
            <a:off x="149313" y="53975"/>
            <a:ext cx="8842248" cy="857250"/>
          </a:xfrm>
          <a:prstGeom prst="rect">
            <a:avLst/>
          </a:prstGeom>
        </p:spPr>
        <p:txBody>
          <a:bodyPr vert="horz" lIns="91440" tIns="45720" rIns="91440" bIns="45720" rtlCol="0" anchor="ctr">
            <a:normAutofit/>
          </a:bodyPr>
          <a:lstStyle>
            <a:lvl1pPr>
              <a:defRPr baseline="0"/>
            </a:lvl1pPr>
          </a:lstStyle>
          <a:p>
            <a:r>
              <a:rPr lang="en-US"/>
              <a:t>Click to add slide title</a:t>
            </a:r>
          </a:p>
        </p:txBody>
      </p:sp>
      <p:sp>
        <p:nvSpPr>
          <p:cNvPr id="2" name="Bullets 1">
            <a:extLst>
              <a:ext uri="{FF2B5EF4-FFF2-40B4-BE49-F238E27FC236}">
                <a16:creationId xmlns:a16="http://schemas.microsoft.com/office/drawing/2014/main" id="{B9543381-25D9-2E91-282A-C80302D379B2}"/>
              </a:ext>
            </a:extLst>
          </p:cNvPr>
          <p:cNvSpPr>
            <a:spLocks noGrp="1"/>
          </p:cNvSpPr>
          <p:nvPr>
            <p:ph idx="12" hasCustomPrompt="1"/>
          </p:nvPr>
        </p:nvSpPr>
        <p:spPr>
          <a:xfrm>
            <a:off x="154511" y="1201422"/>
            <a:ext cx="3220011" cy="3391930"/>
          </a:xfrm>
          <a:prstGeom prst="rect">
            <a:avLst/>
          </a:prstGeom>
          <a:ln>
            <a:solidFill>
              <a:srgbClr val="6CACE4">
                <a:alpha val="25000"/>
              </a:srgbClr>
            </a:solidFill>
          </a:ln>
        </p:spPr>
        <p:txBody>
          <a:bodyPr vert="horz" lIns="91440" tIns="45720" rIns="91440" bIns="45720" rtlCol="0">
            <a:normAutofit/>
          </a:bodyPr>
          <a:lstStyle>
            <a:lvl1pPr marL="288925" indent="-288925">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798513" indent="-230188">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3pPr>
          </a:lstStyle>
          <a:p>
            <a:pPr lvl="0"/>
            <a:r>
              <a:rPr lang="en-US"/>
              <a:t>Click to add first-level bullet</a:t>
            </a:r>
          </a:p>
          <a:p>
            <a:pPr lvl="1"/>
            <a:r>
              <a:rPr lang="en-US"/>
              <a:t>Second level</a:t>
            </a:r>
          </a:p>
          <a:p>
            <a:pPr lvl="2"/>
            <a:r>
              <a:rPr lang="en-US"/>
              <a:t>Third level</a:t>
            </a:r>
          </a:p>
        </p:txBody>
      </p:sp>
      <p:sp>
        <p:nvSpPr>
          <p:cNvPr id="5" name="Bullets 2">
            <a:extLst>
              <a:ext uri="{FF2B5EF4-FFF2-40B4-BE49-F238E27FC236}">
                <a16:creationId xmlns:a16="http://schemas.microsoft.com/office/drawing/2014/main" id="{EAE6614D-4819-3D34-8248-A4F3BA7C3967}"/>
              </a:ext>
            </a:extLst>
          </p:cNvPr>
          <p:cNvSpPr>
            <a:spLocks noGrp="1"/>
          </p:cNvSpPr>
          <p:nvPr>
            <p:ph idx="18" hasCustomPrompt="1"/>
          </p:nvPr>
        </p:nvSpPr>
        <p:spPr>
          <a:xfrm>
            <a:off x="3469506" y="1200150"/>
            <a:ext cx="2062120" cy="3391930"/>
          </a:xfrm>
          <a:prstGeom prst="rect">
            <a:avLst/>
          </a:prstGeom>
          <a:ln>
            <a:solidFill>
              <a:srgbClr val="6CACE4">
                <a:alpha val="25000"/>
              </a:srgbClr>
            </a:solidFill>
          </a:ln>
        </p:spPr>
        <p:txBody>
          <a:bodyPr vert="horz" lIns="91440" tIns="45720" rIns="91440" bIns="45720" rtlCol="0">
            <a:normAutofit/>
          </a:bodyPr>
          <a:lstStyle>
            <a:lvl1pPr marL="288925" indent="-288925">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798513" indent="-230188">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3pPr>
          </a:lstStyle>
          <a:p>
            <a:pPr lvl="0"/>
            <a:r>
              <a:rPr lang="en-US"/>
              <a:t>Click to add first-level bullet</a:t>
            </a:r>
          </a:p>
          <a:p>
            <a:pPr lvl="1"/>
            <a:r>
              <a:rPr lang="en-US"/>
              <a:t>Second level</a:t>
            </a:r>
          </a:p>
          <a:p>
            <a:pPr lvl="2"/>
            <a:r>
              <a:rPr lang="en-US"/>
              <a:t>Third level</a:t>
            </a:r>
          </a:p>
        </p:txBody>
      </p:sp>
      <p:sp>
        <p:nvSpPr>
          <p:cNvPr id="12" name="Quote">
            <a:extLst>
              <a:ext uri="{FF2B5EF4-FFF2-40B4-BE49-F238E27FC236}">
                <a16:creationId xmlns:a16="http://schemas.microsoft.com/office/drawing/2014/main" id="{96780F5E-D44A-6E57-0E77-118991825C33}"/>
              </a:ext>
            </a:extLst>
          </p:cNvPr>
          <p:cNvSpPr>
            <a:spLocks noGrp="1"/>
          </p:cNvSpPr>
          <p:nvPr>
            <p:ph idx="13" hasCustomPrompt="1"/>
          </p:nvPr>
        </p:nvSpPr>
        <p:spPr>
          <a:xfrm>
            <a:off x="6230901" y="1200150"/>
            <a:ext cx="2156407" cy="3392424"/>
          </a:xfrm>
          <a:solidFill>
            <a:schemeClr val="accent2">
              <a:alpha val="5000"/>
            </a:schemeClr>
          </a:solidFill>
          <a:ln>
            <a:noFill/>
          </a:ln>
        </p:spPr>
        <p:txBody>
          <a:bodyPr anchor="ctr"/>
          <a:lstStyle>
            <a:lvl1pPr marL="0" indent="0" algn="l">
              <a:buFontTx/>
              <a:buNone/>
              <a:defRPr baseline="0">
                <a:latin typeface="Georgia" panose="02040502050405020303" pitchFamily="18" charset="0"/>
              </a:defRPr>
            </a:lvl1pPr>
            <a:lvl2pPr marL="284162" indent="0" algn="l">
              <a:buFontTx/>
              <a:buNone/>
              <a:defRPr>
                <a:latin typeface="Georgia" panose="02040502050405020303" pitchFamily="18" charset="0"/>
              </a:defRPr>
            </a:lvl2pPr>
            <a:lvl3pPr marL="573088" indent="0" algn="l">
              <a:buFontTx/>
              <a:buNone/>
              <a:tabLst/>
              <a:defRPr>
                <a:latin typeface="Georgia" panose="02040502050405020303" pitchFamily="18" charset="0"/>
              </a:defRPr>
            </a:lvl3pPr>
            <a:lvl4pPr marL="1371600" indent="0">
              <a:buNone/>
              <a:defRPr/>
            </a:lvl4pPr>
            <a:lvl5pPr marL="1828800" indent="0">
              <a:buNone/>
              <a:defRPr/>
            </a:lvl5pPr>
          </a:lstStyle>
          <a:p>
            <a:pPr lvl="0"/>
            <a:r>
              <a:rPr lang="en-US"/>
              <a:t>Click to add quote</a:t>
            </a:r>
          </a:p>
        </p:txBody>
      </p:sp>
      <p:sp>
        <p:nvSpPr>
          <p:cNvPr id="4" name="Source">
            <a:extLst>
              <a:ext uri="{FF2B5EF4-FFF2-40B4-BE49-F238E27FC236}">
                <a16:creationId xmlns:a16="http://schemas.microsoft.com/office/drawing/2014/main" id="{E885FB96-0FFC-6A80-79A5-5A078B71E001}"/>
              </a:ext>
            </a:extLst>
          </p:cNvPr>
          <p:cNvSpPr>
            <a:spLocks noGrp="1"/>
          </p:cNvSpPr>
          <p:nvPr>
            <p:ph idx="17" hasCustomPrompt="1"/>
          </p:nvPr>
        </p:nvSpPr>
        <p:spPr>
          <a:xfrm>
            <a:off x="149313" y="4792204"/>
            <a:ext cx="7818120" cy="274638"/>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7FF1ADCC-B5A4-164E-B850-77B49E1210D4}"/>
              </a:ext>
            </a:extLst>
          </p:cNvPr>
          <p:cNvSpPr>
            <a:spLocks noGrp="1"/>
          </p:cNvSpPr>
          <p:nvPr>
            <p:ph type="sldNum" sz="quarter" idx="16"/>
          </p:nvPr>
        </p:nvSpPr>
        <p:spPr/>
        <p:txBody>
          <a:bodyPr/>
          <a:lstStyle/>
          <a:p>
            <a:fld id="{8ABDC324-684B-9C44-A484-D2B69E2467CF}" type="slidenum">
              <a:rPr lang="en-US" smtClean="0"/>
              <a:pPr/>
              <a:t>‹#›</a:t>
            </a:fld>
            <a:endParaRPr lang="en-US"/>
          </a:p>
        </p:txBody>
      </p:sp>
      <p:pic>
        <p:nvPicPr>
          <p:cNvPr id="9" name="Picture 8" descr="A blue quote symbol&#10;&#10;AI-generated content may be incorrect.">
            <a:extLst>
              <a:ext uri="{FF2B5EF4-FFF2-40B4-BE49-F238E27FC236}">
                <a16:creationId xmlns:a16="http://schemas.microsoft.com/office/drawing/2014/main" id="{1578D316-DF96-1FCE-D729-5D663EA2BAFE}"/>
              </a:ext>
            </a:extLst>
          </p:cNvPr>
          <p:cNvPicPr>
            <a:picLocks noChangeAspect="1"/>
          </p:cNvPicPr>
          <p:nvPr userDrawn="1"/>
        </p:nvPicPr>
        <p:blipFill>
          <a:blip r:embed="rId2">
            <a:alphaModFix amt="30000"/>
          </a:blip>
          <a:stretch>
            <a:fillRect/>
          </a:stretch>
        </p:blipFill>
        <p:spPr>
          <a:xfrm rot="10800000">
            <a:off x="8439264" y="4151376"/>
            <a:ext cx="552336" cy="552336"/>
          </a:xfrm>
          <a:prstGeom prst="rect">
            <a:avLst/>
          </a:prstGeom>
        </p:spPr>
      </p:pic>
      <p:pic>
        <p:nvPicPr>
          <p:cNvPr id="6" name="Picture 5" descr="A blue quote symbol&#10;&#10;AI-generated content may be incorrect.">
            <a:extLst>
              <a:ext uri="{FF2B5EF4-FFF2-40B4-BE49-F238E27FC236}">
                <a16:creationId xmlns:a16="http://schemas.microsoft.com/office/drawing/2014/main" id="{C26B4A11-308E-2262-DBB1-864131F264EE}"/>
              </a:ext>
            </a:extLst>
          </p:cNvPr>
          <p:cNvPicPr>
            <a:picLocks noChangeAspect="1"/>
          </p:cNvPicPr>
          <p:nvPr userDrawn="1"/>
        </p:nvPicPr>
        <p:blipFill>
          <a:blip r:embed="rId2">
            <a:alphaModFix amt="30000"/>
          </a:blip>
          <a:stretch>
            <a:fillRect/>
          </a:stretch>
        </p:blipFill>
        <p:spPr>
          <a:xfrm>
            <a:off x="5626609" y="1093305"/>
            <a:ext cx="552336" cy="552336"/>
          </a:xfrm>
          <a:prstGeom prst="rect">
            <a:avLst/>
          </a:prstGeom>
        </p:spPr>
      </p:pic>
    </p:spTree>
    <p:extLst>
      <p:ext uri="{BB962C8B-B14F-4D97-AF65-F5344CB8AC3E}">
        <p14:creationId xmlns:p14="http://schemas.microsoft.com/office/powerpoint/2010/main" val="366442898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ubble quote on left">
    <p:bg>
      <p:bgPr>
        <a:solidFill>
          <a:srgbClr val="FFFFFF"/>
        </a:solidFill>
        <a:effectLst/>
      </p:bgPr>
    </p:bg>
    <p:spTree>
      <p:nvGrpSpPr>
        <p:cNvPr id="1" name=""/>
        <p:cNvGrpSpPr/>
        <p:nvPr/>
      </p:nvGrpSpPr>
      <p:grpSpPr>
        <a:xfrm>
          <a:off x="0" y="0"/>
          <a:ext cx="0" cy="0"/>
          <a:chOff x="0" y="0"/>
          <a:chExt cx="0" cy="0"/>
        </a:xfrm>
      </p:grpSpPr>
      <p:sp>
        <p:nvSpPr>
          <p:cNvPr id="16" name="Title"/>
          <p:cNvSpPr>
            <a:spLocks noGrp="1"/>
          </p:cNvSpPr>
          <p:nvPr>
            <p:ph type="title" hasCustomPrompt="1"/>
          </p:nvPr>
        </p:nvSpPr>
        <p:spPr>
          <a:xfrm>
            <a:off x="149313" y="53975"/>
            <a:ext cx="8842248" cy="857250"/>
          </a:xfrm>
          <a:prstGeom prst="rect">
            <a:avLst/>
          </a:prstGeom>
        </p:spPr>
        <p:txBody>
          <a:bodyPr vert="horz" lIns="91440" tIns="45720" rIns="91440" bIns="45720" rtlCol="0" anchor="ctr">
            <a:normAutofit/>
          </a:bodyPr>
          <a:lstStyle>
            <a:lvl1pPr>
              <a:defRPr baseline="0"/>
            </a:lvl1pPr>
          </a:lstStyle>
          <a:p>
            <a:r>
              <a:rPr lang="en-US"/>
              <a:t>Click to add slide title</a:t>
            </a:r>
          </a:p>
        </p:txBody>
      </p:sp>
      <p:sp>
        <p:nvSpPr>
          <p:cNvPr id="5" name="Quote">
            <a:extLst>
              <a:ext uri="{FF2B5EF4-FFF2-40B4-BE49-F238E27FC236}">
                <a16:creationId xmlns:a16="http://schemas.microsoft.com/office/drawing/2014/main" id="{6B8DEB26-E367-07E0-3441-6944276E0378}"/>
              </a:ext>
              <a:ext uri="{C183D7F6-B498-43B3-948B-1728B52AA6E4}">
                <adec:decorative xmlns:adec="http://schemas.microsoft.com/office/drawing/2017/decorative" val="0"/>
              </a:ext>
            </a:extLst>
          </p:cNvPr>
          <p:cNvSpPr>
            <a:spLocks noGrp="1"/>
          </p:cNvSpPr>
          <p:nvPr>
            <p:ph type="body" sz="quarter" idx="18"/>
          </p:nvPr>
        </p:nvSpPr>
        <p:spPr>
          <a:xfrm>
            <a:off x="149313" y="1201422"/>
            <a:ext cx="3715756" cy="3391930"/>
          </a:xfrm>
          <a:prstGeom prst="wedgeRoundRectCallout">
            <a:avLst>
              <a:gd name="adj1" fmla="val 85926"/>
              <a:gd name="adj2" fmla="val -32283"/>
              <a:gd name="adj3" fmla="val 16667"/>
            </a:avLst>
          </a:prstGeom>
          <a:solidFill>
            <a:schemeClr val="accent2">
              <a:alpha val="5000"/>
            </a:schemeClr>
          </a:solidFill>
          <a:ln>
            <a:noFill/>
          </a:ln>
        </p:spPr>
        <p:txBody>
          <a:bodyPr anchor="ctr"/>
          <a:lstStyle>
            <a:lvl1pPr marL="0" indent="0">
              <a:buFontTx/>
              <a:buNone/>
              <a:defRPr sz="1600">
                <a:latin typeface="Georgia" panose="02040502050405020303" pitchFamily="18" charset="0"/>
              </a:defRPr>
            </a:lvl1pPr>
            <a:lvl2pPr marL="282765" indent="0">
              <a:buFontTx/>
              <a:buNone/>
              <a:defRPr/>
            </a:lvl2pPr>
            <a:lvl3pPr marL="571500" indent="0">
              <a:buFontTx/>
              <a:buNone/>
              <a:defRPr/>
            </a:lvl3pPr>
            <a:lvl4pPr marL="803275" indent="0">
              <a:buFontTx/>
              <a:buNone/>
              <a:defRPr/>
            </a:lvl4pPr>
            <a:lvl5pPr marL="1828800" indent="0">
              <a:buFontTx/>
              <a:buNone/>
              <a:defRPr/>
            </a:lvl5pPr>
          </a:lstStyle>
          <a:p>
            <a:pPr lvl="0"/>
            <a:r>
              <a:rPr lang="en-US"/>
              <a:t>Click to edit Master text styles</a:t>
            </a:r>
          </a:p>
        </p:txBody>
      </p:sp>
      <p:sp>
        <p:nvSpPr>
          <p:cNvPr id="6" name="Image">
            <a:extLst>
              <a:ext uri="{FF2B5EF4-FFF2-40B4-BE49-F238E27FC236}">
                <a16:creationId xmlns:a16="http://schemas.microsoft.com/office/drawing/2014/main" id="{65FA5B9D-EFFC-BBB5-F373-09653F822209}"/>
              </a:ext>
            </a:extLst>
          </p:cNvPr>
          <p:cNvSpPr>
            <a:spLocks noGrp="1"/>
          </p:cNvSpPr>
          <p:nvPr>
            <p:ph type="pic" sz="quarter" idx="19"/>
          </p:nvPr>
        </p:nvSpPr>
        <p:spPr>
          <a:xfrm>
            <a:off x="5207726" y="1130300"/>
            <a:ext cx="3783835" cy="3463052"/>
          </a:xfrm>
        </p:spPr>
        <p:txBody>
          <a:bodyPr/>
          <a:lstStyle>
            <a:lvl1pPr marL="0" indent="0">
              <a:buFontTx/>
              <a:buNone/>
              <a:defRPr/>
            </a:lvl1pPr>
          </a:lstStyle>
          <a:p>
            <a:endParaRPr lang="en-US"/>
          </a:p>
        </p:txBody>
      </p:sp>
      <p:sp>
        <p:nvSpPr>
          <p:cNvPr id="4" name="Source">
            <a:extLst>
              <a:ext uri="{FF2B5EF4-FFF2-40B4-BE49-F238E27FC236}">
                <a16:creationId xmlns:a16="http://schemas.microsoft.com/office/drawing/2014/main" id="{E885FB96-0FFC-6A80-79A5-5A078B71E001}"/>
              </a:ext>
            </a:extLst>
          </p:cNvPr>
          <p:cNvSpPr>
            <a:spLocks noGrp="1"/>
          </p:cNvSpPr>
          <p:nvPr>
            <p:ph idx="17" hasCustomPrompt="1"/>
          </p:nvPr>
        </p:nvSpPr>
        <p:spPr>
          <a:xfrm>
            <a:off x="149313" y="4792204"/>
            <a:ext cx="7818120" cy="274638"/>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7FF1ADCC-B5A4-164E-B850-77B49E1210D4}"/>
              </a:ext>
            </a:extLst>
          </p:cNvPr>
          <p:cNvSpPr>
            <a:spLocks noGrp="1"/>
          </p:cNvSpPr>
          <p:nvPr>
            <p:ph type="sldNum" sz="quarter" idx="16"/>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39126369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Traditional section">
    <p:spTree>
      <p:nvGrpSpPr>
        <p:cNvPr id="1" name=""/>
        <p:cNvGrpSpPr/>
        <p:nvPr/>
      </p:nvGrpSpPr>
      <p:grpSpPr>
        <a:xfrm>
          <a:off x="0" y="0"/>
          <a:ext cx="0" cy="0"/>
          <a:chOff x="0" y="0"/>
          <a:chExt cx="0" cy="0"/>
        </a:xfrm>
      </p:grpSpPr>
      <p:sp>
        <p:nvSpPr>
          <p:cNvPr id="4" name="Decorative bar">
            <a:extLst>
              <a:ext uri="{FF2B5EF4-FFF2-40B4-BE49-F238E27FC236}">
                <a16:creationId xmlns:a16="http://schemas.microsoft.com/office/drawing/2014/main" id="{BD132701-7BD1-BB69-31C5-E14DAE63E8D0}"/>
              </a:ext>
              <a:ext uri="{C183D7F6-B498-43B3-948B-1728B52AA6E4}">
                <adec:decorative xmlns:adec="http://schemas.microsoft.com/office/drawing/2017/decorative" val="1"/>
              </a:ext>
            </a:extLst>
          </p:cNvPr>
          <p:cNvSpPr/>
          <p:nvPr userDrawn="1"/>
        </p:nvSpPr>
        <p:spPr>
          <a:xfrm>
            <a:off x="2249214" y="1472513"/>
            <a:ext cx="6891500" cy="9144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5" name="Decorative line">
            <a:extLst>
              <a:ext uri="{FF2B5EF4-FFF2-40B4-BE49-F238E27FC236}">
                <a16:creationId xmlns:a16="http://schemas.microsoft.com/office/drawing/2014/main" id="{9E5811FD-A6C6-FABD-43C2-4A80A5E9E2B2}"/>
              </a:ext>
            </a:extLst>
          </p:cNvPr>
          <p:cNvSpPr/>
          <p:nvPr userDrawn="1"/>
        </p:nvSpPr>
        <p:spPr>
          <a:xfrm>
            <a:off x="2247149" y="2313761"/>
            <a:ext cx="6891500" cy="73152"/>
          </a:xfrm>
          <a:prstGeom prst="rect">
            <a:avLst/>
          </a:prstGeom>
          <a:solidFill>
            <a:srgbClr val="70854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Section title">
            <a:extLst>
              <a:ext uri="{FF2B5EF4-FFF2-40B4-BE49-F238E27FC236}">
                <a16:creationId xmlns:a16="http://schemas.microsoft.com/office/drawing/2014/main" id="{DF36C248-7ED8-B083-7A2D-55F99407809E}"/>
              </a:ext>
            </a:extLst>
          </p:cNvPr>
          <p:cNvSpPr>
            <a:spLocks noGrp="1"/>
          </p:cNvSpPr>
          <p:nvPr>
            <p:ph type="title"/>
          </p:nvPr>
        </p:nvSpPr>
        <p:spPr>
          <a:xfrm>
            <a:off x="2245084" y="1472513"/>
            <a:ext cx="6891500" cy="914400"/>
          </a:xfrm>
          <a:prstGeom prst="rect">
            <a:avLst/>
          </a:prstGeom>
        </p:spPr>
        <p:txBody>
          <a:bodyPr anchor="ctr"/>
          <a:lstStyle>
            <a:lvl1pPr algn="ctr">
              <a:defRPr sz="2400">
                <a:solidFill>
                  <a:schemeClr val="bg1"/>
                </a:solidFill>
                <a:latin typeface="Georgia" panose="02040502050405020303" pitchFamily="18" charset="0"/>
              </a:defRPr>
            </a:lvl1pPr>
          </a:lstStyle>
          <a:p>
            <a:r>
              <a:rPr lang="en-US"/>
              <a:t>Click to edit Master title style</a:t>
            </a:r>
          </a:p>
        </p:txBody>
      </p:sp>
      <p:sp>
        <p:nvSpPr>
          <p:cNvPr id="3" name="Slide number">
            <a:extLst>
              <a:ext uri="{FF2B5EF4-FFF2-40B4-BE49-F238E27FC236}">
                <a16:creationId xmlns:a16="http://schemas.microsoft.com/office/drawing/2014/main" id="{D3675BD1-A728-F6D0-FEB5-91D58A2A0D2F}"/>
              </a:ext>
            </a:extLst>
          </p:cNvPr>
          <p:cNvSpPr>
            <a:spLocks noGrp="1"/>
          </p:cNvSpPr>
          <p:nvPr>
            <p:ph type="sldNum" sz="quarter" idx="10"/>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190056597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 boxes above 1 wide box">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p>
            <a:r>
              <a:rPr lang="en-US"/>
              <a:t>Click to add slide title</a:t>
            </a:r>
          </a:p>
        </p:txBody>
      </p:sp>
      <p:sp>
        <p:nvSpPr>
          <p:cNvPr id="3" name="Bullets 1"/>
          <p:cNvSpPr>
            <a:spLocks noGrp="1"/>
          </p:cNvSpPr>
          <p:nvPr>
            <p:ph idx="1" hasCustomPrompt="1"/>
          </p:nvPr>
        </p:nvSpPr>
        <p:spPr>
          <a:xfrm>
            <a:off x="149314" y="1200151"/>
            <a:ext cx="4381414" cy="1664969"/>
          </a:xfrm>
        </p:spPr>
        <p:txBody>
          <a:bodyPr/>
          <a:lstStyle>
            <a:lvl1pPr marL="288925" indent="-288925">
              <a:buFont typeface="Arial" panose="020B0604020202020204" pitchFamily="34" charset="0"/>
              <a:buChar char="►"/>
              <a:defRPr baseline="0"/>
            </a:lvl1pPr>
            <a:lvl2pPr marL="568325" indent="-284163">
              <a:buFont typeface="Arial" panose="020B0604020202020204" pitchFamily="34" charset="0"/>
              <a:buChar char="►"/>
              <a:defRPr/>
            </a:lvl2pPr>
            <a:lvl3pPr marL="808038" indent="-234950">
              <a:buFont typeface="Arial" panose="020B0604020202020204" pitchFamily="34" charset="0"/>
              <a:buChar char="●"/>
              <a:tabLst/>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9" name="Bullets 2"/>
          <p:cNvSpPr>
            <a:spLocks noGrp="1"/>
          </p:cNvSpPr>
          <p:nvPr>
            <p:ph idx="13" hasCustomPrompt="1"/>
          </p:nvPr>
        </p:nvSpPr>
        <p:spPr>
          <a:xfrm>
            <a:off x="4610187" y="1200151"/>
            <a:ext cx="4381414" cy="1664969"/>
          </a:xfrm>
        </p:spPr>
        <p:txBody>
          <a:bodyPr/>
          <a:lstStyle>
            <a:lvl1pPr marL="288925" indent="-288925">
              <a:buFont typeface="Arial" panose="020B0604020202020204" pitchFamily="34" charset="0"/>
              <a:buChar char="►"/>
              <a:defRPr baseline="0"/>
            </a:lvl1pPr>
            <a:lvl2pPr marL="568325" indent="-284163">
              <a:buFont typeface="Arial" panose="020B0604020202020204" pitchFamily="34" charset="0"/>
              <a:buChar char="►"/>
              <a:defRPr/>
            </a:lvl2pPr>
            <a:lvl3pPr marL="808038" indent="-234950">
              <a:buFont typeface="Arial" panose="020B0604020202020204" pitchFamily="34" charset="0"/>
              <a:buChar char="●"/>
              <a:tabLst/>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8" name="Bullets 3">
            <a:extLst>
              <a:ext uri="{FF2B5EF4-FFF2-40B4-BE49-F238E27FC236}">
                <a16:creationId xmlns:a16="http://schemas.microsoft.com/office/drawing/2014/main" id="{60B4135F-3A7E-1A4E-967C-135820232CF9}"/>
              </a:ext>
            </a:extLst>
          </p:cNvPr>
          <p:cNvSpPr>
            <a:spLocks noGrp="1"/>
          </p:cNvSpPr>
          <p:nvPr>
            <p:ph idx="17" hasCustomPrompt="1"/>
          </p:nvPr>
        </p:nvSpPr>
        <p:spPr>
          <a:xfrm>
            <a:off x="149313" y="2926081"/>
            <a:ext cx="8842288" cy="1668542"/>
          </a:xfrm>
        </p:spPr>
        <p:txBody>
          <a:bodyPr/>
          <a:lstStyle>
            <a:lvl1pPr marL="288925" indent="-288925">
              <a:buFont typeface="Arial" panose="020B0604020202020204" pitchFamily="34" charset="0"/>
              <a:buChar char="►"/>
              <a:defRPr baseline="0"/>
            </a:lvl1pPr>
            <a:lvl2pPr marL="568325" indent="-284163">
              <a:buFont typeface="Arial" panose="020B0604020202020204" pitchFamily="34" charset="0"/>
              <a:buChar char="►"/>
              <a:defRPr/>
            </a:lvl2pPr>
            <a:lvl3pPr marL="808038" indent="-234950">
              <a:buFont typeface="Arial" panose="020B0604020202020204" pitchFamily="34" charset="0"/>
              <a:buChar char="●"/>
              <a:tabLst/>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6" name="Source">
            <a:extLst>
              <a:ext uri="{FF2B5EF4-FFF2-40B4-BE49-F238E27FC236}">
                <a16:creationId xmlns:a16="http://schemas.microsoft.com/office/drawing/2014/main" id="{4E4DF456-0890-C00D-7E47-5DBF22DB756F}"/>
              </a:ext>
            </a:extLst>
          </p:cNvPr>
          <p:cNvSpPr>
            <a:spLocks noGrp="1"/>
          </p:cNvSpPr>
          <p:nvPr>
            <p:ph idx="12" hasCustomPrompt="1"/>
          </p:nvPr>
        </p:nvSpPr>
        <p:spPr>
          <a:xfrm>
            <a:off x="149313" y="4792204"/>
            <a:ext cx="7818120" cy="274638"/>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5" name="Slide number">
            <a:extLst>
              <a:ext uri="{FF2B5EF4-FFF2-40B4-BE49-F238E27FC236}">
                <a16:creationId xmlns:a16="http://schemas.microsoft.com/office/drawing/2014/main" id="{9BD4753A-493E-144C-B822-E2BF2B99E1DA}"/>
              </a:ext>
            </a:extLst>
          </p:cNvPr>
          <p:cNvSpPr>
            <a:spLocks noGrp="1"/>
          </p:cNvSpPr>
          <p:nvPr>
            <p:ph type="sldNum" sz="quarter" idx="18"/>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330400346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 boxes below one wide box">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p>
            <a:r>
              <a:rPr lang="en-US"/>
              <a:t>Click to add slide title</a:t>
            </a:r>
          </a:p>
        </p:txBody>
      </p:sp>
      <p:sp>
        <p:nvSpPr>
          <p:cNvPr id="3" name="Bullets 1"/>
          <p:cNvSpPr>
            <a:spLocks noGrp="1"/>
          </p:cNvSpPr>
          <p:nvPr>
            <p:ph idx="1" hasCustomPrompt="1"/>
          </p:nvPr>
        </p:nvSpPr>
        <p:spPr>
          <a:xfrm>
            <a:off x="149313" y="1200151"/>
            <a:ext cx="8842287" cy="1664969"/>
          </a:xfrm>
        </p:spPr>
        <p:txBody>
          <a:bodyPr/>
          <a:lstStyle>
            <a:lvl1pPr marL="288925" indent="-288925">
              <a:buFont typeface="Arial" panose="020B0604020202020204" pitchFamily="34" charset="0"/>
              <a:buChar char="►"/>
              <a:defRPr baseline="0"/>
            </a:lvl1pPr>
            <a:lvl2pPr marL="568325" indent="-284163">
              <a:buFont typeface="Arial" panose="020B0604020202020204" pitchFamily="34" charset="0"/>
              <a:buChar char="►"/>
              <a:defRPr/>
            </a:lvl2pPr>
            <a:lvl3pPr marL="808038" indent="-234950">
              <a:buFont typeface="Arial" panose="020B0604020202020204" pitchFamily="34" charset="0"/>
              <a:buChar char="●"/>
              <a:tabLst/>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6" name="Bullets 2"/>
          <p:cNvSpPr>
            <a:spLocks noGrp="1"/>
          </p:cNvSpPr>
          <p:nvPr>
            <p:ph idx="12" hasCustomPrompt="1"/>
          </p:nvPr>
        </p:nvSpPr>
        <p:spPr>
          <a:xfrm>
            <a:off x="149313" y="2926081"/>
            <a:ext cx="4381414" cy="1664969"/>
          </a:xfrm>
        </p:spPr>
        <p:txBody>
          <a:bodyPr/>
          <a:lstStyle>
            <a:lvl1pPr marL="288925" indent="-288925">
              <a:buFont typeface="Arial" panose="020B0604020202020204" pitchFamily="34" charset="0"/>
              <a:buChar char="►"/>
              <a:defRPr baseline="0"/>
            </a:lvl1pPr>
            <a:lvl2pPr marL="568325" indent="-284163">
              <a:buFont typeface="Arial" panose="020B0604020202020204" pitchFamily="34" charset="0"/>
              <a:buChar char="►"/>
              <a:defRPr/>
            </a:lvl2pPr>
            <a:lvl3pPr marL="808038" indent="-234950">
              <a:buFont typeface="Arial" panose="020B0604020202020204" pitchFamily="34" charset="0"/>
              <a:buChar char="●"/>
              <a:tabLst/>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10" name="Bullets 3"/>
          <p:cNvSpPr>
            <a:spLocks noGrp="1"/>
          </p:cNvSpPr>
          <p:nvPr>
            <p:ph idx="14" hasCustomPrompt="1"/>
          </p:nvPr>
        </p:nvSpPr>
        <p:spPr>
          <a:xfrm>
            <a:off x="4610186" y="2926081"/>
            <a:ext cx="4381414" cy="1664969"/>
          </a:xfrm>
        </p:spPr>
        <p:txBody>
          <a:bodyPr/>
          <a:lstStyle>
            <a:lvl1pPr marL="288925" indent="-288925">
              <a:buFont typeface="Arial" panose="020B0604020202020204" pitchFamily="34" charset="0"/>
              <a:buChar char="►"/>
              <a:defRPr baseline="0"/>
            </a:lvl1pPr>
            <a:lvl2pPr marL="568325" indent="-284163">
              <a:buFont typeface="Arial" panose="020B0604020202020204" pitchFamily="34" charset="0"/>
              <a:buChar char="►"/>
              <a:defRPr/>
            </a:lvl2pPr>
            <a:lvl3pPr marL="808038" indent="-234950">
              <a:buFont typeface="Arial" panose="020B0604020202020204" pitchFamily="34" charset="0"/>
              <a:buChar char="●"/>
              <a:tabLst/>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7" name="Source">
            <a:extLst>
              <a:ext uri="{FF2B5EF4-FFF2-40B4-BE49-F238E27FC236}">
                <a16:creationId xmlns:a16="http://schemas.microsoft.com/office/drawing/2014/main" id="{862A1AE7-22E1-7ACE-4290-48550DAE8898}"/>
              </a:ext>
            </a:extLst>
          </p:cNvPr>
          <p:cNvSpPr>
            <a:spLocks noGrp="1"/>
          </p:cNvSpPr>
          <p:nvPr>
            <p:ph idx="18" hasCustomPrompt="1"/>
          </p:nvPr>
        </p:nvSpPr>
        <p:spPr>
          <a:xfrm>
            <a:off x="149313" y="4792204"/>
            <a:ext cx="7818120" cy="274638"/>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5" name="Slide number">
            <a:extLst>
              <a:ext uri="{FF2B5EF4-FFF2-40B4-BE49-F238E27FC236}">
                <a16:creationId xmlns:a16="http://schemas.microsoft.com/office/drawing/2014/main" id="{C3344012-2CDA-A84E-A8AA-DB53FCF92F26}"/>
              </a:ext>
            </a:extLst>
          </p:cNvPr>
          <p:cNvSpPr>
            <a:spLocks noGrp="1"/>
          </p:cNvSpPr>
          <p:nvPr>
            <p:ph type="sldNum" sz="quarter" idx="17"/>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266785278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 boxes on left, 1 box on right">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p>
            <a:r>
              <a:rPr lang="en-US"/>
              <a:t>Click to add slide title</a:t>
            </a:r>
          </a:p>
        </p:txBody>
      </p:sp>
      <p:sp>
        <p:nvSpPr>
          <p:cNvPr id="3" name="Bullets 1"/>
          <p:cNvSpPr>
            <a:spLocks noGrp="1"/>
          </p:cNvSpPr>
          <p:nvPr>
            <p:ph idx="1" hasCustomPrompt="1"/>
          </p:nvPr>
        </p:nvSpPr>
        <p:spPr>
          <a:xfrm>
            <a:off x="149314" y="1200151"/>
            <a:ext cx="4381414" cy="1664969"/>
          </a:xfrm>
        </p:spPr>
        <p:txBody>
          <a:bodyPr/>
          <a:lstStyle>
            <a:lvl1pPr marL="288925" indent="-288925">
              <a:buFont typeface="Arial" panose="020B0604020202020204" pitchFamily="34" charset="0"/>
              <a:buChar char="►"/>
              <a:defRPr baseline="0"/>
            </a:lvl1pPr>
            <a:lvl2pPr marL="568325" indent="-284163">
              <a:buFont typeface="Arial" panose="020B0604020202020204" pitchFamily="34" charset="0"/>
              <a:buChar char="►"/>
              <a:defRPr/>
            </a:lvl2pPr>
            <a:lvl3pPr marL="808038" indent="-234950">
              <a:buFont typeface="Arial" panose="020B0604020202020204" pitchFamily="34" charset="0"/>
              <a:buChar char="●"/>
              <a:tabLst/>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6" name="Bullets 2"/>
          <p:cNvSpPr>
            <a:spLocks noGrp="1"/>
          </p:cNvSpPr>
          <p:nvPr>
            <p:ph idx="12" hasCustomPrompt="1"/>
          </p:nvPr>
        </p:nvSpPr>
        <p:spPr>
          <a:xfrm>
            <a:off x="149313" y="2926081"/>
            <a:ext cx="4381414" cy="1664969"/>
          </a:xfrm>
        </p:spPr>
        <p:txBody>
          <a:bodyPr/>
          <a:lstStyle>
            <a:lvl1pPr marL="288925" indent="-288925">
              <a:buFont typeface="Arial" panose="020B0604020202020204" pitchFamily="34" charset="0"/>
              <a:buChar char="►"/>
              <a:defRPr baseline="0"/>
            </a:lvl1pPr>
            <a:lvl2pPr marL="568325" indent="-284163">
              <a:buFont typeface="Arial" panose="020B0604020202020204" pitchFamily="34" charset="0"/>
              <a:buChar char="►"/>
              <a:defRPr/>
            </a:lvl2pPr>
            <a:lvl3pPr marL="808038" indent="-234950">
              <a:buFont typeface="Arial" panose="020B0604020202020204" pitchFamily="34" charset="0"/>
              <a:buChar char="●"/>
              <a:tabLst/>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10" name="Bullets 3"/>
          <p:cNvSpPr>
            <a:spLocks noGrp="1"/>
          </p:cNvSpPr>
          <p:nvPr>
            <p:ph idx="14" hasCustomPrompt="1"/>
          </p:nvPr>
        </p:nvSpPr>
        <p:spPr>
          <a:xfrm>
            <a:off x="4610186" y="1200151"/>
            <a:ext cx="4381414" cy="3390899"/>
          </a:xfrm>
        </p:spPr>
        <p:txBody>
          <a:bodyPr/>
          <a:lstStyle>
            <a:lvl1pPr marL="288925" indent="-288925">
              <a:buFont typeface="Arial" panose="020B0604020202020204" pitchFamily="34" charset="0"/>
              <a:buChar char="►"/>
              <a:defRPr baseline="0"/>
            </a:lvl1pPr>
            <a:lvl2pPr marL="568325" indent="-284163">
              <a:buFont typeface="Arial" panose="020B0604020202020204" pitchFamily="34" charset="0"/>
              <a:buChar char="►"/>
              <a:defRPr/>
            </a:lvl2pPr>
            <a:lvl3pPr marL="808038" indent="-234950">
              <a:buFont typeface="Arial" panose="020B0604020202020204" pitchFamily="34" charset="0"/>
              <a:buChar char="●"/>
              <a:tabLst/>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7" name="Source">
            <a:extLst>
              <a:ext uri="{FF2B5EF4-FFF2-40B4-BE49-F238E27FC236}">
                <a16:creationId xmlns:a16="http://schemas.microsoft.com/office/drawing/2014/main" id="{98DC1C9E-1C9D-7E15-5893-8FB08A76013E}"/>
              </a:ext>
            </a:extLst>
          </p:cNvPr>
          <p:cNvSpPr>
            <a:spLocks noGrp="1"/>
          </p:cNvSpPr>
          <p:nvPr>
            <p:ph idx="18" hasCustomPrompt="1"/>
          </p:nvPr>
        </p:nvSpPr>
        <p:spPr>
          <a:xfrm>
            <a:off x="149313" y="4792204"/>
            <a:ext cx="7818120" cy="274638"/>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5" name="Slide number">
            <a:extLst>
              <a:ext uri="{FF2B5EF4-FFF2-40B4-BE49-F238E27FC236}">
                <a16:creationId xmlns:a16="http://schemas.microsoft.com/office/drawing/2014/main" id="{67CD6385-6F4D-3F44-BD78-F89F4928FA8A}"/>
              </a:ext>
            </a:extLst>
          </p:cNvPr>
          <p:cNvSpPr>
            <a:spLocks noGrp="1"/>
          </p:cNvSpPr>
          <p:nvPr>
            <p:ph type="sldNum" sz="quarter" idx="17"/>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320268997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 box on left, 2 boxes on right">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p>
            <a:r>
              <a:rPr lang="en-US"/>
              <a:t>Click to add slide title</a:t>
            </a:r>
          </a:p>
        </p:txBody>
      </p:sp>
      <p:sp>
        <p:nvSpPr>
          <p:cNvPr id="3" name="Bullets 1"/>
          <p:cNvSpPr>
            <a:spLocks noGrp="1"/>
          </p:cNvSpPr>
          <p:nvPr>
            <p:ph idx="1" hasCustomPrompt="1"/>
          </p:nvPr>
        </p:nvSpPr>
        <p:spPr>
          <a:xfrm>
            <a:off x="149314" y="1200151"/>
            <a:ext cx="4381414" cy="3390899"/>
          </a:xfrm>
        </p:spPr>
        <p:txBody>
          <a:bodyPr/>
          <a:lstStyle>
            <a:lvl1pPr marL="288925" indent="-288925">
              <a:buFont typeface="Arial" panose="020B0604020202020204" pitchFamily="34" charset="0"/>
              <a:buChar char="►"/>
              <a:defRPr baseline="0"/>
            </a:lvl1pPr>
            <a:lvl2pPr marL="568325" indent="-284163">
              <a:buFont typeface="Arial" panose="020B0604020202020204" pitchFamily="34" charset="0"/>
              <a:buChar char="►"/>
              <a:defRPr/>
            </a:lvl2pPr>
            <a:lvl3pPr marL="808038" indent="-234950">
              <a:buFont typeface="Arial" panose="020B0604020202020204" pitchFamily="34" charset="0"/>
              <a:buChar char="●"/>
              <a:tabLst/>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10" name="Bullets 2"/>
          <p:cNvSpPr>
            <a:spLocks noGrp="1"/>
          </p:cNvSpPr>
          <p:nvPr>
            <p:ph idx="14" hasCustomPrompt="1"/>
          </p:nvPr>
        </p:nvSpPr>
        <p:spPr>
          <a:xfrm>
            <a:off x="4610186" y="1200151"/>
            <a:ext cx="4379976" cy="1664969"/>
          </a:xfrm>
        </p:spPr>
        <p:txBody>
          <a:bodyPr/>
          <a:lstStyle>
            <a:lvl1pPr marL="288925" indent="-288925">
              <a:buFont typeface="Arial" panose="020B0604020202020204" pitchFamily="34" charset="0"/>
              <a:buChar char="►"/>
              <a:defRPr baseline="0"/>
            </a:lvl1pPr>
            <a:lvl2pPr marL="568325" indent="-284163">
              <a:buFont typeface="Arial" panose="020B0604020202020204" pitchFamily="34" charset="0"/>
              <a:buChar char="►"/>
              <a:defRPr/>
            </a:lvl2pPr>
            <a:lvl3pPr marL="808038" indent="-234950">
              <a:buFont typeface="Arial" panose="020B0604020202020204" pitchFamily="34" charset="0"/>
              <a:buChar char="●"/>
              <a:tabLst/>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6" name="Bullets 3"/>
          <p:cNvSpPr>
            <a:spLocks noGrp="1"/>
          </p:cNvSpPr>
          <p:nvPr>
            <p:ph idx="12" hasCustomPrompt="1"/>
          </p:nvPr>
        </p:nvSpPr>
        <p:spPr>
          <a:xfrm>
            <a:off x="4610186" y="2926081"/>
            <a:ext cx="4379976" cy="1664969"/>
          </a:xfrm>
        </p:spPr>
        <p:txBody>
          <a:bodyPr/>
          <a:lstStyle>
            <a:lvl1pPr marL="288925" indent="-288925">
              <a:buFont typeface="Arial" panose="020B0604020202020204" pitchFamily="34" charset="0"/>
              <a:buChar char="►"/>
              <a:defRPr baseline="0"/>
            </a:lvl1pPr>
            <a:lvl2pPr marL="568325" indent="-284163">
              <a:buFont typeface="Arial" panose="020B0604020202020204" pitchFamily="34" charset="0"/>
              <a:buChar char="►"/>
              <a:defRPr/>
            </a:lvl2pPr>
            <a:lvl3pPr marL="808038" indent="-234950">
              <a:buFont typeface="Arial" panose="020B0604020202020204" pitchFamily="34" charset="0"/>
              <a:buChar char="●"/>
              <a:tabLst/>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7" name="Source">
            <a:extLst>
              <a:ext uri="{FF2B5EF4-FFF2-40B4-BE49-F238E27FC236}">
                <a16:creationId xmlns:a16="http://schemas.microsoft.com/office/drawing/2014/main" id="{F609F503-48E5-1E90-5413-FFC6128B6E07}"/>
              </a:ext>
            </a:extLst>
          </p:cNvPr>
          <p:cNvSpPr>
            <a:spLocks noGrp="1"/>
          </p:cNvSpPr>
          <p:nvPr>
            <p:ph idx="18" hasCustomPrompt="1"/>
          </p:nvPr>
        </p:nvSpPr>
        <p:spPr>
          <a:xfrm>
            <a:off x="149313" y="4792204"/>
            <a:ext cx="7818120" cy="274638"/>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5" name="Slide number">
            <a:extLst>
              <a:ext uri="{FF2B5EF4-FFF2-40B4-BE49-F238E27FC236}">
                <a16:creationId xmlns:a16="http://schemas.microsoft.com/office/drawing/2014/main" id="{0F1B3B74-CA45-9F43-8241-CF5C9EA05722}"/>
              </a:ext>
            </a:extLst>
          </p:cNvPr>
          <p:cNvSpPr>
            <a:spLocks noGrp="1"/>
          </p:cNvSpPr>
          <p:nvPr>
            <p:ph type="sldNum" sz="quarter" idx="17"/>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177483941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 boxes">
    <p:bg>
      <p:bgPr>
        <a:solidFill>
          <a:srgbClr val="FFFFFF"/>
        </a:solidFill>
        <a:effectLst/>
      </p:bgPr>
    </p:bg>
    <p:spTree>
      <p:nvGrpSpPr>
        <p:cNvPr id="1" name=""/>
        <p:cNvGrpSpPr/>
        <p:nvPr/>
      </p:nvGrpSpPr>
      <p:grpSpPr>
        <a:xfrm>
          <a:off x="0" y="0"/>
          <a:ext cx="0" cy="0"/>
          <a:chOff x="0" y="0"/>
          <a:chExt cx="0" cy="0"/>
        </a:xfrm>
      </p:grpSpPr>
      <p:sp>
        <p:nvSpPr>
          <p:cNvPr id="16" name="Title"/>
          <p:cNvSpPr>
            <a:spLocks noGrp="1"/>
          </p:cNvSpPr>
          <p:nvPr>
            <p:ph type="title" hasCustomPrompt="1"/>
          </p:nvPr>
        </p:nvSpPr>
        <p:spPr>
          <a:xfrm>
            <a:off x="149313" y="53975"/>
            <a:ext cx="8842248" cy="857250"/>
          </a:xfrm>
          <a:prstGeom prst="rect">
            <a:avLst/>
          </a:prstGeom>
        </p:spPr>
        <p:txBody>
          <a:bodyPr vert="horz" lIns="91440" tIns="45720" rIns="91440" bIns="45720" rtlCol="0" anchor="ctr">
            <a:normAutofit/>
          </a:bodyPr>
          <a:lstStyle>
            <a:lvl1pPr>
              <a:defRPr baseline="0"/>
            </a:lvl1pPr>
          </a:lstStyle>
          <a:p>
            <a:r>
              <a:rPr lang="en-US"/>
              <a:t>Click to add slide title</a:t>
            </a:r>
          </a:p>
        </p:txBody>
      </p:sp>
      <p:sp>
        <p:nvSpPr>
          <p:cNvPr id="17" name="Bullets 1"/>
          <p:cNvSpPr>
            <a:spLocks noGrp="1"/>
          </p:cNvSpPr>
          <p:nvPr>
            <p:ph idx="1" hasCustomPrompt="1"/>
          </p:nvPr>
        </p:nvSpPr>
        <p:spPr>
          <a:xfrm>
            <a:off x="149314" y="1200151"/>
            <a:ext cx="2832014" cy="3394472"/>
          </a:xfrm>
          <a:prstGeom prst="rect">
            <a:avLst/>
          </a:prstGeom>
          <a:ln>
            <a:solidFill>
              <a:srgbClr val="6CACE4">
                <a:alpha val="25000"/>
              </a:srgbClr>
            </a:solidFill>
          </a:ln>
        </p:spPr>
        <p:txBody>
          <a:bodyPr vert="horz" lIns="91440" tIns="45720" rIns="91440" bIns="45720" rtlCol="0">
            <a:normAutofit/>
          </a:bodyPr>
          <a:lstStyle>
            <a:lvl1pPr marL="288925" indent="-288925">
              <a:buClr>
                <a:srgbClr val="708549"/>
              </a:buClr>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Clr>
                <a:srgbClr val="708549"/>
              </a:buClr>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798513" indent="-230188">
              <a:buClr>
                <a:srgbClr val="708549"/>
              </a:buClr>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3pPr>
          </a:lstStyle>
          <a:p>
            <a:pPr lvl="0"/>
            <a:r>
              <a:rPr lang="en-US"/>
              <a:t>Click to add first-level bullet</a:t>
            </a:r>
          </a:p>
          <a:p>
            <a:pPr lvl="1"/>
            <a:r>
              <a:rPr lang="en-US"/>
              <a:t>Second level</a:t>
            </a:r>
          </a:p>
          <a:p>
            <a:pPr lvl="2"/>
            <a:r>
              <a:rPr lang="en-US"/>
              <a:t>Third level</a:t>
            </a:r>
          </a:p>
        </p:txBody>
      </p:sp>
      <p:sp>
        <p:nvSpPr>
          <p:cNvPr id="13" name="Bullets 2"/>
          <p:cNvSpPr>
            <a:spLocks noGrp="1"/>
          </p:cNvSpPr>
          <p:nvPr>
            <p:ph idx="13" hasCustomPrompt="1"/>
          </p:nvPr>
        </p:nvSpPr>
        <p:spPr>
          <a:xfrm>
            <a:off x="3154450" y="1200151"/>
            <a:ext cx="2832014" cy="3394472"/>
          </a:xfrm>
          <a:prstGeom prst="rect">
            <a:avLst/>
          </a:prstGeom>
          <a:ln>
            <a:solidFill>
              <a:srgbClr val="6CACE4">
                <a:alpha val="25000"/>
              </a:srgbClr>
            </a:solidFill>
          </a:ln>
        </p:spPr>
        <p:txBody>
          <a:bodyPr vert="horz" lIns="91440" tIns="45720" rIns="91440" bIns="45720" rtlCol="0">
            <a:normAutofit/>
          </a:bodyPr>
          <a:lstStyle>
            <a:lvl1pPr marL="288925" indent="-288925">
              <a:buClr>
                <a:srgbClr val="708549"/>
              </a:buClr>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Clr>
                <a:srgbClr val="708549"/>
              </a:buClr>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798513" indent="-230188">
              <a:buClr>
                <a:srgbClr val="708549"/>
              </a:buClr>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3pPr>
          </a:lstStyle>
          <a:p>
            <a:pPr lvl="0"/>
            <a:r>
              <a:rPr lang="en-US"/>
              <a:t>Click to add first-level bullet</a:t>
            </a:r>
          </a:p>
          <a:p>
            <a:pPr lvl="1"/>
            <a:r>
              <a:rPr lang="en-US"/>
              <a:t>Second level</a:t>
            </a:r>
          </a:p>
          <a:p>
            <a:pPr lvl="2"/>
            <a:r>
              <a:rPr lang="en-US"/>
              <a:t>Third level</a:t>
            </a:r>
          </a:p>
        </p:txBody>
      </p:sp>
      <p:sp>
        <p:nvSpPr>
          <p:cNvPr id="12" name="Bullets 3"/>
          <p:cNvSpPr>
            <a:spLocks noGrp="1"/>
          </p:cNvSpPr>
          <p:nvPr>
            <p:ph idx="12" hasCustomPrompt="1"/>
          </p:nvPr>
        </p:nvSpPr>
        <p:spPr>
          <a:xfrm>
            <a:off x="6159587" y="1200151"/>
            <a:ext cx="2832014" cy="3394472"/>
          </a:xfrm>
          <a:prstGeom prst="rect">
            <a:avLst/>
          </a:prstGeom>
          <a:ln>
            <a:solidFill>
              <a:srgbClr val="6CACE4">
                <a:alpha val="25000"/>
              </a:srgbClr>
            </a:solidFill>
          </a:ln>
        </p:spPr>
        <p:txBody>
          <a:bodyPr vert="horz" lIns="91440" tIns="45720" rIns="91440" bIns="45720" rtlCol="0">
            <a:normAutofit/>
          </a:bodyPr>
          <a:lstStyle>
            <a:lvl1pPr marL="288925" indent="-288925">
              <a:buClr>
                <a:srgbClr val="708549"/>
              </a:buClr>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Clr>
                <a:srgbClr val="708549"/>
              </a:buClr>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798513" indent="-230188">
              <a:buClr>
                <a:srgbClr val="708549"/>
              </a:buClr>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3pPr>
          </a:lstStyle>
          <a:p>
            <a:pPr lvl="0"/>
            <a:r>
              <a:rPr lang="en-US"/>
              <a:t>Click to add first-level bullet</a:t>
            </a:r>
          </a:p>
          <a:p>
            <a:pPr lvl="1"/>
            <a:r>
              <a:rPr lang="en-US"/>
              <a:t>Second level</a:t>
            </a:r>
          </a:p>
          <a:p>
            <a:pPr lvl="2"/>
            <a:r>
              <a:rPr lang="en-US"/>
              <a:t>Third level</a:t>
            </a:r>
          </a:p>
        </p:txBody>
      </p:sp>
      <p:sp>
        <p:nvSpPr>
          <p:cNvPr id="4" name="Source">
            <a:extLst>
              <a:ext uri="{FF2B5EF4-FFF2-40B4-BE49-F238E27FC236}">
                <a16:creationId xmlns:a16="http://schemas.microsoft.com/office/drawing/2014/main" id="{51C3E79F-470F-68C8-36F1-EE00DE5BC89B}"/>
              </a:ext>
            </a:extLst>
          </p:cNvPr>
          <p:cNvSpPr>
            <a:spLocks noGrp="1"/>
          </p:cNvSpPr>
          <p:nvPr>
            <p:ph idx="17" hasCustomPrompt="1"/>
          </p:nvPr>
        </p:nvSpPr>
        <p:spPr>
          <a:xfrm>
            <a:off x="149313" y="4792204"/>
            <a:ext cx="7818120" cy="274638"/>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n-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7BCEF632-72BE-BB4D-AE8C-524A9756AB33}"/>
              </a:ext>
            </a:extLst>
          </p:cNvPr>
          <p:cNvSpPr>
            <a:spLocks noGrp="1"/>
          </p:cNvSpPr>
          <p:nvPr>
            <p:ph type="sldNum" sz="quarter" idx="16"/>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145933672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 boxes and 3 top captions">
    <p:bg>
      <p:bgPr>
        <a:solidFill>
          <a:srgbClr val="FFFFFF"/>
        </a:solidFill>
        <a:effectLst/>
      </p:bgPr>
    </p:bg>
    <p:spTree>
      <p:nvGrpSpPr>
        <p:cNvPr id="1" name=""/>
        <p:cNvGrpSpPr/>
        <p:nvPr/>
      </p:nvGrpSpPr>
      <p:grpSpPr>
        <a:xfrm>
          <a:off x="0" y="0"/>
          <a:ext cx="0" cy="0"/>
          <a:chOff x="0" y="0"/>
          <a:chExt cx="0" cy="0"/>
        </a:xfrm>
      </p:grpSpPr>
      <p:sp>
        <p:nvSpPr>
          <p:cNvPr id="16" name="Title"/>
          <p:cNvSpPr>
            <a:spLocks noGrp="1"/>
          </p:cNvSpPr>
          <p:nvPr>
            <p:ph type="title" hasCustomPrompt="1"/>
          </p:nvPr>
        </p:nvSpPr>
        <p:spPr>
          <a:xfrm>
            <a:off x="149313" y="53975"/>
            <a:ext cx="8842248" cy="857250"/>
          </a:xfrm>
          <a:prstGeom prst="rect">
            <a:avLst/>
          </a:prstGeom>
        </p:spPr>
        <p:txBody>
          <a:bodyPr vert="horz" lIns="91440" tIns="45720" rIns="91440" bIns="45720" rtlCol="0" anchor="ctr">
            <a:normAutofit/>
          </a:bodyPr>
          <a:lstStyle>
            <a:lvl1pPr>
              <a:defRPr baseline="0"/>
            </a:lvl1pPr>
          </a:lstStyle>
          <a:p>
            <a:r>
              <a:rPr lang="en-US"/>
              <a:t>Click to add slide title</a:t>
            </a:r>
          </a:p>
        </p:txBody>
      </p:sp>
      <p:sp>
        <p:nvSpPr>
          <p:cNvPr id="10" name="Caption 1">
            <a:extLst>
              <a:ext uri="{FF2B5EF4-FFF2-40B4-BE49-F238E27FC236}">
                <a16:creationId xmlns:a16="http://schemas.microsoft.com/office/drawing/2014/main" id="{8B37B293-A260-7A40-879C-C745FD04AF7A}"/>
              </a:ext>
            </a:extLst>
          </p:cNvPr>
          <p:cNvSpPr>
            <a:spLocks noGrp="1"/>
          </p:cNvSpPr>
          <p:nvPr>
            <p:ph type="body" sz="quarter" idx="17" hasCustomPrompt="1"/>
          </p:nvPr>
        </p:nvSpPr>
        <p:spPr>
          <a:xfrm>
            <a:off x="149312" y="1200150"/>
            <a:ext cx="2834640" cy="450850"/>
          </a:xfrm>
          <a:solidFill>
            <a:schemeClr val="accent2">
              <a:alpha val="5000"/>
            </a:scheme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a:t>Click to add caption</a:t>
            </a:r>
          </a:p>
        </p:txBody>
      </p:sp>
      <p:sp>
        <p:nvSpPr>
          <p:cNvPr id="8" name="Bullets 1"/>
          <p:cNvSpPr>
            <a:spLocks noGrp="1"/>
          </p:cNvSpPr>
          <p:nvPr>
            <p:ph idx="13" hasCustomPrompt="1"/>
          </p:nvPr>
        </p:nvSpPr>
        <p:spPr>
          <a:xfrm>
            <a:off x="149314" y="1732478"/>
            <a:ext cx="2834640" cy="2860873"/>
          </a:xfrm>
          <a:ln>
            <a:solidFill>
              <a:srgbClr val="6CACE4">
                <a:alpha val="25000"/>
              </a:srgbClr>
            </a:solidFill>
          </a:ln>
        </p:spPr>
        <p:txBody>
          <a:bodyPr/>
          <a:lstStyle>
            <a:lvl1pPr marL="288925" indent="-288925">
              <a:buFont typeface="Arial" panose="020B0604020202020204" pitchFamily="34" charset="0"/>
              <a:buChar char="►"/>
              <a:defRPr sz="1600" baseline="0">
                <a:latin typeface="Calibri" panose="020F050202020403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cs typeface="Calibri" panose="020F0502020204030204" pitchFamily="34" charset="0"/>
              </a:defRPr>
            </a:lvl2pPr>
            <a:lvl3pPr marL="808038" indent="-234950">
              <a:buFont typeface="Arial" panose="020B0604020202020204" pitchFamily="34" charset="0"/>
              <a:buChar char="●"/>
              <a:tabLst/>
              <a:defRPr sz="1600">
                <a:latin typeface="Calibri" panose="020F050202020403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2" name="Caption 2">
            <a:extLst>
              <a:ext uri="{FF2B5EF4-FFF2-40B4-BE49-F238E27FC236}">
                <a16:creationId xmlns:a16="http://schemas.microsoft.com/office/drawing/2014/main" id="{D388EBA1-2190-091E-505D-09054D2CA531}"/>
              </a:ext>
            </a:extLst>
          </p:cNvPr>
          <p:cNvSpPr>
            <a:spLocks noGrp="1"/>
          </p:cNvSpPr>
          <p:nvPr>
            <p:ph type="body" sz="quarter" idx="21" hasCustomPrompt="1"/>
          </p:nvPr>
        </p:nvSpPr>
        <p:spPr>
          <a:xfrm>
            <a:off x="3153136" y="1201307"/>
            <a:ext cx="2834640" cy="450850"/>
          </a:xfrm>
          <a:solidFill>
            <a:schemeClr val="accent2">
              <a:alpha val="5000"/>
            </a:scheme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a:t>Click to add caption</a:t>
            </a:r>
          </a:p>
        </p:txBody>
      </p:sp>
      <p:sp>
        <p:nvSpPr>
          <p:cNvPr id="5" name="Bullets 2">
            <a:extLst>
              <a:ext uri="{FF2B5EF4-FFF2-40B4-BE49-F238E27FC236}">
                <a16:creationId xmlns:a16="http://schemas.microsoft.com/office/drawing/2014/main" id="{76F5A91C-DF46-77A3-78FE-0F14ABA31148}"/>
              </a:ext>
            </a:extLst>
          </p:cNvPr>
          <p:cNvSpPr>
            <a:spLocks noGrp="1"/>
          </p:cNvSpPr>
          <p:nvPr>
            <p:ph idx="22" hasCustomPrompt="1"/>
          </p:nvPr>
        </p:nvSpPr>
        <p:spPr>
          <a:xfrm>
            <a:off x="3153137" y="1733549"/>
            <a:ext cx="2834640" cy="2859802"/>
          </a:xfrm>
          <a:prstGeom prst="rect">
            <a:avLst/>
          </a:prstGeom>
          <a:ln>
            <a:solidFill>
              <a:srgbClr val="6CACE4">
                <a:alpha val="25000"/>
              </a:srgbClr>
            </a:solidFill>
          </a:ln>
        </p:spPr>
        <p:txBody>
          <a:bodyPr vert="horz" lIns="91440" tIns="45720" rIns="91440" bIns="45720" rtlCol="0">
            <a:normAutofit/>
          </a:bodyPr>
          <a:lstStyle>
            <a:lvl1pPr marL="288925" indent="-288925">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798513" indent="-230188">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3pPr>
          </a:lstStyle>
          <a:p>
            <a:pPr lvl="0"/>
            <a:r>
              <a:rPr lang="en-US"/>
              <a:t>Click to add first-level bullet</a:t>
            </a:r>
          </a:p>
          <a:p>
            <a:pPr lvl="1"/>
            <a:r>
              <a:rPr lang="en-US"/>
              <a:t>Second level</a:t>
            </a:r>
          </a:p>
          <a:p>
            <a:pPr lvl="2"/>
            <a:r>
              <a:rPr lang="en-US"/>
              <a:t>Third level</a:t>
            </a:r>
          </a:p>
        </p:txBody>
      </p:sp>
      <p:sp>
        <p:nvSpPr>
          <p:cNvPr id="11" name="Caption 3">
            <a:extLst>
              <a:ext uri="{FF2B5EF4-FFF2-40B4-BE49-F238E27FC236}">
                <a16:creationId xmlns:a16="http://schemas.microsoft.com/office/drawing/2014/main" id="{E1366CE7-594B-2C44-9137-C4F594D4D4DD}"/>
              </a:ext>
            </a:extLst>
          </p:cNvPr>
          <p:cNvSpPr>
            <a:spLocks noGrp="1"/>
          </p:cNvSpPr>
          <p:nvPr>
            <p:ph type="body" sz="quarter" idx="18" hasCustomPrompt="1"/>
          </p:nvPr>
        </p:nvSpPr>
        <p:spPr>
          <a:xfrm>
            <a:off x="6156959" y="1201308"/>
            <a:ext cx="2834640" cy="450850"/>
          </a:xfrm>
          <a:solidFill>
            <a:schemeClr val="accent2">
              <a:alpha val="5000"/>
            </a:scheme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a:t>Click to add caption</a:t>
            </a:r>
          </a:p>
        </p:txBody>
      </p:sp>
      <p:sp>
        <p:nvSpPr>
          <p:cNvPr id="7" name="Bullets 3"/>
          <p:cNvSpPr>
            <a:spLocks noGrp="1"/>
          </p:cNvSpPr>
          <p:nvPr>
            <p:ph idx="12" hasCustomPrompt="1"/>
          </p:nvPr>
        </p:nvSpPr>
        <p:spPr>
          <a:xfrm>
            <a:off x="6156960" y="1733550"/>
            <a:ext cx="2834640" cy="2859802"/>
          </a:xfrm>
          <a:prstGeom prst="rect">
            <a:avLst/>
          </a:prstGeom>
          <a:ln>
            <a:solidFill>
              <a:srgbClr val="6CACE4">
                <a:alpha val="25000"/>
              </a:srgbClr>
            </a:solidFill>
          </a:ln>
        </p:spPr>
        <p:txBody>
          <a:bodyPr vert="horz" lIns="91440" tIns="45720" rIns="91440" bIns="45720" rtlCol="0">
            <a:normAutofit/>
          </a:bodyPr>
          <a:lstStyle>
            <a:lvl1pPr marL="288925" indent="-288925">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798513" indent="-230188">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3pPr>
          </a:lstStyle>
          <a:p>
            <a:pPr lvl="0"/>
            <a:r>
              <a:rPr lang="en-US"/>
              <a:t>Click to add first-level bullet</a:t>
            </a:r>
          </a:p>
          <a:p>
            <a:pPr lvl="1"/>
            <a:r>
              <a:rPr lang="en-US"/>
              <a:t>Second level</a:t>
            </a:r>
          </a:p>
          <a:p>
            <a:pPr lvl="2"/>
            <a:r>
              <a:rPr lang="en-US"/>
              <a:t>Third level</a:t>
            </a:r>
          </a:p>
        </p:txBody>
      </p:sp>
      <p:sp>
        <p:nvSpPr>
          <p:cNvPr id="4" name="Source">
            <a:extLst>
              <a:ext uri="{FF2B5EF4-FFF2-40B4-BE49-F238E27FC236}">
                <a16:creationId xmlns:a16="http://schemas.microsoft.com/office/drawing/2014/main" id="{3F0F8A84-6627-A159-E8AB-0FD01F915C9E}"/>
              </a:ext>
            </a:extLst>
          </p:cNvPr>
          <p:cNvSpPr>
            <a:spLocks noGrp="1"/>
          </p:cNvSpPr>
          <p:nvPr>
            <p:ph idx="20" hasCustomPrompt="1"/>
          </p:nvPr>
        </p:nvSpPr>
        <p:spPr>
          <a:xfrm>
            <a:off x="149313" y="4792204"/>
            <a:ext cx="7818120" cy="274638"/>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B4232E93-E99A-9E42-9AE6-9CECC488A9D2}"/>
              </a:ext>
            </a:extLst>
          </p:cNvPr>
          <p:cNvSpPr>
            <a:spLocks noGrp="1"/>
          </p:cNvSpPr>
          <p:nvPr>
            <p:ph type="sldNum" sz="quarter" idx="19"/>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1334529269"/>
      </p:ext>
    </p:extLst>
  </p:cSld>
  <p:clrMapOvr>
    <a:masterClrMapping/>
  </p:clrMapOvr>
  <p:extLst>
    <p:ext uri="{DCECCB84-F9BA-43D5-87BE-67443E8EF086}">
      <p15:sldGuideLst xmlns:p15="http://schemas.microsoft.com/office/powerpoint/2012/main">
        <p15:guide id="1" orient="horz" pos="2892">
          <p15:clr>
            <a:srgbClr val="FBAE40"/>
          </p15:clr>
        </p15:guide>
        <p15:guide id="2" orient="horz" pos="172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 boxes and 3 bottom captions">
    <p:bg>
      <p:bgPr>
        <a:solidFill>
          <a:srgbClr val="FFFFFF"/>
        </a:solidFill>
        <a:effectLst/>
      </p:bgPr>
    </p:bg>
    <p:spTree>
      <p:nvGrpSpPr>
        <p:cNvPr id="1" name=""/>
        <p:cNvGrpSpPr/>
        <p:nvPr/>
      </p:nvGrpSpPr>
      <p:grpSpPr>
        <a:xfrm>
          <a:off x="0" y="0"/>
          <a:ext cx="0" cy="0"/>
          <a:chOff x="0" y="0"/>
          <a:chExt cx="0" cy="0"/>
        </a:xfrm>
      </p:grpSpPr>
      <p:sp>
        <p:nvSpPr>
          <p:cNvPr id="16" name="Title"/>
          <p:cNvSpPr>
            <a:spLocks noGrp="1"/>
          </p:cNvSpPr>
          <p:nvPr>
            <p:ph type="title" hasCustomPrompt="1"/>
          </p:nvPr>
        </p:nvSpPr>
        <p:spPr>
          <a:xfrm>
            <a:off x="149313" y="53975"/>
            <a:ext cx="8842248" cy="857250"/>
          </a:xfrm>
          <a:prstGeom prst="rect">
            <a:avLst/>
          </a:prstGeom>
        </p:spPr>
        <p:txBody>
          <a:bodyPr vert="horz" lIns="91440" tIns="45720" rIns="91440" bIns="45720" rtlCol="0" anchor="ctr">
            <a:normAutofit/>
          </a:bodyPr>
          <a:lstStyle>
            <a:lvl1pPr>
              <a:defRPr baseline="0"/>
            </a:lvl1pPr>
          </a:lstStyle>
          <a:p>
            <a:r>
              <a:rPr lang="en-US"/>
              <a:t>Click to add slide title</a:t>
            </a:r>
          </a:p>
        </p:txBody>
      </p:sp>
      <p:sp>
        <p:nvSpPr>
          <p:cNvPr id="17" name="Bullets 1"/>
          <p:cNvSpPr>
            <a:spLocks noGrp="1"/>
          </p:cNvSpPr>
          <p:nvPr>
            <p:ph idx="1" hasCustomPrompt="1"/>
          </p:nvPr>
        </p:nvSpPr>
        <p:spPr>
          <a:xfrm>
            <a:off x="149314" y="1200151"/>
            <a:ext cx="2832014" cy="2856842"/>
          </a:xfrm>
          <a:prstGeom prst="rect">
            <a:avLst/>
          </a:prstGeom>
          <a:ln>
            <a:solidFill>
              <a:srgbClr val="6CACE4">
                <a:alpha val="25000"/>
              </a:srgbClr>
            </a:solidFill>
          </a:ln>
        </p:spPr>
        <p:txBody>
          <a:bodyPr vert="horz" lIns="91440" tIns="45720" rIns="91440" bIns="45720" rtlCol="0">
            <a:normAutofit/>
          </a:bodyPr>
          <a:lstStyle>
            <a:lvl1pPr marL="288925" indent="-288925">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798513" indent="-230188">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3pPr>
          </a:lstStyle>
          <a:p>
            <a:pPr lvl="0"/>
            <a:r>
              <a:rPr lang="en-US"/>
              <a:t>Click to add first-level bullet</a:t>
            </a:r>
          </a:p>
          <a:p>
            <a:pPr lvl="1"/>
            <a:r>
              <a:rPr lang="en-US"/>
              <a:t>Second level</a:t>
            </a:r>
          </a:p>
          <a:p>
            <a:pPr lvl="2"/>
            <a:r>
              <a:rPr lang="en-US"/>
              <a:t>Third level</a:t>
            </a:r>
          </a:p>
        </p:txBody>
      </p:sp>
      <p:sp>
        <p:nvSpPr>
          <p:cNvPr id="7" name="Caption 1"/>
          <p:cNvSpPr>
            <a:spLocks noGrp="1"/>
          </p:cNvSpPr>
          <p:nvPr>
            <p:ph type="body" sz="quarter" idx="15" hasCustomPrompt="1"/>
          </p:nvPr>
        </p:nvSpPr>
        <p:spPr>
          <a:xfrm>
            <a:off x="162558" y="4140200"/>
            <a:ext cx="2832015" cy="450850"/>
          </a:xfrm>
          <a:solidFill>
            <a:schemeClr val="accent2">
              <a:alpha val="5000"/>
            </a:scheme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a:t>Click to add caption</a:t>
            </a:r>
          </a:p>
        </p:txBody>
      </p:sp>
      <p:sp>
        <p:nvSpPr>
          <p:cNvPr id="13" name="Bullets 2"/>
          <p:cNvSpPr>
            <a:spLocks noGrp="1"/>
          </p:cNvSpPr>
          <p:nvPr>
            <p:ph idx="13" hasCustomPrompt="1"/>
          </p:nvPr>
        </p:nvSpPr>
        <p:spPr>
          <a:xfrm>
            <a:off x="3154451" y="1200151"/>
            <a:ext cx="2832014" cy="2856842"/>
          </a:xfrm>
          <a:prstGeom prst="rect">
            <a:avLst/>
          </a:prstGeom>
          <a:ln>
            <a:solidFill>
              <a:srgbClr val="6CACE4">
                <a:alpha val="25000"/>
              </a:srgbClr>
            </a:solidFill>
          </a:ln>
        </p:spPr>
        <p:txBody>
          <a:bodyPr vert="horz" lIns="91440" tIns="45720" rIns="91440" bIns="45720" rtlCol="0">
            <a:normAutofit/>
          </a:bodyPr>
          <a:lstStyle>
            <a:lvl1pPr marL="288925" indent="-288925">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798513" indent="-230188">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3pPr>
          </a:lstStyle>
          <a:p>
            <a:pPr lvl="0"/>
            <a:r>
              <a:rPr lang="en-US"/>
              <a:t>Click to add first-level bullet</a:t>
            </a:r>
          </a:p>
          <a:p>
            <a:pPr lvl="1"/>
            <a:r>
              <a:rPr lang="en-US"/>
              <a:t>Second level</a:t>
            </a:r>
          </a:p>
          <a:p>
            <a:pPr lvl="2"/>
            <a:r>
              <a:rPr lang="en-US"/>
              <a:t>Third level</a:t>
            </a:r>
          </a:p>
        </p:txBody>
      </p:sp>
      <p:sp>
        <p:nvSpPr>
          <p:cNvPr id="8" name="Caption 2"/>
          <p:cNvSpPr>
            <a:spLocks noGrp="1"/>
          </p:cNvSpPr>
          <p:nvPr>
            <p:ph type="body" sz="quarter" idx="19" hasCustomPrompt="1"/>
          </p:nvPr>
        </p:nvSpPr>
        <p:spPr>
          <a:xfrm>
            <a:off x="3149600" y="4140200"/>
            <a:ext cx="2832015" cy="450850"/>
          </a:xfrm>
          <a:solidFill>
            <a:schemeClr val="accent2">
              <a:alpha val="5000"/>
            </a:scheme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a:t>Click to add caption</a:t>
            </a:r>
          </a:p>
        </p:txBody>
      </p:sp>
      <p:sp>
        <p:nvSpPr>
          <p:cNvPr id="12" name="Bullets 3"/>
          <p:cNvSpPr>
            <a:spLocks noGrp="1"/>
          </p:cNvSpPr>
          <p:nvPr>
            <p:ph idx="12" hasCustomPrompt="1"/>
          </p:nvPr>
        </p:nvSpPr>
        <p:spPr>
          <a:xfrm>
            <a:off x="6159587" y="1200151"/>
            <a:ext cx="2832014" cy="2856842"/>
          </a:xfrm>
          <a:prstGeom prst="rect">
            <a:avLst/>
          </a:prstGeom>
          <a:ln>
            <a:solidFill>
              <a:srgbClr val="6CACE4">
                <a:alpha val="25000"/>
              </a:srgbClr>
            </a:solidFill>
          </a:ln>
        </p:spPr>
        <p:txBody>
          <a:bodyPr vert="horz" lIns="91440" tIns="45720" rIns="91440" bIns="45720" rtlCol="0">
            <a:normAutofit/>
          </a:bodyPr>
          <a:lstStyle>
            <a:lvl1pPr marL="288925" indent="-288925">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798513" indent="-230188">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3pPr>
          </a:lstStyle>
          <a:p>
            <a:pPr lvl="0"/>
            <a:r>
              <a:rPr lang="en-US"/>
              <a:t>Click to add first-level bullet</a:t>
            </a:r>
          </a:p>
          <a:p>
            <a:pPr lvl="1"/>
            <a:r>
              <a:rPr lang="en-US"/>
              <a:t>Second level</a:t>
            </a:r>
          </a:p>
          <a:p>
            <a:pPr lvl="2"/>
            <a:r>
              <a:rPr lang="en-US"/>
              <a:t>Third level</a:t>
            </a:r>
          </a:p>
        </p:txBody>
      </p:sp>
      <p:sp>
        <p:nvSpPr>
          <p:cNvPr id="9" name="Caption 3"/>
          <p:cNvSpPr>
            <a:spLocks noGrp="1"/>
          </p:cNvSpPr>
          <p:nvPr>
            <p:ph type="body" sz="quarter" idx="20" hasCustomPrompt="1"/>
          </p:nvPr>
        </p:nvSpPr>
        <p:spPr>
          <a:xfrm>
            <a:off x="6149428" y="4140200"/>
            <a:ext cx="2832014" cy="450850"/>
          </a:xfrm>
          <a:solidFill>
            <a:schemeClr val="accent2">
              <a:alpha val="5000"/>
            </a:scheme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a:t>Click to add caption</a:t>
            </a:r>
          </a:p>
        </p:txBody>
      </p:sp>
      <p:sp>
        <p:nvSpPr>
          <p:cNvPr id="4" name="Source">
            <a:extLst>
              <a:ext uri="{FF2B5EF4-FFF2-40B4-BE49-F238E27FC236}">
                <a16:creationId xmlns:a16="http://schemas.microsoft.com/office/drawing/2014/main" id="{5988C3E7-921B-1E65-4941-5ADF6762DEA0}"/>
              </a:ext>
            </a:extLst>
          </p:cNvPr>
          <p:cNvSpPr>
            <a:spLocks noGrp="1"/>
          </p:cNvSpPr>
          <p:nvPr>
            <p:ph idx="24" hasCustomPrompt="1"/>
          </p:nvPr>
        </p:nvSpPr>
        <p:spPr>
          <a:xfrm>
            <a:off x="149313" y="4792204"/>
            <a:ext cx="7818120" cy="274638"/>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FA219B8C-1C75-2743-BE01-F5A178A5CDBE}"/>
              </a:ext>
            </a:extLst>
          </p:cNvPr>
          <p:cNvSpPr>
            <a:spLocks noGrp="1"/>
          </p:cNvSpPr>
          <p:nvPr>
            <p:ph type="sldNum" sz="quarter" idx="23"/>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422553272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4 boxes">
    <p:bg>
      <p:bgPr>
        <a:solidFill>
          <a:srgbClr val="FFFFFF"/>
        </a:solidFill>
        <a:effectLst/>
      </p:bgPr>
    </p:bg>
    <p:spTree>
      <p:nvGrpSpPr>
        <p:cNvPr id="1" name=""/>
        <p:cNvGrpSpPr/>
        <p:nvPr/>
      </p:nvGrpSpPr>
      <p:grpSpPr>
        <a:xfrm>
          <a:off x="0" y="0"/>
          <a:ext cx="0" cy="0"/>
          <a:chOff x="0" y="0"/>
          <a:chExt cx="0" cy="0"/>
        </a:xfrm>
      </p:grpSpPr>
      <p:sp>
        <p:nvSpPr>
          <p:cNvPr id="16" name="Title"/>
          <p:cNvSpPr>
            <a:spLocks noGrp="1"/>
          </p:cNvSpPr>
          <p:nvPr>
            <p:ph type="title" hasCustomPrompt="1"/>
          </p:nvPr>
        </p:nvSpPr>
        <p:spPr>
          <a:xfrm>
            <a:off x="149313" y="53975"/>
            <a:ext cx="8858161" cy="857250"/>
          </a:xfrm>
          <a:prstGeom prst="rect">
            <a:avLst/>
          </a:prstGeom>
        </p:spPr>
        <p:txBody>
          <a:bodyPr vert="horz" lIns="91440" tIns="45720" rIns="91440" bIns="45720" rtlCol="0" anchor="ctr">
            <a:normAutofit/>
          </a:bodyPr>
          <a:lstStyle>
            <a:lvl1pPr>
              <a:defRPr baseline="0"/>
            </a:lvl1pPr>
          </a:lstStyle>
          <a:p>
            <a:r>
              <a:rPr lang="en-US"/>
              <a:t>Click to add slide title</a:t>
            </a:r>
          </a:p>
        </p:txBody>
      </p:sp>
      <p:sp>
        <p:nvSpPr>
          <p:cNvPr id="19" name="Bullets 1">
            <a:extLst>
              <a:ext uri="{FF2B5EF4-FFF2-40B4-BE49-F238E27FC236}">
                <a16:creationId xmlns:a16="http://schemas.microsoft.com/office/drawing/2014/main" id="{320901F1-5615-9445-8877-7C38D152ACB3}"/>
              </a:ext>
            </a:extLst>
          </p:cNvPr>
          <p:cNvSpPr>
            <a:spLocks noGrp="1"/>
          </p:cNvSpPr>
          <p:nvPr>
            <p:ph idx="23" hasCustomPrompt="1"/>
          </p:nvPr>
        </p:nvSpPr>
        <p:spPr>
          <a:xfrm>
            <a:off x="149817" y="1200151"/>
            <a:ext cx="2136686" cy="3401479"/>
          </a:xfrm>
          <a:ln>
            <a:solidFill>
              <a:srgbClr val="6CACE4">
                <a:alpha val="25000"/>
              </a:srgbClr>
            </a:solidFill>
          </a:ln>
        </p:spPr>
        <p:txBody>
          <a:bodyPr>
            <a:normAutofit/>
          </a:bodyPr>
          <a:lstStyle>
            <a:lvl1pPr marL="288925" indent="-288925">
              <a:buFont typeface="Arial" panose="020B0604020202020204" pitchFamily="34" charset="0"/>
              <a:buChar char="►"/>
              <a:defRPr sz="16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8038" indent="-234950">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12" name="Bullets 2">
            <a:extLst>
              <a:ext uri="{FF2B5EF4-FFF2-40B4-BE49-F238E27FC236}">
                <a16:creationId xmlns:a16="http://schemas.microsoft.com/office/drawing/2014/main" id="{D6209DD7-63FB-524C-82F9-D954FCA32434}"/>
              </a:ext>
            </a:extLst>
          </p:cNvPr>
          <p:cNvSpPr>
            <a:spLocks noGrp="1"/>
          </p:cNvSpPr>
          <p:nvPr>
            <p:ph idx="20" hasCustomPrompt="1"/>
          </p:nvPr>
        </p:nvSpPr>
        <p:spPr>
          <a:xfrm>
            <a:off x="2377513" y="1198879"/>
            <a:ext cx="2138732" cy="3401479"/>
          </a:xfrm>
          <a:prstGeom prst="rect">
            <a:avLst/>
          </a:prstGeom>
          <a:ln>
            <a:solidFill>
              <a:srgbClr val="6CACE4">
                <a:alpha val="25000"/>
              </a:srgbClr>
            </a:solidFill>
          </a:ln>
        </p:spPr>
        <p:txBody>
          <a:bodyPr vert="horz" lIns="91440" tIns="45720" rIns="91440" bIns="45720" rtlCol="0">
            <a:normAutofit/>
          </a:bodyPr>
          <a:lstStyle>
            <a:lvl1pPr marL="288925" indent="-288925">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798513" indent="-230188">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3pPr>
          </a:lstStyle>
          <a:p>
            <a:pPr lvl="0"/>
            <a:r>
              <a:rPr lang="en-US"/>
              <a:t>Click to add first-level bullet</a:t>
            </a:r>
          </a:p>
          <a:p>
            <a:pPr lvl="1"/>
            <a:r>
              <a:rPr lang="en-US"/>
              <a:t>Second level</a:t>
            </a:r>
          </a:p>
          <a:p>
            <a:pPr lvl="2"/>
            <a:r>
              <a:rPr lang="en-US"/>
              <a:t>Third level</a:t>
            </a:r>
          </a:p>
        </p:txBody>
      </p:sp>
      <p:sp>
        <p:nvSpPr>
          <p:cNvPr id="14" name="Bullets 3">
            <a:extLst>
              <a:ext uri="{FF2B5EF4-FFF2-40B4-BE49-F238E27FC236}">
                <a16:creationId xmlns:a16="http://schemas.microsoft.com/office/drawing/2014/main" id="{EA390478-31CD-D446-9187-12E5BF0AC69C}"/>
              </a:ext>
            </a:extLst>
          </p:cNvPr>
          <p:cNvSpPr>
            <a:spLocks noGrp="1"/>
          </p:cNvSpPr>
          <p:nvPr>
            <p:ph idx="22" hasCustomPrompt="1"/>
          </p:nvPr>
        </p:nvSpPr>
        <p:spPr>
          <a:xfrm>
            <a:off x="4623127" y="1198879"/>
            <a:ext cx="2138732" cy="3401479"/>
          </a:xfrm>
          <a:prstGeom prst="rect">
            <a:avLst/>
          </a:prstGeom>
          <a:ln>
            <a:solidFill>
              <a:srgbClr val="6CACE4">
                <a:alpha val="25000"/>
              </a:srgbClr>
            </a:solidFill>
          </a:ln>
        </p:spPr>
        <p:txBody>
          <a:bodyPr vert="horz" lIns="91440" tIns="45720" rIns="91440" bIns="45720" rtlCol="0">
            <a:normAutofit/>
          </a:bodyPr>
          <a:lstStyle>
            <a:lvl1pPr marL="288925" indent="-288925">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798513" indent="-230188">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3pPr>
          </a:lstStyle>
          <a:p>
            <a:pPr lvl="0"/>
            <a:r>
              <a:rPr lang="en-US"/>
              <a:t>Click to add first-level bullet</a:t>
            </a:r>
          </a:p>
          <a:p>
            <a:pPr lvl="1"/>
            <a:r>
              <a:rPr lang="en-US"/>
              <a:t>Second level</a:t>
            </a:r>
          </a:p>
          <a:p>
            <a:pPr lvl="2"/>
            <a:r>
              <a:rPr lang="en-US"/>
              <a:t>Third level</a:t>
            </a:r>
          </a:p>
        </p:txBody>
      </p:sp>
      <p:sp>
        <p:nvSpPr>
          <p:cNvPr id="7" name="Bullets 4"/>
          <p:cNvSpPr>
            <a:spLocks noGrp="1"/>
          </p:cNvSpPr>
          <p:nvPr>
            <p:ph idx="12" hasCustomPrompt="1"/>
          </p:nvPr>
        </p:nvSpPr>
        <p:spPr>
          <a:xfrm>
            <a:off x="6852869" y="1198879"/>
            <a:ext cx="2138732" cy="3401479"/>
          </a:xfrm>
          <a:prstGeom prst="rect">
            <a:avLst/>
          </a:prstGeom>
          <a:ln>
            <a:solidFill>
              <a:srgbClr val="6CACE4">
                <a:alpha val="25000"/>
              </a:srgbClr>
            </a:solidFill>
          </a:ln>
        </p:spPr>
        <p:txBody>
          <a:bodyPr vert="horz" lIns="91440" tIns="45720" rIns="91440" bIns="45720" rtlCol="0">
            <a:normAutofit/>
          </a:bodyPr>
          <a:lstStyle>
            <a:lvl1pPr marL="288925" indent="-288925">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798513" indent="-230188">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3pPr>
          </a:lstStyle>
          <a:p>
            <a:pPr lvl="0"/>
            <a:r>
              <a:rPr lang="en-US"/>
              <a:t>Click to add first-level bullet</a:t>
            </a:r>
          </a:p>
          <a:p>
            <a:pPr lvl="1"/>
            <a:r>
              <a:rPr lang="en-US"/>
              <a:t>Second level</a:t>
            </a:r>
          </a:p>
          <a:p>
            <a:pPr lvl="2"/>
            <a:r>
              <a:rPr lang="en-US"/>
              <a:t>Third level</a:t>
            </a:r>
          </a:p>
        </p:txBody>
      </p:sp>
      <p:sp>
        <p:nvSpPr>
          <p:cNvPr id="4" name="Source">
            <a:extLst>
              <a:ext uri="{FF2B5EF4-FFF2-40B4-BE49-F238E27FC236}">
                <a16:creationId xmlns:a16="http://schemas.microsoft.com/office/drawing/2014/main" id="{F806246F-4048-68B9-1827-306AD6405027}"/>
              </a:ext>
            </a:extLst>
          </p:cNvPr>
          <p:cNvSpPr>
            <a:spLocks noGrp="1"/>
          </p:cNvSpPr>
          <p:nvPr>
            <p:ph idx="25" hasCustomPrompt="1"/>
          </p:nvPr>
        </p:nvSpPr>
        <p:spPr>
          <a:xfrm>
            <a:off x="149313" y="4792204"/>
            <a:ext cx="7818120" cy="274638"/>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72BBB55E-7AC7-D64C-B251-6D158172D5BD}"/>
              </a:ext>
            </a:extLst>
          </p:cNvPr>
          <p:cNvSpPr>
            <a:spLocks noGrp="1"/>
          </p:cNvSpPr>
          <p:nvPr>
            <p:ph type="sldNum" sz="quarter" idx="24"/>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137520963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4 boxes with captions">
    <p:bg>
      <p:bgPr>
        <a:solidFill>
          <a:srgbClr val="FFFFFF"/>
        </a:solidFill>
        <a:effectLst/>
      </p:bgPr>
    </p:bg>
    <p:spTree>
      <p:nvGrpSpPr>
        <p:cNvPr id="1" name=""/>
        <p:cNvGrpSpPr/>
        <p:nvPr/>
      </p:nvGrpSpPr>
      <p:grpSpPr>
        <a:xfrm>
          <a:off x="0" y="0"/>
          <a:ext cx="0" cy="0"/>
          <a:chOff x="0" y="0"/>
          <a:chExt cx="0" cy="0"/>
        </a:xfrm>
      </p:grpSpPr>
      <p:sp>
        <p:nvSpPr>
          <p:cNvPr id="16" name="Title"/>
          <p:cNvSpPr>
            <a:spLocks noGrp="1"/>
          </p:cNvSpPr>
          <p:nvPr>
            <p:ph type="title" hasCustomPrompt="1"/>
          </p:nvPr>
        </p:nvSpPr>
        <p:spPr>
          <a:xfrm>
            <a:off x="149313" y="53975"/>
            <a:ext cx="8858161" cy="857250"/>
          </a:xfrm>
          <a:prstGeom prst="rect">
            <a:avLst/>
          </a:prstGeom>
        </p:spPr>
        <p:txBody>
          <a:bodyPr vert="horz" lIns="91440" tIns="45720" rIns="91440" bIns="45720" rtlCol="0" anchor="ctr">
            <a:normAutofit/>
          </a:bodyPr>
          <a:lstStyle>
            <a:lvl1pPr>
              <a:defRPr baseline="0"/>
            </a:lvl1pPr>
          </a:lstStyle>
          <a:p>
            <a:r>
              <a:rPr lang="en-US"/>
              <a:t>Click to add slide title</a:t>
            </a:r>
          </a:p>
        </p:txBody>
      </p:sp>
      <p:sp>
        <p:nvSpPr>
          <p:cNvPr id="2" name="Caption 1">
            <a:extLst>
              <a:ext uri="{FF2B5EF4-FFF2-40B4-BE49-F238E27FC236}">
                <a16:creationId xmlns:a16="http://schemas.microsoft.com/office/drawing/2014/main" id="{68FDF31E-1311-DA58-3488-BE37DF1AAB66}"/>
              </a:ext>
            </a:extLst>
          </p:cNvPr>
          <p:cNvSpPr>
            <a:spLocks noGrp="1"/>
          </p:cNvSpPr>
          <p:nvPr>
            <p:ph type="body" sz="quarter" idx="15" hasCustomPrompt="1"/>
          </p:nvPr>
        </p:nvSpPr>
        <p:spPr>
          <a:xfrm>
            <a:off x="149817" y="1201421"/>
            <a:ext cx="2138732" cy="450850"/>
          </a:xfrm>
          <a:solidFill>
            <a:schemeClr val="accent2">
              <a:alpha val="5000"/>
            </a:scheme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a:t>Click to add caption</a:t>
            </a:r>
          </a:p>
        </p:txBody>
      </p:sp>
      <p:sp>
        <p:nvSpPr>
          <p:cNvPr id="19" name="Bullets 1">
            <a:extLst>
              <a:ext uri="{FF2B5EF4-FFF2-40B4-BE49-F238E27FC236}">
                <a16:creationId xmlns:a16="http://schemas.microsoft.com/office/drawing/2014/main" id="{320901F1-5615-9445-8877-7C38D152ACB3}"/>
              </a:ext>
            </a:extLst>
          </p:cNvPr>
          <p:cNvSpPr>
            <a:spLocks noGrp="1"/>
          </p:cNvSpPr>
          <p:nvPr>
            <p:ph idx="23" hasCustomPrompt="1"/>
          </p:nvPr>
        </p:nvSpPr>
        <p:spPr>
          <a:xfrm>
            <a:off x="149817" y="1728216"/>
            <a:ext cx="2136686" cy="2871216"/>
          </a:xfrm>
          <a:ln>
            <a:solidFill>
              <a:srgbClr val="6CACE4">
                <a:alpha val="25000"/>
              </a:srgbClr>
            </a:solidFill>
          </a:ln>
        </p:spPr>
        <p:txBody>
          <a:bodyPr>
            <a:normAutofit/>
          </a:bodyPr>
          <a:lstStyle>
            <a:lvl1pPr marL="288925" indent="-288925">
              <a:buFont typeface="Arial" panose="020B0604020202020204" pitchFamily="34" charset="0"/>
              <a:buChar char="►"/>
              <a:defRPr sz="16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8038" indent="-234950">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6" name="Caption 2">
            <a:extLst>
              <a:ext uri="{FF2B5EF4-FFF2-40B4-BE49-F238E27FC236}">
                <a16:creationId xmlns:a16="http://schemas.microsoft.com/office/drawing/2014/main" id="{D7CB2C2B-0708-2624-334D-8222C0A57FD7}"/>
              </a:ext>
            </a:extLst>
          </p:cNvPr>
          <p:cNvSpPr>
            <a:spLocks noGrp="1"/>
          </p:cNvSpPr>
          <p:nvPr>
            <p:ph type="body" sz="quarter" idx="26" hasCustomPrompt="1"/>
          </p:nvPr>
        </p:nvSpPr>
        <p:spPr>
          <a:xfrm>
            <a:off x="2377513" y="1201421"/>
            <a:ext cx="2138732" cy="450850"/>
          </a:xfrm>
          <a:solidFill>
            <a:schemeClr val="accent2">
              <a:alpha val="5000"/>
            </a:scheme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a:t>Click to add caption</a:t>
            </a:r>
          </a:p>
        </p:txBody>
      </p:sp>
      <p:sp>
        <p:nvSpPr>
          <p:cNvPr id="12" name="Bullets 2">
            <a:extLst>
              <a:ext uri="{FF2B5EF4-FFF2-40B4-BE49-F238E27FC236}">
                <a16:creationId xmlns:a16="http://schemas.microsoft.com/office/drawing/2014/main" id="{D6209DD7-63FB-524C-82F9-D954FCA32434}"/>
              </a:ext>
            </a:extLst>
          </p:cNvPr>
          <p:cNvSpPr>
            <a:spLocks noGrp="1"/>
          </p:cNvSpPr>
          <p:nvPr>
            <p:ph idx="20" hasCustomPrompt="1"/>
          </p:nvPr>
        </p:nvSpPr>
        <p:spPr>
          <a:xfrm>
            <a:off x="2377513" y="1728216"/>
            <a:ext cx="2138732" cy="2871216"/>
          </a:xfrm>
          <a:prstGeom prst="rect">
            <a:avLst/>
          </a:prstGeom>
          <a:ln>
            <a:solidFill>
              <a:srgbClr val="6CACE4">
                <a:alpha val="25000"/>
              </a:srgbClr>
            </a:solidFill>
          </a:ln>
        </p:spPr>
        <p:txBody>
          <a:bodyPr vert="horz" lIns="91440" tIns="45720" rIns="91440" bIns="45720" rtlCol="0">
            <a:normAutofit/>
          </a:bodyPr>
          <a:lstStyle>
            <a:lvl1pPr marL="288925" indent="-288925">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798513" indent="-230188">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3pPr>
          </a:lstStyle>
          <a:p>
            <a:pPr lvl="0"/>
            <a:r>
              <a:rPr lang="en-US"/>
              <a:t>Click to add first-level bullet</a:t>
            </a:r>
          </a:p>
          <a:p>
            <a:pPr lvl="1"/>
            <a:r>
              <a:rPr lang="en-US"/>
              <a:t>Second level</a:t>
            </a:r>
          </a:p>
          <a:p>
            <a:pPr lvl="2"/>
            <a:r>
              <a:rPr lang="en-US"/>
              <a:t>Third level</a:t>
            </a:r>
          </a:p>
        </p:txBody>
      </p:sp>
      <p:sp>
        <p:nvSpPr>
          <p:cNvPr id="8" name="Caption 3">
            <a:extLst>
              <a:ext uri="{FF2B5EF4-FFF2-40B4-BE49-F238E27FC236}">
                <a16:creationId xmlns:a16="http://schemas.microsoft.com/office/drawing/2014/main" id="{FF7F5A95-3FDB-8E78-CB34-4E5B04EE833C}"/>
              </a:ext>
            </a:extLst>
          </p:cNvPr>
          <p:cNvSpPr>
            <a:spLocks noGrp="1"/>
          </p:cNvSpPr>
          <p:nvPr>
            <p:ph type="body" sz="quarter" idx="27" hasCustomPrompt="1"/>
          </p:nvPr>
        </p:nvSpPr>
        <p:spPr>
          <a:xfrm>
            <a:off x="4623127" y="1201421"/>
            <a:ext cx="2138732" cy="450850"/>
          </a:xfrm>
          <a:solidFill>
            <a:schemeClr val="accent2">
              <a:alpha val="5000"/>
            </a:scheme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a:t>Click to add caption</a:t>
            </a:r>
          </a:p>
        </p:txBody>
      </p:sp>
      <p:sp>
        <p:nvSpPr>
          <p:cNvPr id="14" name="Bullets 3">
            <a:extLst>
              <a:ext uri="{FF2B5EF4-FFF2-40B4-BE49-F238E27FC236}">
                <a16:creationId xmlns:a16="http://schemas.microsoft.com/office/drawing/2014/main" id="{EA390478-31CD-D446-9187-12E5BF0AC69C}"/>
              </a:ext>
            </a:extLst>
          </p:cNvPr>
          <p:cNvSpPr>
            <a:spLocks noGrp="1"/>
          </p:cNvSpPr>
          <p:nvPr>
            <p:ph idx="22" hasCustomPrompt="1"/>
          </p:nvPr>
        </p:nvSpPr>
        <p:spPr>
          <a:xfrm>
            <a:off x="4623127" y="1728216"/>
            <a:ext cx="2138732" cy="2871216"/>
          </a:xfrm>
          <a:prstGeom prst="rect">
            <a:avLst/>
          </a:prstGeom>
          <a:ln>
            <a:solidFill>
              <a:srgbClr val="6CACE4">
                <a:alpha val="25000"/>
              </a:srgbClr>
            </a:solidFill>
          </a:ln>
        </p:spPr>
        <p:txBody>
          <a:bodyPr vert="horz" lIns="91440" tIns="45720" rIns="91440" bIns="45720" rtlCol="0">
            <a:normAutofit/>
          </a:bodyPr>
          <a:lstStyle>
            <a:lvl1pPr marL="288925" indent="-288925">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798513" indent="-230188">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3pPr>
          </a:lstStyle>
          <a:p>
            <a:pPr lvl="0"/>
            <a:r>
              <a:rPr lang="en-US"/>
              <a:t>Click to add first-level bullet</a:t>
            </a:r>
          </a:p>
          <a:p>
            <a:pPr lvl="1"/>
            <a:r>
              <a:rPr lang="en-US"/>
              <a:t>Second level</a:t>
            </a:r>
          </a:p>
          <a:p>
            <a:pPr lvl="2"/>
            <a:r>
              <a:rPr lang="en-US"/>
              <a:t>Third level</a:t>
            </a:r>
          </a:p>
        </p:txBody>
      </p:sp>
      <p:sp>
        <p:nvSpPr>
          <p:cNvPr id="9" name="Caption 4">
            <a:extLst>
              <a:ext uri="{FF2B5EF4-FFF2-40B4-BE49-F238E27FC236}">
                <a16:creationId xmlns:a16="http://schemas.microsoft.com/office/drawing/2014/main" id="{0980433D-D908-73B1-55AB-72BBCE35EF6B}"/>
              </a:ext>
            </a:extLst>
          </p:cNvPr>
          <p:cNvSpPr>
            <a:spLocks noGrp="1"/>
          </p:cNvSpPr>
          <p:nvPr>
            <p:ph type="body" sz="quarter" idx="28" hasCustomPrompt="1"/>
          </p:nvPr>
        </p:nvSpPr>
        <p:spPr>
          <a:xfrm>
            <a:off x="6852869" y="1201421"/>
            <a:ext cx="2138732" cy="450850"/>
          </a:xfrm>
          <a:solidFill>
            <a:schemeClr val="accent2">
              <a:alpha val="5000"/>
            </a:scheme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a:t>Click to add caption</a:t>
            </a:r>
          </a:p>
        </p:txBody>
      </p:sp>
      <p:sp>
        <p:nvSpPr>
          <p:cNvPr id="7" name="Bullets 4"/>
          <p:cNvSpPr>
            <a:spLocks noGrp="1"/>
          </p:cNvSpPr>
          <p:nvPr>
            <p:ph idx="12" hasCustomPrompt="1"/>
          </p:nvPr>
        </p:nvSpPr>
        <p:spPr>
          <a:xfrm>
            <a:off x="6852869" y="1728216"/>
            <a:ext cx="2138732" cy="2871216"/>
          </a:xfrm>
          <a:prstGeom prst="rect">
            <a:avLst/>
          </a:prstGeom>
          <a:ln>
            <a:solidFill>
              <a:srgbClr val="6CACE4">
                <a:alpha val="25000"/>
              </a:srgbClr>
            </a:solidFill>
          </a:ln>
        </p:spPr>
        <p:txBody>
          <a:bodyPr vert="horz" lIns="91440" tIns="45720" rIns="91440" bIns="45720" rtlCol="0">
            <a:normAutofit/>
          </a:bodyPr>
          <a:lstStyle>
            <a:lvl1pPr marL="288925" indent="-288925">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798513" indent="-230188">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3pPr>
          </a:lstStyle>
          <a:p>
            <a:pPr lvl="0"/>
            <a:r>
              <a:rPr lang="en-US"/>
              <a:t>Click to add first-level bullet</a:t>
            </a:r>
          </a:p>
          <a:p>
            <a:pPr lvl="1"/>
            <a:r>
              <a:rPr lang="en-US"/>
              <a:t>Second level</a:t>
            </a:r>
          </a:p>
          <a:p>
            <a:pPr lvl="2"/>
            <a:r>
              <a:rPr lang="en-US"/>
              <a:t>Third level</a:t>
            </a:r>
          </a:p>
        </p:txBody>
      </p:sp>
      <p:sp>
        <p:nvSpPr>
          <p:cNvPr id="4" name="Source">
            <a:extLst>
              <a:ext uri="{FF2B5EF4-FFF2-40B4-BE49-F238E27FC236}">
                <a16:creationId xmlns:a16="http://schemas.microsoft.com/office/drawing/2014/main" id="{F806246F-4048-68B9-1827-306AD6405027}"/>
              </a:ext>
            </a:extLst>
          </p:cNvPr>
          <p:cNvSpPr>
            <a:spLocks noGrp="1"/>
          </p:cNvSpPr>
          <p:nvPr>
            <p:ph idx="25" hasCustomPrompt="1"/>
          </p:nvPr>
        </p:nvSpPr>
        <p:spPr>
          <a:xfrm>
            <a:off x="149313" y="4792204"/>
            <a:ext cx="7818120" cy="274638"/>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72BBB55E-7AC7-D64C-B251-6D158172D5BD}"/>
              </a:ext>
            </a:extLst>
          </p:cNvPr>
          <p:cNvSpPr>
            <a:spLocks noGrp="1"/>
          </p:cNvSpPr>
          <p:nvPr>
            <p:ph type="sldNum" sz="quarter" idx="24"/>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160620849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4 blue boxes">
    <p:bg>
      <p:bgPr>
        <a:solidFill>
          <a:srgbClr val="FFFFFF"/>
        </a:solidFill>
        <a:effectLst/>
      </p:bgPr>
    </p:bg>
    <p:spTree>
      <p:nvGrpSpPr>
        <p:cNvPr id="1" name=""/>
        <p:cNvGrpSpPr/>
        <p:nvPr/>
      </p:nvGrpSpPr>
      <p:grpSpPr>
        <a:xfrm>
          <a:off x="0" y="0"/>
          <a:ext cx="0" cy="0"/>
          <a:chOff x="0" y="0"/>
          <a:chExt cx="0" cy="0"/>
        </a:xfrm>
      </p:grpSpPr>
      <p:sp>
        <p:nvSpPr>
          <p:cNvPr id="16" name="Title"/>
          <p:cNvSpPr>
            <a:spLocks noGrp="1"/>
          </p:cNvSpPr>
          <p:nvPr>
            <p:ph type="title" hasCustomPrompt="1"/>
          </p:nvPr>
        </p:nvSpPr>
        <p:spPr>
          <a:xfrm>
            <a:off x="149313" y="53975"/>
            <a:ext cx="8842248" cy="857250"/>
          </a:xfrm>
          <a:prstGeom prst="rect">
            <a:avLst/>
          </a:prstGeom>
        </p:spPr>
        <p:txBody>
          <a:bodyPr vert="horz" lIns="91440" tIns="45720" rIns="91440" bIns="45720" rtlCol="0" anchor="ctr">
            <a:normAutofit/>
          </a:bodyPr>
          <a:lstStyle>
            <a:lvl1pPr>
              <a:defRPr baseline="0"/>
            </a:lvl1pPr>
          </a:lstStyle>
          <a:p>
            <a:r>
              <a:rPr lang="en-US"/>
              <a:t>Click to add slide title</a:t>
            </a:r>
          </a:p>
        </p:txBody>
      </p:sp>
      <p:sp>
        <p:nvSpPr>
          <p:cNvPr id="19" name="Bullets 1">
            <a:extLst>
              <a:ext uri="{FF2B5EF4-FFF2-40B4-BE49-F238E27FC236}">
                <a16:creationId xmlns:a16="http://schemas.microsoft.com/office/drawing/2014/main" id="{320901F1-5615-9445-8877-7C38D152ACB3}"/>
              </a:ext>
            </a:extLst>
          </p:cNvPr>
          <p:cNvSpPr>
            <a:spLocks noGrp="1"/>
          </p:cNvSpPr>
          <p:nvPr>
            <p:ph idx="23" hasCustomPrompt="1"/>
          </p:nvPr>
        </p:nvSpPr>
        <p:spPr>
          <a:xfrm>
            <a:off x="149817" y="1200151"/>
            <a:ext cx="2136686" cy="3401479"/>
          </a:xfrm>
          <a:prstGeom prst="rect">
            <a:avLst/>
          </a:prstGeom>
          <a:solidFill>
            <a:schemeClr val="accent2">
              <a:alpha val="5000"/>
            </a:schemeClr>
          </a:solidFill>
          <a:ln>
            <a:solidFill>
              <a:srgbClr val="6CACE4">
                <a:alpha val="20000"/>
              </a:srgbClr>
            </a:solidFill>
          </a:ln>
        </p:spPr>
        <p:txBody>
          <a:bodyPr>
            <a:normAutofit/>
          </a:bodyPr>
          <a:lstStyle>
            <a:lvl1pPr marL="288925" indent="-288925">
              <a:buFont typeface="Arial" panose="020B0604020202020204" pitchFamily="34" charset="0"/>
              <a:buChar char="►"/>
              <a:defRPr sz="16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8038" indent="-234950">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12" name="Bullets 2">
            <a:extLst>
              <a:ext uri="{FF2B5EF4-FFF2-40B4-BE49-F238E27FC236}">
                <a16:creationId xmlns:a16="http://schemas.microsoft.com/office/drawing/2014/main" id="{D6209DD7-63FB-524C-82F9-D954FCA32434}"/>
              </a:ext>
            </a:extLst>
          </p:cNvPr>
          <p:cNvSpPr>
            <a:spLocks noGrp="1"/>
          </p:cNvSpPr>
          <p:nvPr>
            <p:ph idx="20" hasCustomPrompt="1"/>
          </p:nvPr>
        </p:nvSpPr>
        <p:spPr>
          <a:xfrm>
            <a:off x="2377513" y="1198879"/>
            <a:ext cx="2138732" cy="3401479"/>
          </a:xfrm>
          <a:prstGeom prst="rect">
            <a:avLst/>
          </a:prstGeom>
          <a:solidFill>
            <a:schemeClr val="accent2">
              <a:alpha val="5000"/>
            </a:schemeClr>
          </a:solidFill>
          <a:ln>
            <a:solidFill>
              <a:srgbClr val="6CACE4">
                <a:alpha val="20000"/>
              </a:srgbClr>
            </a:solidFill>
          </a:ln>
        </p:spPr>
        <p:txBody>
          <a:bodyPr vert="horz" lIns="91440" tIns="45720" rIns="91440" bIns="45720" rtlCol="0">
            <a:normAutofit/>
          </a:bodyPr>
          <a:lstStyle>
            <a:lvl1pPr marL="288925" indent="-288925">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798513" indent="-230188">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3pPr>
          </a:lstStyle>
          <a:p>
            <a:pPr lvl="0"/>
            <a:r>
              <a:rPr lang="en-US"/>
              <a:t>Click to add first-level bullet</a:t>
            </a:r>
          </a:p>
          <a:p>
            <a:pPr lvl="1"/>
            <a:r>
              <a:rPr lang="en-US"/>
              <a:t>Second level</a:t>
            </a:r>
          </a:p>
          <a:p>
            <a:pPr lvl="2"/>
            <a:r>
              <a:rPr lang="en-US"/>
              <a:t>Third level</a:t>
            </a:r>
          </a:p>
        </p:txBody>
      </p:sp>
      <p:sp>
        <p:nvSpPr>
          <p:cNvPr id="14" name="Bullets 3">
            <a:extLst>
              <a:ext uri="{FF2B5EF4-FFF2-40B4-BE49-F238E27FC236}">
                <a16:creationId xmlns:a16="http://schemas.microsoft.com/office/drawing/2014/main" id="{EA390478-31CD-D446-9187-12E5BF0AC69C}"/>
              </a:ext>
            </a:extLst>
          </p:cNvPr>
          <p:cNvSpPr>
            <a:spLocks noGrp="1"/>
          </p:cNvSpPr>
          <p:nvPr>
            <p:ph idx="22" hasCustomPrompt="1"/>
          </p:nvPr>
        </p:nvSpPr>
        <p:spPr>
          <a:xfrm>
            <a:off x="4623127" y="1198879"/>
            <a:ext cx="2138732" cy="3401479"/>
          </a:xfrm>
          <a:prstGeom prst="rect">
            <a:avLst/>
          </a:prstGeom>
          <a:solidFill>
            <a:schemeClr val="accent2">
              <a:alpha val="5000"/>
            </a:schemeClr>
          </a:solidFill>
          <a:ln>
            <a:solidFill>
              <a:srgbClr val="6CACE4">
                <a:alpha val="20000"/>
              </a:srgbClr>
            </a:solidFill>
          </a:ln>
        </p:spPr>
        <p:txBody>
          <a:bodyPr vert="horz" lIns="91440" tIns="45720" rIns="91440" bIns="45720" rtlCol="0">
            <a:normAutofit/>
          </a:bodyPr>
          <a:lstStyle>
            <a:lvl1pPr marL="288925" indent="-288925">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798513" indent="-230188">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3pPr>
          </a:lstStyle>
          <a:p>
            <a:pPr lvl="0"/>
            <a:r>
              <a:rPr lang="en-US"/>
              <a:t>Click to add first-level bullet</a:t>
            </a:r>
          </a:p>
          <a:p>
            <a:pPr lvl="1"/>
            <a:r>
              <a:rPr lang="en-US"/>
              <a:t>Second level</a:t>
            </a:r>
          </a:p>
          <a:p>
            <a:pPr lvl="2"/>
            <a:r>
              <a:rPr lang="en-US"/>
              <a:t>Third level</a:t>
            </a:r>
          </a:p>
        </p:txBody>
      </p:sp>
      <p:sp>
        <p:nvSpPr>
          <p:cNvPr id="7" name="Bullets 4"/>
          <p:cNvSpPr>
            <a:spLocks noGrp="1"/>
          </p:cNvSpPr>
          <p:nvPr>
            <p:ph idx="12" hasCustomPrompt="1"/>
          </p:nvPr>
        </p:nvSpPr>
        <p:spPr>
          <a:xfrm>
            <a:off x="6852869" y="1198879"/>
            <a:ext cx="2138732" cy="3401479"/>
          </a:xfrm>
          <a:prstGeom prst="rect">
            <a:avLst/>
          </a:prstGeom>
          <a:solidFill>
            <a:schemeClr val="accent2">
              <a:alpha val="5000"/>
            </a:schemeClr>
          </a:solidFill>
          <a:ln>
            <a:solidFill>
              <a:srgbClr val="6CACE4">
                <a:alpha val="20000"/>
              </a:srgbClr>
            </a:solidFill>
          </a:ln>
        </p:spPr>
        <p:txBody>
          <a:bodyPr vert="horz" lIns="91440" tIns="45720" rIns="91440" bIns="45720" rtlCol="0">
            <a:normAutofit/>
          </a:bodyPr>
          <a:lstStyle>
            <a:lvl1pPr marL="288925" indent="-288925">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798513" indent="-230188">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3pPr>
          </a:lstStyle>
          <a:p>
            <a:pPr lvl="0"/>
            <a:r>
              <a:rPr lang="en-US"/>
              <a:t>Click to add first-level bullet</a:t>
            </a:r>
          </a:p>
          <a:p>
            <a:pPr lvl="1"/>
            <a:r>
              <a:rPr lang="en-US"/>
              <a:t>Second level</a:t>
            </a:r>
          </a:p>
          <a:p>
            <a:pPr lvl="2"/>
            <a:r>
              <a:rPr lang="en-US"/>
              <a:t>Third level</a:t>
            </a:r>
          </a:p>
        </p:txBody>
      </p:sp>
      <p:sp>
        <p:nvSpPr>
          <p:cNvPr id="4" name="Source">
            <a:extLst>
              <a:ext uri="{FF2B5EF4-FFF2-40B4-BE49-F238E27FC236}">
                <a16:creationId xmlns:a16="http://schemas.microsoft.com/office/drawing/2014/main" id="{F806246F-4048-68B9-1827-306AD6405027}"/>
              </a:ext>
            </a:extLst>
          </p:cNvPr>
          <p:cNvSpPr>
            <a:spLocks noGrp="1"/>
          </p:cNvSpPr>
          <p:nvPr>
            <p:ph idx="25" hasCustomPrompt="1"/>
          </p:nvPr>
        </p:nvSpPr>
        <p:spPr>
          <a:xfrm>
            <a:off x="149313" y="4792204"/>
            <a:ext cx="7818120" cy="274638"/>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72BBB55E-7AC7-D64C-B251-6D158172D5BD}"/>
              </a:ext>
            </a:extLst>
          </p:cNvPr>
          <p:cNvSpPr>
            <a:spLocks noGrp="1"/>
          </p:cNvSpPr>
          <p:nvPr>
            <p:ph type="sldNum" sz="quarter" idx="24"/>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6546685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raditional section">
    <p:spTree>
      <p:nvGrpSpPr>
        <p:cNvPr id="1" name=""/>
        <p:cNvGrpSpPr/>
        <p:nvPr/>
      </p:nvGrpSpPr>
      <p:grpSpPr>
        <a:xfrm>
          <a:off x="0" y="0"/>
          <a:ext cx="0" cy="0"/>
          <a:chOff x="0" y="0"/>
          <a:chExt cx="0" cy="0"/>
        </a:xfrm>
      </p:grpSpPr>
      <p:sp>
        <p:nvSpPr>
          <p:cNvPr id="4" name="Decorative bar">
            <a:extLst>
              <a:ext uri="{FF2B5EF4-FFF2-40B4-BE49-F238E27FC236}">
                <a16:creationId xmlns:a16="http://schemas.microsoft.com/office/drawing/2014/main" id="{BD132701-7BD1-BB69-31C5-E14DAE63E8D0}"/>
              </a:ext>
              <a:ext uri="{C183D7F6-B498-43B3-948B-1728B52AA6E4}">
                <adec:decorative xmlns:adec="http://schemas.microsoft.com/office/drawing/2017/decorative" val="1"/>
              </a:ext>
            </a:extLst>
          </p:cNvPr>
          <p:cNvSpPr/>
          <p:nvPr userDrawn="1"/>
        </p:nvSpPr>
        <p:spPr>
          <a:xfrm>
            <a:off x="2249214" y="1472513"/>
            <a:ext cx="6891500" cy="9144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5" name="Decorative line">
            <a:extLst>
              <a:ext uri="{FF2B5EF4-FFF2-40B4-BE49-F238E27FC236}">
                <a16:creationId xmlns:a16="http://schemas.microsoft.com/office/drawing/2014/main" id="{9E5811FD-A6C6-FABD-43C2-4A80A5E9E2B2}"/>
              </a:ext>
            </a:extLst>
          </p:cNvPr>
          <p:cNvSpPr/>
          <p:nvPr userDrawn="1"/>
        </p:nvSpPr>
        <p:spPr>
          <a:xfrm>
            <a:off x="2247149" y="2313761"/>
            <a:ext cx="6891500" cy="73152"/>
          </a:xfrm>
          <a:prstGeom prst="rect">
            <a:avLst/>
          </a:prstGeom>
          <a:solidFill>
            <a:srgbClr val="70854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Section title">
            <a:extLst>
              <a:ext uri="{FF2B5EF4-FFF2-40B4-BE49-F238E27FC236}">
                <a16:creationId xmlns:a16="http://schemas.microsoft.com/office/drawing/2014/main" id="{DF36C248-7ED8-B083-7A2D-55F99407809E}"/>
              </a:ext>
            </a:extLst>
          </p:cNvPr>
          <p:cNvSpPr>
            <a:spLocks noGrp="1"/>
          </p:cNvSpPr>
          <p:nvPr>
            <p:ph type="title"/>
          </p:nvPr>
        </p:nvSpPr>
        <p:spPr>
          <a:xfrm>
            <a:off x="2245084" y="1472513"/>
            <a:ext cx="6891500" cy="914400"/>
          </a:xfrm>
          <a:prstGeom prst="rect">
            <a:avLst/>
          </a:prstGeom>
        </p:spPr>
        <p:txBody>
          <a:bodyPr anchor="ctr"/>
          <a:lstStyle>
            <a:lvl1pPr algn="ctr">
              <a:defRPr sz="2400">
                <a:solidFill>
                  <a:schemeClr val="bg1"/>
                </a:solidFill>
                <a:latin typeface="Georgia" panose="02040502050405020303" pitchFamily="18" charset="0"/>
              </a:defRPr>
            </a:lvl1pPr>
          </a:lstStyle>
          <a:p>
            <a:r>
              <a:rPr lang="en-US"/>
              <a:t>Click to edit Master title style</a:t>
            </a:r>
          </a:p>
        </p:txBody>
      </p:sp>
      <p:sp>
        <p:nvSpPr>
          <p:cNvPr id="3" name="Slide number">
            <a:extLst>
              <a:ext uri="{FF2B5EF4-FFF2-40B4-BE49-F238E27FC236}">
                <a16:creationId xmlns:a16="http://schemas.microsoft.com/office/drawing/2014/main" id="{D3675BD1-A728-F6D0-FEB5-91D58A2A0D2F}"/>
              </a:ext>
            </a:extLst>
          </p:cNvPr>
          <p:cNvSpPr>
            <a:spLocks noGrp="1"/>
          </p:cNvSpPr>
          <p:nvPr>
            <p:ph type="sldNum" sz="quarter" idx="10"/>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268519433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4 boxes and 4 bottom captions">
    <p:bg>
      <p:bgPr>
        <a:solidFill>
          <a:srgbClr val="FFFFFF"/>
        </a:solidFill>
        <a:effectLst/>
      </p:bgPr>
    </p:bg>
    <p:spTree>
      <p:nvGrpSpPr>
        <p:cNvPr id="1" name=""/>
        <p:cNvGrpSpPr/>
        <p:nvPr/>
      </p:nvGrpSpPr>
      <p:grpSpPr>
        <a:xfrm>
          <a:off x="0" y="0"/>
          <a:ext cx="0" cy="0"/>
          <a:chOff x="0" y="0"/>
          <a:chExt cx="0" cy="0"/>
        </a:xfrm>
      </p:grpSpPr>
      <p:sp>
        <p:nvSpPr>
          <p:cNvPr id="16" name="Title"/>
          <p:cNvSpPr>
            <a:spLocks noGrp="1"/>
          </p:cNvSpPr>
          <p:nvPr>
            <p:ph type="title" hasCustomPrompt="1"/>
          </p:nvPr>
        </p:nvSpPr>
        <p:spPr>
          <a:xfrm>
            <a:off x="149313" y="53975"/>
            <a:ext cx="8842248" cy="857250"/>
          </a:xfrm>
          <a:prstGeom prst="rect">
            <a:avLst/>
          </a:prstGeom>
        </p:spPr>
        <p:txBody>
          <a:bodyPr vert="horz" lIns="91440" tIns="45720" rIns="91440" bIns="45720" rtlCol="0" anchor="ctr">
            <a:normAutofit/>
          </a:bodyPr>
          <a:lstStyle>
            <a:lvl1pPr>
              <a:defRPr baseline="0"/>
            </a:lvl1pPr>
          </a:lstStyle>
          <a:p>
            <a:r>
              <a:rPr lang="en-US"/>
              <a:t>Click to add slide title</a:t>
            </a:r>
          </a:p>
        </p:txBody>
      </p:sp>
      <p:sp>
        <p:nvSpPr>
          <p:cNvPr id="19" name="Bullets 1">
            <a:extLst>
              <a:ext uri="{FF2B5EF4-FFF2-40B4-BE49-F238E27FC236}">
                <a16:creationId xmlns:a16="http://schemas.microsoft.com/office/drawing/2014/main" id="{416E5DA1-136A-384D-85B8-D3676B29E3F3}"/>
              </a:ext>
            </a:extLst>
          </p:cNvPr>
          <p:cNvSpPr>
            <a:spLocks noGrp="1"/>
          </p:cNvSpPr>
          <p:nvPr>
            <p:ph idx="13" hasCustomPrompt="1"/>
          </p:nvPr>
        </p:nvSpPr>
        <p:spPr>
          <a:xfrm>
            <a:off x="149314" y="1198879"/>
            <a:ext cx="2138732" cy="2852928"/>
          </a:xfrm>
          <a:ln>
            <a:solidFill>
              <a:srgbClr val="6CACE4">
                <a:alpha val="25000"/>
              </a:srgbClr>
            </a:solidFill>
          </a:ln>
        </p:spPr>
        <p:txBody>
          <a:bodyPr>
            <a:normAutofit/>
          </a:bodyPr>
          <a:lstStyle>
            <a:lvl1pPr marL="288925" indent="-288925">
              <a:buFont typeface="Arial" panose="020B0604020202020204" pitchFamily="34" charset="0"/>
              <a:buChar char="►"/>
              <a:defRPr sz="16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8038" indent="-234950">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6" name="Caption 1"/>
          <p:cNvSpPr>
            <a:spLocks noGrp="1"/>
          </p:cNvSpPr>
          <p:nvPr>
            <p:ph type="body" sz="quarter" idx="15" hasCustomPrompt="1"/>
          </p:nvPr>
        </p:nvSpPr>
        <p:spPr>
          <a:xfrm>
            <a:off x="141692" y="4140200"/>
            <a:ext cx="2138732" cy="450850"/>
          </a:xfrm>
          <a:solidFill>
            <a:schemeClr val="accent2">
              <a:alpha val="5000"/>
            </a:scheme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a:t>Click to add caption</a:t>
            </a:r>
          </a:p>
        </p:txBody>
      </p:sp>
      <p:sp>
        <p:nvSpPr>
          <p:cNvPr id="12" name="Bullets 2">
            <a:extLst>
              <a:ext uri="{FF2B5EF4-FFF2-40B4-BE49-F238E27FC236}">
                <a16:creationId xmlns:a16="http://schemas.microsoft.com/office/drawing/2014/main" id="{D6209DD7-63FB-524C-82F9-D954FCA32434}"/>
              </a:ext>
            </a:extLst>
          </p:cNvPr>
          <p:cNvSpPr>
            <a:spLocks noGrp="1"/>
          </p:cNvSpPr>
          <p:nvPr>
            <p:ph idx="20" hasCustomPrompt="1"/>
          </p:nvPr>
        </p:nvSpPr>
        <p:spPr>
          <a:xfrm>
            <a:off x="2377512" y="1198879"/>
            <a:ext cx="2131111" cy="2852929"/>
          </a:xfrm>
          <a:prstGeom prst="rect">
            <a:avLst/>
          </a:prstGeom>
          <a:ln>
            <a:solidFill>
              <a:srgbClr val="6CACE4">
                <a:alpha val="25000"/>
              </a:srgbClr>
            </a:solidFill>
          </a:ln>
        </p:spPr>
        <p:txBody>
          <a:bodyPr vert="horz" lIns="91440" tIns="45720" rIns="91440" bIns="45720" rtlCol="0">
            <a:normAutofit/>
          </a:bodyPr>
          <a:lstStyle>
            <a:lvl1pPr marL="288925" indent="-288925">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798513" indent="-230188">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3pPr>
          </a:lstStyle>
          <a:p>
            <a:pPr lvl="0"/>
            <a:r>
              <a:rPr lang="en-US"/>
              <a:t>Click to add first-level bullet</a:t>
            </a:r>
          </a:p>
          <a:p>
            <a:pPr lvl="1"/>
            <a:r>
              <a:rPr lang="en-US"/>
              <a:t>Second level</a:t>
            </a:r>
          </a:p>
          <a:p>
            <a:pPr lvl="2"/>
            <a:r>
              <a:rPr lang="en-US"/>
              <a:t>Third level</a:t>
            </a:r>
          </a:p>
        </p:txBody>
      </p:sp>
      <p:sp>
        <p:nvSpPr>
          <p:cNvPr id="13" name="Caption 2">
            <a:extLst>
              <a:ext uri="{FF2B5EF4-FFF2-40B4-BE49-F238E27FC236}">
                <a16:creationId xmlns:a16="http://schemas.microsoft.com/office/drawing/2014/main" id="{EDD1DE12-0BA4-B145-9486-015B603AE781}"/>
              </a:ext>
            </a:extLst>
          </p:cNvPr>
          <p:cNvSpPr>
            <a:spLocks noGrp="1"/>
          </p:cNvSpPr>
          <p:nvPr>
            <p:ph type="body" sz="quarter" idx="21" hasCustomPrompt="1"/>
          </p:nvPr>
        </p:nvSpPr>
        <p:spPr>
          <a:xfrm>
            <a:off x="2377512" y="4140200"/>
            <a:ext cx="2138732" cy="450850"/>
          </a:xfrm>
          <a:solidFill>
            <a:schemeClr val="accent2">
              <a:alpha val="5000"/>
            </a:scheme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a:t>Click to add caption</a:t>
            </a:r>
          </a:p>
        </p:txBody>
      </p:sp>
      <p:sp>
        <p:nvSpPr>
          <p:cNvPr id="14" name="Bullets 3">
            <a:extLst>
              <a:ext uri="{FF2B5EF4-FFF2-40B4-BE49-F238E27FC236}">
                <a16:creationId xmlns:a16="http://schemas.microsoft.com/office/drawing/2014/main" id="{EA390478-31CD-D446-9187-12E5BF0AC69C}"/>
              </a:ext>
            </a:extLst>
          </p:cNvPr>
          <p:cNvSpPr>
            <a:spLocks noGrp="1"/>
          </p:cNvSpPr>
          <p:nvPr>
            <p:ph idx="22" hasCustomPrompt="1"/>
          </p:nvPr>
        </p:nvSpPr>
        <p:spPr>
          <a:xfrm>
            <a:off x="4623127" y="1198879"/>
            <a:ext cx="2138732" cy="2852929"/>
          </a:xfrm>
          <a:prstGeom prst="rect">
            <a:avLst/>
          </a:prstGeom>
          <a:ln>
            <a:solidFill>
              <a:srgbClr val="6CACE4">
                <a:alpha val="25000"/>
              </a:srgbClr>
            </a:solidFill>
          </a:ln>
        </p:spPr>
        <p:txBody>
          <a:bodyPr vert="horz" lIns="91440" tIns="45720" rIns="91440" bIns="45720" rtlCol="0">
            <a:normAutofit/>
          </a:bodyPr>
          <a:lstStyle>
            <a:lvl1pPr marL="288925" indent="-288925">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798513" indent="-230188">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3pPr>
          </a:lstStyle>
          <a:p>
            <a:pPr lvl="0"/>
            <a:r>
              <a:rPr lang="en-US"/>
              <a:t>Click to add first-level bullet</a:t>
            </a:r>
          </a:p>
          <a:p>
            <a:pPr lvl="1"/>
            <a:r>
              <a:rPr lang="en-US"/>
              <a:t>Second level</a:t>
            </a:r>
          </a:p>
          <a:p>
            <a:pPr lvl="2"/>
            <a:r>
              <a:rPr lang="en-US"/>
              <a:t>Third level</a:t>
            </a:r>
          </a:p>
        </p:txBody>
      </p:sp>
      <p:sp>
        <p:nvSpPr>
          <p:cNvPr id="15" name="Caption 3">
            <a:extLst>
              <a:ext uri="{FF2B5EF4-FFF2-40B4-BE49-F238E27FC236}">
                <a16:creationId xmlns:a16="http://schemas.microsoft.com/office/drawing/2014/main" id="{319416A7-ED6C-B24A-AFAF-A5B75A980488}"/>
              </a:ext>
            </a:extLst>
          </p:cNvPr>
          <p:cNvSpPr>
            <a:spLocks noGrp="1"/>
          </p:cNvSpPr>
          <p:nvPr>
            <p:ph type="body" sz="quarter" idx="23" hasCustomPrompt="1"/>
          </p:nvPr>
        </p:nvSpPr>
        <p:spPr>
          <a:xfrm>
            <a:off x="4623126" y="4140200"/>
            <a:ext cx="2138732" cy="450850"/>
          </a:xfrm>
          <a:solidFill>
            <a:schemeClr val="accent2">
              <a:alpha val="5000"/>
            </a:scheme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a:t>Click to add caption</a:t>
            </a:r>
          </a:p>
        </p:txBody>
      </p:sp>
      <p:sp>
        <p:nvSpPr>
          <p:cNvPr id="7" name="Bullets 4"/>
          <p:cNvSpPr>
            <a:spLocks noGrp="1"/>
          </p:cNvSpPr>
          <p:nvPr>
            <p:ph idx="12" hasCustomPrompt="1"/>
          </p:nvPr>
        </p:nvSpPr>
        <p:spPr>
          <a:xfrm>
            <a:off x="6852869" y="1198879"/>
            <a:ext cx="2138732" cy="2852929"/>
          </a:xfrm>
          <a:prstGeom prst="rect">
            <a:avLst/>
          </a:prstGeom>
          <a:ln>
            <a:solidFill>
              <a:srgbClr val="6CACE4">
                <a:alpha val="25000"/>
              </a:srgbClr>
            </a:solidFill>
          </a:ln>
        </p:spPr>
        <p:txBody>
          <a:bodyPr vert="horz" lIns="91440" tIns="45720" rIns="91440" bIns="45720" rtlCol="0">
            <a:normAutofit/>
          </a:bodyPr>
          <a:lstStyle>
            <a:lvl1pPr marL="288925" indent="-288925">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798513" indent="-230188">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3pPr>
          </a:lstStyle>
          <a:p>
            <a:pPr lvl="0"/>
            <a:r>
              <a:rPr lang="en-US"/>
              <a:t>Click to add first-level bullet</a:t>
            </a:r>
          </a:p>
          <a:p>
            <a:pPr lvl="1"/>
            <a:r>
              <a:rPr lang="en-US"/>
              <a:t>Second level</a:t>
            </a:r>
          </a:p>
          <a:p>
            <a:pPr lvl="2"/>
            <a:r>
              <a:rPr lang="en-US"/>
              <a:t>Third level</a:t>
            </a:r>
          </a:p>
        </p:txBody>
      </p:sp>
      <p:sp>
        <p:nvSpPr>
          <p:cNvPr id="11" name="Caption 4">
            <a:extLst>
              <a:ext uri="{FF2B5EF4-FFF2-40B4-BE49-F238E27FC236}">
                <a16:creationId xmlns:a16="http://schemas.microsoft.com/office/drawing/2014/main" id="{D0FFB876-B606-7D40-AAF7-965A40885FB9}"/>
              </a:ext>
            </a:extLst>
          </p:cNvPr>
          <p:cNvSpPr>
            <a:spLocks noGrp="1"/>
          </p:cNvSpPr>
          <p:nvPr>
            <p:ph type="body" sz="quarter" idx="19" hasCustomPrompt="1"/>
          </p:nvPr>
        </p:nvSpPr>
        <p:spPr>
          <a:xfrm>
            <a:off x="6852868" y="4140200"/>
            <a:ext cx="2138732" cy="450850"/>
          </a:xfrm>
          <a:solidFill>
            <a:schemeClr val="accent2">
              <a:alpha val="5000"/>
            </a:scheme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a:t>Click to add caption</a:t>
            </a:r>
          </a:p>
        </p:txBody>
      </p:sp>
      <p:sp>
        <p:nvSpPr>
          <p:cNvPr id="4" name="Source">
            <a:extLst>
              <a:ext uri="{FF2B5EF4-FFF2-40B4-BE49-F238E27FC236}">
                <a16:creationId xmlns:a16="http://schemas.microsoft.com/office/drawing/2014/main" id="{80A88CC8-35C0-5F61-ACF2-470F62E32AD9}"/>
              </a:ext>
            </a:extLst>
          </p:cNvPr>
          <p:cNvSpPr>
            <a:spLocks noGrp="1"/>
          </p:cNvSpPr>
          <p:nvPr>
            <p:ph idx="25" hasCustomPrompt="1"/>
          </p:nvPr>
        </p:nvSpPr>
        <p:spPr>
          <a:xfrm>
            <a:off x="149313" y="4792204"/>
            <a:ext cx="7818120" cy="274638"/>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35468B1C-F8D9-EF42-BC01-36CBB39F389B}"/>
              </a:ext>
            </a:extLst>
          </p:cNvPr>
          <p:cNvSpPr>
            <a:spLocks noGrp="1"/>
          </p:cNvSpPr>
          <p:nvPr>
            <p:ph type="sldNum" sz="quarter" idx="24"/>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110405533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5 boxes">
    <p:bg>
      <p:bgPr>
        <a:solidFill>
          <a:srgbClr val="FFFFFF"/>
        </a:solidFill>
        <a:effectLst/>
      </p:bgPr>
    </p:bg>
    <p:spTree>
      <p:nvGrpSpPr>
        <p:cNvPr id="1" name=""/>
        <p:cNvGrpSpPr/>
        <p:nvPr/>
      </p:nvGrpSpPr>
      <p:grpSpPr>
        <a:xfrm>
          <a:off x="0" y="0"/>
          <a:ext cx="0" cy="0"/>
          <a:chOff x="0" y="0"/>
          <a:chExt cx="0" cy="0"/>
        </a:xfrm>
      </p:grpSpPr>
      <p:sp>
        <p:nvSpPr>
          <p:cNvPr id="16" name="Title"/>
          <p:cNvSpPr>
            <a:spLocks noGrp="1"/>
          </p:cNvSpPr>
          <p:nvPr>
            <p:ph type="title" hasCustomPrompt="1"/>
          </p:nvPr>
        </p:nvSpPr>
        <p:spPr>
          <a:xfrm>
            <a:off x="149313" y="53975"/>
            <a:ext cx="8842248" cy="857250"/>
          </a:xfrm>
          <a:prstGeom prst="rect">
            <a:avLst/>
          </a:prstGeom>
        </p:spPr>
        <p:txBody>
          <a:bodyPr vert="horz" lIns="91440" tIns="45720" rIns="91440" bIns="45720" rtlCol="0" anchor="ctr">
            <a:normAutofit/>
          </a:bodyPr>
          <a:lstStyle>
            <a:lvl1pPr>
              <a:defRPr baseline="0"/>
            </a:lvl1pPr>
          </a:lstStyle>
          <a:p>
            <a:r>
              <a:rPr lang="en-US"/>
              <a:t>Click to add slide title</a:t>
            </a:r>
          </a:p>
        </p:txBody>
      </p:sp>
      <p:sp>
        <p:nvSpPr>
          <p:cNvPr id="19" name="Bullets 1">
            <a:extLst>
              <a:ext uri="{FF2B5EF4-FFF2-40B4-BE49-F238E27FC236}">
                <a16:creationId xmlns:a16="http://schemas.microsoft.com/office/drawing/2014/main" id="{416E5DA1-136A-384D-85B8-D3676B29E3F3}"/>
              </a:ext>
            </a:extLst>
          </p:cNvPr>
          <p:cNvSpPr>
            <a:spLocks noGrp="1"/>
          </p:cNvSpPr>
          <p:nvPr>
            <p:ph idx="13" hasCustomPrompt="1"/>
          </p:nvPr>
        </p:nvSpPr>
        <p:spPr>
          <a:xfrm>
            <a:off x="149313" y="1198878"/>
            <a:ext cx="1646887" cy="3396023"/>
          </a:xfrm>
          <a:ln>
            <a:solidFill>
              <a:srgbClr val="6CACE4">
                <a:alpha val="25000"/>
              </a:srgbClr>
            </a:solidFill>
          </a:ln>
        </p:spPr>
        <p:txBody>
          <a:bodyPr>
            <a:normAutofit/>
          </a:bodyPr>
          <a:lstStyle>
            <a:lvl1pPr marL="288925" indent="-288925">
              <a:buFont typeface="Arial" panose="020B0604020202020204" pitchFamily="34" charset="0"/>
              <a:buChar char="►"/>
              <a:defRPr sz="1600" baseline="0"/>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27" name="Bullets 2">
            <a:extLst>
              <a:ext uri="{FF2B5EF4-FFF2-40B4-BE49-F238E27FC236}">
                <a16:creationId xmlns:a16="http://schemas.microsoft.com/office/drawing/2014/main" id="{A514C5D4-6321-9940-AA7B-6DD9C2896472}"/>
              </a:ext>
            </a:extLst>
          </p:cNvPr>
          <p:cNvSpPr>
            <a:spLocks noGrp="1"/>
          </p:cNvSpPr>
          <p:nvPr>
            <p:ph idx="27" hasCustomPrompt="1"/>
          </p:nvPr>
        </p:nvSpPr>
        <p:spPr>
          <a:xfrm>
            <a:off x="1948163" y="1198878"/>
            <a:ext cx="1646887" cy="3396024"/>
          </a:xfrm>
          <a:ln>
            <a:solidFill>
              <a:srgbClr val="6CACE4">
                <a:alpha val="25000"/>
              </a:srgbClr>
            </a:solidFill>
          </a:ln>
        </p:spPr>
        <p:txBody>
          <a:bodyPr>
            <a:normAutofit/>
          </a:bodyPr>
          <a:lstStyle>
            <a:lvl1pPr marL="288925" indent="-288925">
              <a:buFont typeface="Arial" panose="020B0604020202020204" pitchFamily="34" charset="0"/>
              <a:buChar char="►"/>
              <a:defRPr sz="1600" baseline="0"/>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26" name="Bullets 3">
            <a:extLst>
              <a:ext uri="{FF2B5EF4-FFF2-40B4-BE49-F238E27FC236}">
                <a16:creationId xmlns:a16="http://schemas.microsoft.com/office/drawing/2014/main" id="{7BAF17F4-7FA8-2B40-BF9E-55A8E4E91B05}"/>
              </a:ext>
            </a:extLst>
          </p:cNvPr>
          <p:cNvSpPr>
            <a:spLocks noGrp="1"/>
          </p:cNvSpPr>
          <p:nvPr>
            <p:ph idx="26" hasCustomPrompt="1"/>
          </p:nvPr>
        </p:nvSpPr>
        <p:spPr>
          <a:xfrm>
            <a:off x="3747013" y="1198878"/>
            <a:ext cx="1646887" cy="3396023"/>
          </a:xfrm>
          <a:ln>
            <a:solidFill>
              <a:srgbClr val="6CACE4">
                <a:alpha val="25000"/>
              </a:srgbClr>
            </a:solidFill>
          </a:ln>
        </p:spPr>
        <p:txBody>
          <a:bodyPr>
            <a:normAutofit/>
          </a:bodyPr>
          <a:lstStyle>
            <a:lvl1pPr marL="288925" indent="-288925">
              <a:buFont typeface="Arial" panose="020B0604020202020204" pitchFamily="34" charset="0"/>
              <a:buChar char="►"/>
              <a:defRPr sz="1600" baseline="0"/>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25" name="Bullets 4">
            <a:extLst>
              <a:ext uri="{FF2B5EF4-FFF2-40B4-BE49-F238E27FC236}">
                <a16:creationId xmlns:a16="http://schemas.microsoft.com/office/drawing/2014/main" id="{18A288B6-F1B3-BD44-ADC4-D449FA33766B}"/>
              </a:ext>
            </a:extLst>
          </p:cNvPr>
          <p:cNvSpPr>
            <a:spLocks noGrp="1"/>
          </p:cNvSpPr>
          <p:nvPr>
            <p:ph idx="25" hasCustomPrompt="1"/>
          </p:nvPr>
        </p:nvSpPr>
        <p:spPr>
          <a:xfrm>
            <a:off x="5545863" y="1198878"/>
            <a:ext cx="1646887" cy="3396023"/>
          </a:xfrm>
          <a:ln>
            <a:solidFill>
              <a:srgbClr val="6CACE4">
                <a:alpha val="25000"/>
              </a:srgbClr>
            </a:solidFill>
          </a:ln>
        </p:spPr>
        <p:txBody>
          <a:bodyPr>
            <a:normAutofit/>
          </a:bodyPr>
          <a:lstStyle>
            <a:lvl1pPr marL="288925" indent="-288925">
              <a:buFont typeface="Arial" panose="020B0604020202020204" pitchFamily="34" charset="0"/>
              <a:buChar char="►"/>
              <a:defRPr sz="1600" baseline="0"/>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24" name="Bullets 5">
            <a:extLst>
              <a:ext uri="{FF2B5EF4-FFF2-40B4-BE49-F238E27FC236}">
                <a16:creationId xmlns:a16="http://schemas.microsoft.com/office/drawing/2014/main" id="{9D2AB08B-3B1E-854B-864B-C1FD8C306D83}"/>
              </a:ext>
            </a:extLst>
          </p:cNvPr>
          <p:cNvSpPr>
            <a:spLocks noGrp="1"/>
          </p:cNvSpPr>
          <p:nvPr>
            <p:ph idx="24" hasCustomPrompt="1"/>
          </p:nvPr>
        </p:nvSpPr>
        <p:spPr>
          <a:xfrm>
            <a:off x="7344713" y="1198878"/>
            <a:ext cx="1646887" cy="3396023"/>
          </a:xfrm>
          <a:ln>
            <a:solidFill>
              <a:srgbClr val="6CACE4">
                <a:alpha val="25000"/>
              </a:srgbClr>
            </a:solidFill>
          </a:ln>
        </p:spPr>
        <p:txBody>
          <a:bodyPr>
            <a:normAutofit/>
          </a:bodyPr>
          <a:lstStyle>
            <a:lvl1pPr marL="288925" indent="-288925">
              <a:buFont typeface="Arial" panose="020B0604020202020204" pitchFamily="34" charset="0"/>
              <a:buChar char="►"/>
              <a:defRPr sz="1600" baseline="0"/>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4" name="Source">
            <a:extLst>
              <a:ext uri="{FF2B5EF4-FFF2-40B4-BE49-F238E27FC236}">
                <a16:creationId xmlns:a16="http://schemas.microsoft.com/office/drawing/2014/main" id="{01A0D38D-35BA-E791-63ED-8BA55B836AAF}"/>
              </a:ext>
            </a:extLst>
          </p:cNvPr>
          <p:cNvSpPr>
            <a:spLocks noGrp="1"/>
          </p:cNvSpPr>
          <p:nvPr>
            <p:ph idx="12" hasCustomPrompt="1"/>
          </p:nvPr>
        </p:nvSpPr>
        <p:spPr>
          <a:xfrm>
            <a:off x="149313" y="4792204"/>
            <a:ext cx="7818120" cy="274638"/>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C746464B-6D50-0444-88FB-F2C6D2DA4234}"/>
              </a:ext>
            </a:extLst>
          </p:cNvPr>
          <p:cNvSpPr>
            <a:spLocks noGrp="1"/>
          </p:cNvSpPr>
          <p:nvPr>
            <p:ph type="sldNum" sz="quarter" idx="28"/>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423887454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5 boxes">
    <p:bg>
      <p:bgPr>
        <a:solidFill>
          <a:srgbClr val="FFFFFF"/>
        </a:solidFill>
        <a:effectLst/>
      </p:bgPr>
    </p:bg>
    <p:spTree>
      <p:nvGrpSpPr>
        <p:cNvPr id="1" name=""/>
        <p:cNvGrpSpPr/>
        <p:nvPr/>
      </p:nvGrpSpPr>
      <p:grpSpPr>
        <a:xfrm>
          <a:off x="0" y="0"/>
          <a:ext cx="0" cy="0"/>
          <a:chOff x="0" y="0"/>
          <a:chExt cx="0" cy="0"/>
        </a:xfrm>
      </p:grpSpPr>
      <p:sp>
        <p:nvSpPr>
          <p:cNvPr id="16" name="Title"/>
          <p:cNvSpPr>
            <a:spLocks noGrp="1"/>
          </p:cNvSpPr>
          <p:nvPr>
            <p:ph type="title" hasCustomPrompt="1"/>
          </p:nvPr>
        </p:nvSpPr>
        <p:spPr>
          <a:xfrm>
            <a:off x="149313" y="53975"/>
            <a:ext cx="8842248" cy="857250"/>
          </a:xfrm>
          <a:prstGeom prst="rect">
            <a:avLst/>
          </a:prstGeom>
        </p:spPr>
        <p:txBody>
          <a:bodyPr vert="horz" lIns="91440" tIns="45720" rIns="91440" bIns="45720" rtlCol="0" anchor="ctr">
            <a:normAutofit/>
          </a:bodyPr>
          <a:lstStyle>
            <a:lvl1pPr>
              <a:defRPr baseline="0"/>
            </a:lvl1pPr>
          </a:lstStyle>
          <a:p>
            <a:r>
              <a:rPr lang="en-US"/>
              <a:t>Click to add slide title</a:t>
            </a:r>
          </a:p>
        </p:txBody>
      </p:sp>
      <p:sp>
        <p:nvSpPr>
          <p:cNvPr id="19" name="Bullets 1">
            <a:extLst>
              <a:ext uri="{FF2B5EF4-FFF2-40B4-BE49-F238E27FC236}">
                <a16:creationId xmlns:a16="http://schemas.microsoft.com/office/drawing/2014/main" id="{416E5DA1-136A-384D-85B8-D3676B29E3F3}"/>
              </a:ext>
            </a:extLst>
          </p:cNvPr>
          <p:cNvSpPr>
            <a:spLocks noGrp="1"/>
          </p:cNvSpPr>
          <p:nvPr>
            <p:ph idx="13" hasCustomPrompt="1"/>
          </p:nvPr>
        </p:nvSpPr>
        <p:spPr>
          <a:xfrm>
            <a:off x="149314" y="1198878"/>
            <a:ext cx="1325880" cy="3396023"/>
          </a:xfrm>
          <a:ln>
            <a:solidFill>
              <a:srgbClr val="6CACE4">
                <a:alpha val="25000"/>
              </a:srgbClr>
            </a:solidFill>
          </a:ln>
        </p:spPr>
        <p:txBody>
          <a:bodyPr>
            <a:normAutofit/>
          </a:bodyPr>
          <a:lstStyle>
            <a:lvl1pPr marL="288925" indent="-288925">
              <a:buFont typeface="Arial" panose="020B0604020202020204" pitchFamily="34" charset="0"/>
              <a:buChar char="►"/>
              <a:defRPr sz="1600" baseline="0"/>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27" name="Bullets 2">
            <a:extLst>
              <a:ext uri="{FF2B5EF4-FFF2-40B4-BE49-F238E27FC236}">
                <a16:creationId xmlns:a16="http://schemas.microsoft.com/office/drawing/2014/main" id="{A514C5D4-6321-9940-AA7B-6DD9C2896472}"/>
              </a:ext>
            </a:extLst>
          </p:cNvPr>
          <p:cNvSpPr>
            <a:spLocks noGrp="1"/>
          </p:cNvSpPr>
          <p:nvPr>
            <p:ph idx="27" hasCustomPrompt="1"/>
          </p:nvPr>
        </p:nvSpPr>
        <p:spPr>
          <a:xfrm>
            <a:off x="1652587" y="1198878"/>
            <a:ext cx="1325880" cy="3396024"/>
          </a:xfrm>
          <a:ln>
            <a:solidFill>
              <a:srgbClr val="6CACE4">
                <a:alpha val="25000"/>
              </a:srgbClr>
            </a:solidFill>
          </a:ln>
        </p:spPr>
        <p:txBody>
          <a:bodyPr>
            <a:normAutofit/>
          </a:bodyPr>
          <a:lstStyle>
            <a:lvl1pPr marL="288925" indent="-288925">
              <a:buFont typeface="Arial" panose="020B0604020202020204" pitchFamily="34" charset="0"/>
              <a:buChar char="►"/>
              <a:defRPr sz="1600" baseline="0"/>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26" name="Bullets 3">
            <a:extLst>
              <a:ext uri="{FF2B5EF4-FFF2-40B4-BE49-F238E27FC236}">
                <a16:creationId xmlns:a16="http://schemas.microsoft.com/office/drawing/2014/main" id="{7BAF17F4-7FA8-2B40-BF9E-55A8E4E91B05}"/>
              </a:ext>
            </a:extLst>
          </p:cNvPr>
          <p:cNvSpPr>
            <a:spLocks noGrp="1"/>
          </p:cNvSpPr>
          <p:nvPr>
            <p:ph idx="26" hasCustomPrompt="1"/>
          </p:nvPr>
        </p:nvSpPr>
        <p:spPr>
          <a:xfrm>
            <a:off x="3155860" y="1198878"/>
            <a:ext cx="1325880" cy="3396023"/>
          </a:xfrm>
          <a:ln>
            <a:solidFill>
              <a:srgbClr val="6CACE4">
                <a:alpha val="25000"/>
              </a:srgbClr>
            </a:solidFill>
          </a:ln>
        </p:spPr>
        <p:txBody>
          <a:bodyPr>
            <a:normAutofit/>
          </a:bodyPr>
          <a:lstStyle>
            <a:lvl1pPr marL="288925" indent="-288925">
              <a:buFont typeface="Arial" panose="020B0604020202020204" pitchFamily="34" charset="0"/>
              <a:buChar char="►"/>
              <a:defRPr sz="1600" baseline="0"/>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25" name="Bullets 4">
            <a:extLst>
              <a:ext uri="{FF2B5EF4-FFF2-40B4-BE49-F238E27FC236}">
                <a16:creationId xmlns:a16="http://schemas.microsoft.com/office/drawing/2014/main" id="{18A288B6-F1B3-BD44-ADC4-D449FA33766B}"/>
              </a:ext>
            </a:extLst>
          </p:cNvPr>
          <p:cNvSpPr>
            <a:spLocks noGrp="1"/>
          </p:cNvSpPr>
          <p:nvPr>
            <p:ph idx="25" hasCustomPrompt="1"/>
          </p:nvPr>
        </p:nvSpPr>
        <p:spPr>
          <a:xfrm>
            <a:off x="4659133" y="1198878"/>
            <a:ext cx="1325880" cy="3396023"/>
          </a:xfrm>
          <a:ln>
            <a:solidFill>
              <a:srgbClr val="6CACE4">
                <a:alpha val="25000"/>
              </a:srgbClr>
            </a:solidFill>
          </a:ln>
        </p:spPr>
        <p:txBody>
          <a:bodyPr>
            <a:normAutofit/>
          </a:bodyPr>
          <a:lstStyle>
            <a:lvl1pPr marL="288925" indent="-288925">
              <a:buFont typeface="Arial" panose="020B0604020202020204" pitchFamily="34" charset="0"/>
              <a:buChar char="►"/>
              <a:defRPr sz="1600" baseline="0"/>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24" name="Bullets 5">
            <a:extLst>
              <a:ext uri="{FF2B5EF4-FFF2-40B4-BE49-F238E27FC236}">
                <a16:creationId xmlns:a16="http://schemas.microsoft.com/office/drawing/2014/main" id="{9D2AB08B-3B1E-854B-864B-C1FD8C306D83}"/>
              </a:ext>
            </a:extLst>
          </p:cNvPr>
          <p:cNvSpPr>
            <a:spLocks noGrp="1"/>
          </p:cNvSpPr>
          <p:nvPr>
            <p:ph idx="24" hasCustomPrompt="1"/>
          </p:nvPr>
        </p:nvSpPr>
        <p:spPr>
          <a:xfrm>
            <a:off x="6162406" y="1198878"/>
            <a:ext cx="1325880" cy="3396023"/>
          </a:xfrm>
          <a:ln>
            <a:solidFill>
              <a:srgbClr val="6CACE4">
                <a:alpha val="25000"/>
              </a:srgbClr>
            </a:solidFill>
          </a:ln>
        </p:spPr>
        <p:txBody>
          <a:bodyPr>
            <a:normAutofit/>
          </a:bodyPr>
          <a:lstStyle>
            <a:lvl1pPr marL="288925" indent="-288925">
              <a:buFont typeface="Arial" panose="020B0604020202020204" pitchFamily="34" charset="0"/>
              <a:buChar char="►"/>
              <a:defRPr sz="1600" baseline="0"/>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2" name="Bullets 6">
            <a:extLst>
              <a:ext uri="{FF2B5EF4-FFF2-40B4-BE49-F238E27FC236}">
                <a16:creationId xmlns:a16="http://schemas.microsoft.com/office/drawing/2014/main" id="{7AF0A8F0-08D2-49FD-EB2E-D05C88B53576}"/>
              </a:ext>
            </a:extLst>
          </p:cNvPr>
          <p:cNvSpPr>
            <a:spLocks noGrp="1"/>
          </p:cNvSpPr>
          <p:nvPr>
            <p:ph idx="29" hasCustomPrompt="1"/>
          </p:nvPr>
        </p:nvSpPr>
        <p:spPr>
          <a:xfrm>
            <a:off x="7665681" y="1198878"/>
            <a:ext cx="1325880" cy="3396023"/>
          </a:xfrm>
          <a:ln>
            <a:solidFill>
              <a:srgbClr val="6CACE4">
                <a:alpha val="25000"/>
              </a:srgbClr>
            </a:solidFill>
          </a:ln>
        </p:spPr>
        <p:txBody>
          <a:bodyPr>
            <a:normAutofit/>
          </a:bodyPr>
          <a:lstStyle>
            <a:lvl1pPr marL="288925" indent="-288925">
              <a:buFont typeface="Arial" panose="020B0604020202020204" pitchFamily="34" charset="0"/>
              <a:buChar char="►"/>
              <a:defRPr sz="1600" baseline="0"/>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4" name="Source">
            <a:extLst>
              <a:ext uri="{FF2B5EF4-FFF2-40B4-BE49-F238E27FC236}">
                <a16:creationId xmlns:a16="http://schemas.microsoft.com/office/drawing/2014/main" id="{01A0D38D-35BA-E791-63ED-8BA55B836AAF}"/>
              </a:ext>
            </a:extLst>
          </p:cNvPr>
          <p:cNvSpPr>
            <a:spLocks noGrp="1"/>
          </p:cNvSpPr>
          <p:nvPr>
            <p:ph idx="12" hasCustomPrompt="1"/>
          </p:nvPr>
        </p:nvSpPr>
        <p:spPr>
          <a:xfrm>
            <a:off x="149313" y="4792204"/>
            <a:ext cx="7818120" cy="274638"/>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C746464B-6D50-0444-88FB-F2C6D2DA4234}"/>
              </a:ext>
            </a:extLst>
          </p:cNvPr>
          <p:cNvSpPr>
            <a:spLocks noGrp="1"/>
          </p:cNvSpPr>
          <p:nvPr>
            <p:ph type="sldNum" sz="quarter" idx="28"/>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305512847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5 boxes and 5 top captions">
    <p:bg>
      <p:bgPr>
        <a:solidFill>
          <a:srgbClr val="FFFFFF"/>
        </a:solidFill>
        <a:effectLst/>
      </p:bgPr>
    </p:bg>
    <p:spTree>
      <p:nvGrpSpPr>
        <p:cNvPr id="1" name=""/>
        <p:cNvGrpSpPr/>
        <p:nvPr/>
      </p:nvGrpSpPr>
      <p:grpSpPr>
        <a:xfrm>
          <a:off x="0" y="0"/>
          <a:ext cx="0" cy="0"/>
          <a:chOff x="0" y="0"/>
          <a:chExt cx="0" cy="0"/>
        </a:xfrm>
      </p:grpSpPr>
      <p:sp>
        <p:nvSpPr>
          <p:cNvPr id="16" name="Title"/>
          <p:cNvSpPr>
            <a:spLocks noGrp="1"/>
          </p:cNvSpPr>
          <p:nvPr>
            <p:ph type="title" hasCustomPrompt="1"/>
          </p:nvPr>
        </p:nvSpPr>
        <p:spPr>
          <a:xfrm>
            <a:off x="149313" y="53975"/>
            <a:ext cx="8842248" cy="857250"/>
          </a:xfrm>
          <a:prstGeom prst="rect">
            <a:avLst/>
          </a:prstGeom>
        </p:spPr>
        <p:txBody>
          <a:bodyPr vert="horz" lIns="91440" tIns="45720" rIns="91440" bIns="45720" rtlCol="0" anchor="ctr">
            <a:normAutofit/>
          </a:bodyPr>
          <a:lstStyle>
            <a:lvl1pPr>
              <a:defRPr baseline="0"/>
            </a:lvl1pPr>
          </a:lstStyle>
          <a:p>
            <a:r>
              <a:rPr lang="en-US"/>
              <a:t>Click to add slide title</a:t>
            </a:r>
          </a:p>
        </p:txBody>
      </p:sp>
      <p:sp>
        <p:nvSpPr>
          <p:cNvPr id="11" name="Caption 1">
            <a:extLst>
              <a:ext uri="{FF2B5EF4-FFF2-40B4-BE49-F238E27FC236}">
                <a16:creationId xmlns:a16="http://schemas.microsoft.com/office/drawing/2014/main" id="{BB745127-661B-9745-8FCF-E340BA695B9D}"/>
              </a:ext>
            </a:extLst>
          </p:cNvPr>
          <p:cNvSpPr>
            <a:spLocks noGrp="1"/>
          </p:cNvSpPr>
          <p:nvPr>
            <p:ph type="body" sz="quarter" idx="15" hasCustomPrompt="1"/>
          </p:nvPr>
        </p:nvSpPr>
        <p:spPr>
          <a:xfrm>
            <a:off x="149313" y="1193315"/>
            <a:ext cx="1642579" cy="450850"/>
          </a:xfrm>
          <a:solidFill>
            <a:schemeClr val="accent2">
              <a:alpha val="5000"/>
            </a:scheme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a:t>Click to add caption</a:t>
            </a:r>
          </a:p>
        </p:txBody>
      </p:sp>
      <p:sp>
        <p:nvSpPr>
          <p:cNvPr id="19" name="Bullets 1">
            <a:extLst>
              <a:ext uri="{FF2B5EF4-FFF2-40B4-BE49-F238E27FC236}">
                <a16:creationId xmlns:a16="http://schemas.microsoft.com/office/drawing/2014/main" id="{416E5DA1-136A-384D-85B8-D3676B29E3F3}"/>
              </a:ext>
            </a:extLst>
          </p:cNvPr>
          <p:cNvSpPr>
            <a:spLocks noGrp="1"/>
          </p:cNvSpPr>
          <p:nvPr>
            <p:ph idx="13" hasCustomPrompt="1"/>
          </p:nvPr>
        </p:nvSpPr>
        <p:spPr>
          <a:xfrm>
            <a:off x="149313" y="1728216"/>
            <a:ext cx="1646887" cy="2868722"/>
          </a:xfrm>
          <a:ln>
            <a:solidFill>
              <a:srgbClr val="6CACE4">
                <a:alpha val="25000"/>
              </a:srgbClr>
            </a:solidFill>
          </a:ln>
        </p:spPr>
        <p:txBody>
          <a:bodyPr>
            <a:normAutofit/>
          </a:bodyPr>
          <a:lstStyle>
            <a:lvl1pPr marL="288925" indent="-288925">
              <a:buFont typeface="Arial" panose="020B0604020202020204" pitchFamily="34" charset="0"/>
              <a:buChar char="►"/>
              <a:defRPr sz="1600" baseline="0"/>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17" name="Caption 2">
            <a:extLst>
              <a:ext uri="{FF2B5EF4-FFF2-40B4-BE49-F238E27FC236}">
                <a16:creationId xmlns:a16="http://schemas.microsoft.com/office/drawing/2014/main" id="{1A66F37F-CE60-7A4C-AE09-7B3BAA75FFFA}"/>
              </a:ext>
            </a:extLst>
          </p:cNvPr>
          <p:cNvSpPr>
            <a:spLocks noGrp="1"/>
          </p:cNvSpPr>
          <p:nvPr>
            <p:ph type="body" sz="quarter" idx="29" hasCustomPrompt="1"/>
          </p:nvPr>
        </p:nvSpPr>
        <p:spPr>
          <a:xfrm>
            <a:off x="1948163" y="1193315"/>
            <a:ext cx="1642579" cy="450850"/>
          </a:xfrm>
          <a:solidFill>
            <a:schemeClr val="accent2">
              <a:alpha val="5000"/>
            </a:scheme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a:t>Click to add caption</a:t>
            </a:r>
          </a:p>
        </p:txBody>
      </p:sp>
      <p:sp>
        <p:nvSpPr>
          <p:cNvPr id="27" name="Bullets 2">
            <a:extLst>
              <a:ext uri="{FF2B5EF4-FFF2-40B4-BE49-F238E27FC236}">
                <a16:creationId xmlns:a16="http://schemas.microsoft.com/office/drawing/2014/main" id="{A514C5D4-6321-9940-AA7B-6DD9C2896472}"/>
              </a:ext>
            </a:extLst>
          </p:cNvPr>
          <p:cNvSpPr>
            <a:spLocks noGrp="1"/>
          </p:cNvSpPr>
          <p:nvPr>
            <p:ph idx="27" hasCustomPrompt="1"/>
          </p:nvPr>
        </p:nvSpPr>
        <p:spPr>
          <a:xfrm>
            <a:off x="1948163" y="1728216"/>
            <a:ext cx="1646887" cy="2871216"/>
          </a:xfrm>
          <a:ln>
            <a:solidFill>
              <a:srgbClr val="6CACE4">
                <a:alpha val="25000"/>
              </a:srgbClr>
            </a:solidFill>
          </a:ln>
        </p:spPr>
        <p:txBody>
          <a:bodyPr>
            <a:normAutofit/>
          </a:bodyPr>
          <a:lstStyle>
            <a:lvl1pPr marL="288925" indent="-288925">
              <a:buFont typeface="Arial" panose="020B0604020202020204" pitchFamily="34" charset="0"/>
              <a:buChar char="►"/>
              <a:defRPr sz="1600" baseline="0"/>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Click to ad first-level bullet</a:t>
            </a:r>
          </a:p>
          <a:p>
            <a:pPr lvl="1"/>
            <a:r>
              <a:rPr lang="en-US"/>
              <a:t>Second level</a:t>
            </a:r>
          </a:p>
          <a:p>
            <a:pPr lvl="2"/>
            <a:r>
              <a:rPr lang="en-US"/>
              <a:t>Third level</a:t>
            </a:r>
          </a:p>
        </p:txBody>
      </p:sp>
      <p:sp>
        <p:nvSpPr>
          <p:cNvPr id="18" name="Caption 3">
            <a:extLst>
              <a:ext uri="{FF2B5EF4-FFF2-40B4-BE49-F238E27FC236}">
                <a16:creationId xmlns:a16="http://schemas.microsoft.com/office/drawing/2014/main" id="{6BCAA78E-33F4-9B41-A03A-FD2F0EFDD7C6}"/>
              </a:ext>
            </a:extLst>
          </p:cNvPr>
          <p:cNvSpPr>
            <a:spLocks noGrp="1"/>
          </p:cNvSpPr>
          <p:nvPr>
            <p:ph type="body" sz="quarter" idx="30" hasCustomPrompt="1"/>
          </p:nvPr>
        </p:nvSpPr>
        <p:spPr>
          <a:xfrm>
            <a:off x="3747013" y="1193315"/>
            <a:ext cx="1642579" cy="450850"/>
          </a:xfrm>
          <a:solidFill>
            <a:schemeClr val="accent2">
              <a:alpha val="5000"/>
            </a:scheme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a:t>Click to add caption</a:t>
            </a:r>
          </a:p>
        </p:txBody>
      </p:sp>
      <p:sp>
        <p:nvSpPr>
          <p:cNvPr id="26" name="Bullets 3">
            <a:extLst>
              <a:ext uri="{FF2B5EF4-FFF2-40B4-BE49-F238E27FC236}">
                <a16:creationId xmlns:a16="http://schemas.microsoft.com/office/drawing/2014/main" id="{7BAF17F4-7FA8-2B40-BF9E-55A8E4E91B05}"/>
              </a:ext>
            </a:extLst>
          </p:cNvPr>
          <p:cNvSpPr>
            <a:spLocks noGrp="1"/>
          </p:cNvSpPr>
          <p:nvPr>
            <p:ph idx="26" hasCustomPrompt="1"/>
          </p:nvPr>
        </p:nvSpPr>
        <p:spPr>
          <a:xfrm>
            <a:off x="3747013" y="1728216"/>
            <a:ext cx="1646887" cy="2871216"/>
          </a:xfrm>
          <a:ln>
            <a:solidFill>
              <a:srgbClr val="6CACE4">
                <a:alpha val="25000"/>
              </a:srgbClr>
            </a:solidFill>
          </a:ln>
        </p:spPr>
        <p:txBody>
          <a:bodyPr>
            <a:normAutofit/>
          </a:bodyPr>
          <a:lstStyle>
            <a:lvl1pPr marL="288925" indent="-288925">
              <a:buFont typeface="Arial" panose="020B0604020202020204" pitchFamily="34" charset="0"/>
              <a:buChar char="►"/>
              <a:defRPr sz="1600" baseline="0"/>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20" name="Caption 4">
            <a:extLst>
              <a:ext uri="{FF2B5EF4-FFF2-40B4-BE49-F238E27FC236}">
                <a16:creationId xmlns:a16="http://schemas.microsoft.com/office/drawing/2014/main" id="{E9C0D689-A19A-624C-B850-755B195EA6B4}"/>
              </a:ext>
            </a:extLst>
          </p:cNvPr>
          <p:cNvSpPr>
            <a:spLocks noGrp="1"/>
          </p:cNvSpPr>
          <p:nvPr>
            <p:ph type="body" sz="quarter" idx="31" hasCustomPrompt="1"/>
          </p:nvPr>
        </p:nvSpPr>
        <p:spPr>
          <a:xfrm>
            <a:off x="5545863" y="1193315"/>
            <a:ext cx="1642579" cy="450850"/>
          </a:xfrm>
          <a:solidFill>
            <a:schemeClr val="accent2">
              <a:alpha val="5000"/>
            </a:scheme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a:t>Click to add caption</a:t>
            </a:r>
          </a:p>
        </p:txBody>
      </p:sp>
      <p:sp>
        <p:nvSpPr>
          <p:cNvPr id="25" name="Bullets 4">
            <a:extLst>
              <a:ext uri="{FF2B5EF4-FFF2-40B4-BE49-F238E27FC236}">
                <a16:creationId xmlns:a16="http://schemas.microsoft.com/office/drawing/2014/main" id="{18A288B6-F1B3-BD44-ADC4-D449FA33766B}"/>
              </a:ext>
            </a:extLst>
          </p:cNvPr>
          <p:cNvSpPr>
            <a:spLocks noGrp="1"/>
          </p:cNvSpPr>
          <p:nvPr>
            <p:ph idx="25" hasCustomPrompt="1"/>
          </p:nvPr>
        </p:nvSpPr>
        <p:spPr>
          <a:xfrm>
            <a:off x="5545863" y="1728216"/>
            <a:ext cx="1646887" cy="2871216"/>
          </a:xfrm>
          <a:ln>
            <a:solidFill>
              <a:srgbClr val="6CACE4">
                <a:alpha val="25000"/>
              </a:srgbClr>
            </a:solidFill>
          </a:ln>
        </p:spPr>
        <p:txBody>
          <a:bodyPr>
            <a:normAutofit/>
          </a:bodyPr>
          <a:lstStyle>
            <a:lvl1pPr marL="288925" indent="-288925">
              <a:buFont typeface="Arial" panose="020B0604020202020204" pitchFamily="34" charset="0"/>
              <a:buChar char="►"/>
              <a:defRPr sz="1600" baseline="0"/>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21" name="Caption 5">
            <a:extLst>
              <a:ext uri="{FF2B5EF4-FFF2-40B4-BE49-F238E27FC236}">
                <a16:creationId xmlns:a16="http://schemas.microsoft.com/office/drawing/2014/main" id="{4E426E23-1667-1B4E-AF61-2206D7F1AE56}"/>
              </a:ext>
            </a:extLst>
          </p:cNvPr>
          <p:cNvSpPr>
            <a:spLocks noGrp="1"/>
          </p:cNvSpPr>
          <p:nvPr>
            <p:ph type="body" sz="quarter" idx="32" hasCustomPrompt="1"/>
          </p:nvPr>
        </p:nvSpPr>
        <p:spPr>
          <a:xfrm>
            <a:off x="7344713" y="1193315"/>
            <a:ext cx="1642579" cy="450850"/>
          </a:xfrm>
          <a:solidFill>
            <a:schemeClr val="accent2">
              <a:alpha val="5000"/>
            </a:scheme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a:t>Click to add caption</a:t>
            </a:r>
          </a:p>
        </p:txBody>
      </p:sp>
      <p:sp>
        <p:nvSpPr>
          <p:cNvPr id="24" name="Bullets 5">
            <a:extLst>
              <a:ext uri="{FF2B5EF4-FFF2-40B4-BE49-F238E27FC236}">
                <a16:creationId xmlns:a16="http://schemas.microsoft.com/office/drawing/2014/main" id="{9D2AB08B-3B1E-854B-864B-C1FD8C306D83}"/>
              </a:ext>
            </a:extLst>
          </p:cNvPr>
          <p:cNvSpPr>
            <a:spLocks noGrp="1"/>
          </p:cNvSpPr>
          <p:nvPr>
            <p:ph idx="24" hasCustomPrompt="1"/>
          </p:nvPr>
        </p:nvSpPr>
        <p:spPr>
          <a:xfrm>
            <a:off x="7344713" y="1728216"/>
            <a:ext cx="1646887" cy="2871216"/>
          </a:xfrm>
          <a:ln>
            <a:solidFill>
              <a:srgbClr val="6CACE4">
                <a:alpha val="25000"/>
              </a:srgbClr>
            </a:solidFill>
          </a:ln>
        </p:spPr>
        <p:txBody>
          <a:bodyPr>
            <a:normAutofit/>
          </a:bodyPr>
          <a:lstStyle>
            <a:lvl1pPr marL="288925" indent="-288925">
              <a:buFont typeface="Arial" panose="020B0604020202020204" pitchFamily="34" charset="0"/>
              <a:buChar char="►"/>
              <a:defRPr sz="1600" baseline="0"/>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4" name="Source">
            <a:extLst>
              <a:ext uri="{FF2B5EF4-FFF2-40B4-BE49-F238E27FC236}">
                <a16:creationId xmlns:a16="http://schemas.microsoft.com/office/drawing/2014/main" id="{4311759D-EE5A-51FF-52E2-753CC4B96271}"/>
              </a:ext>
            </a:extLst>
          </p:cNvPr>
          <p:cNvSpPr>
            <a:spLocks noGrp="1"/>
          </p:cNvSpPr>
          <p:nvPr>
            <p:ph idx="12" hasCustomPrompt="1"/>
          </p:nvPr>
        </p:nvSpPr>
        <p:spPr>
          <a:xfrm>
            <a:off x="149313" y="4792204"/>
            <a:ext cx="7818120" cy="274638"/>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D3B8EB7D-BD26-C942-9526-4280491D4C0A}"/>
              </a:ext>
            </a:extLst>
          </p:cNvPr>
          <p:cNvSpPr>
            <a:spLocks noGrp="1"/>
          </p:cNvSpPr>
          <p:nvPr>
            <p:ph type="sldNum" sz="quarter" idx="33"/>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253768731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5 boxes and 5 bottom captions">
    <p:bg>
      <p:bgPr>
        <a:solidFill>
          <a:srgbClr val="FFFFFF"/>
        </a:solidFill>
        <a:effectLst/>
      </p:bgPr>
    </p:bg>
    <p:spTree>
      <p:nvGrpSpPr>
        <p:cNvPr id="1" name=""/>
        <p:cNvGrpSpPr/>
        <p:nvPr/>
      </p:nvGrpSpPr>
      <p:grpSpPr>
        <a:xfrm>
          <a:off x="0" y="0"/>
          <a:ext cx="0" cy="0"/>
          <a:chOff x="0" y="0"/>
          <a:chExt cx="0" cy="0"/>
        </a:xfrm>
      </p:grpSpPr>
      <p:sp>
        <p:nvSpPr>
          <p:cNvPr id="16" name="Title"/>
          <p:cNvSpPr>
            <a:spLocks noGrp="1"/>
          </p:cNvSpPr>
          <p:nvPr>
            <p:ph type="title" hasCustomPrompt="1"/>
          </p:nvPr>
        </p:nvSpPr>
        <p:spPr>
          <a:xfrm>
            <a:off x="149313" y="53975"/>
            <a:ext cx="8842248" cy="857250"/>
          </a:xfrm>
          <a:prstGeom prst="rect">
            <a:avLst/>
          </a:prstGeom>
        </p:spPr>
        <p:txBody>
          <a:bodyPr vert="horz" lIns="91440" tIns="45720" rIns="91440" bIns="45720" rtlCol="0" anchor="ctr">
            <a:normAutofit/>
          </a:bodyPr>
          <a:lstStyle>
            <a:lvl1pPr>
              <a:defRPr baseline="0"/>
            </a:lvl1pPr>
          </a:lstStyle>
          <a:p>
            <a:r>
              <a:rPr lang="en-US"/>
              <a:t>Click to add slide title</a:t>
            </a:r>
          </a:p>
        </p:txBody>
      </p:sp>
      <p:sp>
        <p:nvSpPr>
          <p:cNvPr id="19" name="Bullets 1">
            <a:extLst>
              <a:ext uri="{FF2B5EF4-FFF2-40B4-BE49-F238E27FC236}">
                <a16:creationId xmlns:a16="http://schemas.microsoft.com/office/drawing/2014/main" id="{416E5DA1-136A-384D-85B8-D3676B29E3F3}"/>
              </a:ext>
            </a:extLst>
          </p:cNvPr>
          <p:cNvSpPr>
            <a:spLocks noGrp="1"/>
          </p:cNvSpPr>
          <p:nvPr>
            <p:ph idx="13" hasCustomPrompt="1"/>
          </p:nvPr>
        </p:nvSpPr>
        <p:spPr>
          <a:xfrm>
            <a:off x="149313" y="1198878"/>
            <a:ext cx="1646887" cy="2869790"/>
          </a:xfrm>
          <a:ln>
            <a:solidFill>
              <a:srgbClr val="6CACE4">
                <a:alpha val="25000"/>
              </a:srgbClr>
            </a:solidFill>
          </a:ln>
        </p:spPr>
        <p:txBody>
          <a:bodyPr>
            <a:normAutofit/>
          </a:bodyPr>
          <a:lstStyle>
            <a:lvl1pPr marL="288925" indent="-288925">
              <a:buFont typeface="Arial" panose="020B0604020202020204" pitchFamily="34" charset="0"/>
              <a:buChar char="►"/>
              <a:defRPr sz="1600" baseline="0"/>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15" name="Caption 1">
            <a:extLst>
              <a:ext uri="{FF2B5EF4-FFF2-40B4-BE49-F238E27FC236}">
                <a16:creationId xmlns:a16="http://schemas.microsoft.com/office/drawing/2014/main" id="{B40349D6-932C-9040-BBA4-56765862890B}"/>
              </a:ext>
            </a:extLst>
          </p:cNvPr>
          <p:cNvSpPr>
            <a:spLocks noGrp="1"/>
          </p:cNvSpPr>
          <p:nvPr>
            <p:ph type="body" sz="quarter" idx="33" hasCustomPrompt="1"/>
          </p:nvPr>
        </p:nvSpPr>
        <p:spPr>
          <a:xfrm>
            <a:off x="153620" y="4149508"/>
            <a:ext cx="1642580" cy="450850"/>
          </a:xfrm>
          <a:solidFill>
            <a:schemeClr val="accent2">
              <a:alpha val="5000"/>
            </a:scheme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a:t>Click to add caption</a:t>
            </a:r>
          </a:p>
        </p:txBody>
      </p:sp>
      <p:sp>
        <p:nvSpPr>
          <p:cNvPr id="27" name="Bullets 2">
            <a:extLst>
              <a:ext uri="{FF2B5EF4-FFF2-40B4-BE49-F238E27FC236}">
                <a16:creationId xmlns:a16="http://schemas.microsoft.com/office/drawing/2014/main" id="{A514C5D4-6321-9940-AA7B-6DD9C2896472}"/>
              </a:ext>
            </a:extLst>
          </p:cNvPr>
          <p:cNvSpPr>
            <a:spLocks noGrp="1"/>
          </p:cNvSpPr>
          <p:nvPr>
            <p:ph idx="27" hasCustomPrompt="1"/>
          </p:nvPr>
        </p:nvSpPr>
        <p:spPr>
          <a:xfrm>
            <a:off x="1948163" y="1198878"/>
            <a:ext cx="1646887" cy="2869791"/>
          </a:xfrm>
          <a:ln>
            <a:solidFill>
              <a:srgbClr val="6CACE4">
                <a:alpha val="25000"/>
              </a:srgbClr>
            </a:solidFill>
          </a:ln>
        </p:spPr>
        <p:txBody>
          <a:bodyPr>
            <a:normAutofit/>
          </a:bodyPr>
          <a:lstStyle>
            <a:lvl1pPr marL="288925" indent="-288925">
              <a:buFont typeface="Arial" panose="020B0604020202020204" pitchFamily="34" charset="0"/>
              <a:buChar char="►"/>
              <a:defRPr sz="1600" baseline="0"/>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22" name="Caption 2">
            <a:extLst>
              <a:ext uri="{FF2B5EF4-FFF2-40B4-BE49-F238E27FC236}">
                <a16:creationId xmlns:a16="http://schemas.microsoft.com/office/drawing/2014/main" id="{F14D6E3B-AF9B-BE47-AF94-6625E87FFCB0}"/>
              </a:ext>
            </a:extLst>
          </p:cNvPr>
          <p:cNvSpPr>
            <a:spLocks noGrp="1"/>
          </p:cNvSpPr>
          <p:nvPr>
            <p:ph type="body" sz="quarter" idx="34" hasCustomPrompt="1"/>
          </p:nvPr>
        </p:nvSpPr>
        <p:spPr>
          <a:xfrm>
            <a:off x="1944286" y="4149508"/>
            <a:ext cx="1642713" cy="450850"/>
          </a:xfrm>
          <a:solidFill>
            <a:schemeClr val="accent2">
              <a:alpha val="5000"/>
            </a:scheme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a:t>Click to add caption</a:t>
            </a:r>
          </a:p>
        </p:txBody>
      </p:sp>
      <p:sp>
        <p:nvSpPr>
          <p:cNvPr id="26" name="Bullets 3">
            <a:extLst>
              <a:ext uri="{FF2B5EF4-FFF2-40B4-BE49-F238E27FC236}">
                <a16:creationId xmlns:a16="http://schemas.microsoft.com/office/drawing/2014/main" id="{7BAF17F4-7FA8-2B40-BF9E-55A8E4E91B05}"/>
              </a:ext>
            </a:extLst>
          </p:cNvPr>
          <p:cNvSpPr>
            <a:spLocks noGrp="1"/>
          </p:cNvSpPr>
          <p:nvPr>
            <p:ph idx="26" hasCustomPrompt="1"/>
          </p:nvPr>
        </p:nvSpPr>
        <p:spPr>
          <a:xfrm>
            <a:off x="3747013" y="1198878"/>
            <a:ext cx="1646887" cy="2869790"/>
          </a:xfrm>
          <a:ln>
            <a:solidFill>
              <a:srgbClr val="6CACE4">
                <a:alpha val="25000"/>
              </a:srgbClr>
            </a:solidFill>
          </a:ln>
        </p:spPr>
        <p:txBody>
          <a:bodyPr>
            <a:normAutofit/>
          </a:bodyPr>
          <a:lstStyle>
            <a:lvl1pPr marL="288925" indent="-288925">
              <a:buFont typeface="Arial" panose="020B0604020202020204" pitchFamily="34" charset="0"/>
              <a:buChar char="►"/>
              <a:defRPr sz="1600" baseline="0"/>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23" name="Caption 3">
            <a:extLst>
              <a:ext uri="{FF2B5EF4-FFF2-40B4-BE49-F238E27FC236}">
                <a16:creationId xmlns:a16="http://schemas.microsoft.com/office/drawing/2014/main" id="{6F360711-13BC-BE4F-9AF8-2EADB23241C9}"/>
              </a:ext>
            </a:extLst>
          </p:cNvPr>
          <p:cNvSpPr>
            <a:spLocks noGrp="1"/>
          </p:cNvSpPr>
          <p:nvPr>
            <p:ph type="body" sz="quarter" idx="35" hasCustomPrompt="1"/>
          </p:nvPr>
        </p:nvSpPr>
        <p:spPr>
          <a:xfrm>
            <a:off x="3734952" y="4149508"/>
            <a:ext cx="1642713" cy="450850"/>
          </a:xfrm>
          <a:solidFill>
            <a:schemeClr val="accent2">
              <a:alpha val="5000"/>
            </a:scheme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a:t>Click to add caption</a:t>
            </a:r>
          </a:p>
        </p:txBody>
      </p:sp>
      <p:sp>
        <p:nvSpPr>
          <p:cNvPr id="25" name="Bullets 4">
            <a:extLst>
              <a:ext uri="{FF2B5EF4-FFF2-40B4-BE49-F238E27FC236}">
                <a16:creationId xmlns:a16="http://schemas.microsoft.com/office/drawing/2014/main" id="{18A288B6-F1B3-BD44-ADC4-D449FA33766B}"/>
              </a:ext>
            </a:extLst>
          </p:cNvPr>
          <p:cNvSpPr>
            <a:spLocks noGrp="1"/>
          </p:cNvSpPr>
          <p:nvPr>
            <p:ph idx="25" hasCustomPrompt="1"/>
          </p:nvPr>
        </p:nvSpPr>
        <p:spPr>
          <a:xfrm>
            <a:off x="5545863" y="1198878"/>
            <a:ext cx="1646887" cy="2869790"/>
          </a:xfrm>
          <a:ln>
            <a:solidFill>
              <a:srgbClr val="6CACE4">
                <a:alpha val="25000"/>
              </a:srgbClr>
            </a:solidFill>
          </a:ln>
        </p:spPr>
        <p:txBody>
          <a:bodyPr>
            <a:normAutofit/>
          </a:bodyPr>
          <a:lstStyle>
            <a:lvl1pPr marL="288925" indent="-288925">
              <a:buFont typeface="Arial" panose="020B0604020202020204" pitchFamily="34" charset="0"/>
              <a:buChar char="►"/>
              <a:defRPr sz="1600" baseline="0"/>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28" name="Caption 4">
            <a:extLst>
              <a:ext uri="{FF2B5EF4-FFF2-40B4-BE49-F238E27FC236}">
                <a16:creationId xmlns:a16="http://schemas.microsoft.com/office/drawing/2014/main" id="{59E347D3-CDD7-8C4A-87D0-E5A9695AF2D9}"/>
              </a:ext>
            </a:extLst>
          </p:cNvPr>
          <p:cNvSpPr>
            <a:spLocks noGrp="1"/>
          </p:cNvSpPr>
          <p:nvPr>
            <p:ph type="body" sz="quarter" idx="36" hasCustomPrompt="1"/>
          </p:nvPr>
        </p:nvSpPr>
        <p:spPr>
          <a:xfrm>
            <a:off x="5545076" y="4149508"/>
            <a:ext cx="1642713" cy="450850"/>
          </a:xfrm>
          <a:solidFill>
            <a:schemeClr val="accent2">
              <a:alpha val="5000"/>
            </a:scheme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a:t>Click to add caption</a:t>
            </a:r>
          </a:p>
        </p:txBody>
      </p:sp>
      <p:sp>
        <p:nvSpPr>
          <p:cNvPr id="24" name="Bullets 5">
            <a:extLst>
              <a:ext uri="{FF2B5EF4-FFF2-40B4-BE49-F238E27FC236}">
                <a16:creationId xmlns:a16="http://schemas.microsoft.com/office/drawing/2014/main" id="{9D2AB08B-3B1E-854B-864B-C1FD8C306D83}"/>
              </a:ext>
            </a:extLst>
          </p:cNvPr>
          <p:cNvSpPr>
            <a:spLocks noGrp="1"/>
          </p:cNvSpPr>
          <p:nvPr>
            <p:ph idx="24" hasCustomPrompt="1"/>
          </p:nvPr>
        </p:nvSpPr>
        <p:spPr>
          <a:xfrm>
            <a:off x="7344713" y="1198878"/>
            <a:ext cx="1646887" cy="2869790"/>
          </a:xfrm>
          <a:ln>
            <a:solidFill>
              <a:srgbClr val="6CACE4">
                <a:alpha val="25000"/>
              </a:srgbClr>
            </a:solidFill>
          </a:ln>
        </p:spPr>
        <p:txBody>
          <a:bodyPr>
            <a:normAutofit/>
          </a:bodyPr>
          <a:lstStyle>
            <a:lvl1pPr marL="288925" indent="-288925">
              <a:buFont typeface="Arial" panose="020B0604020202020204" pitchFamily="34" charset="0"/>
              <a:buChar char="►"/>
              <a:defRPr sz="1600" baseline="0"/>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29" name="Caption 5">
            <a:extLst>
              <a:ext uri="{FF2B5EF4-FFF2-40B4-BE49-F238E27FC236}">
                <a16:creationId xmlns:a16="http://schemas.microsoft.com/office/drawing/2014/main" id="{2688850F-B675-3D49-A922-78AD18ECD4FB}"/>
              </a:ext>
            </a:extLst>
          </p:cNvPr>
          <p:cNvSpPr>
            <a:spLocks noGrp="1"/>
          </p:cNvSpPr>
          <p:nvPr>
            <p:ph type="body" sz="quarter" idx="37" hasCustomPrompt="1"/>
          </p:nvPr>
        </p:nvSpPr>
        <p:spPr>
          <a:xfrm>
            <a:off x="7347667" y="4149508"/>
            <a:ext cx="1642713" cy="450850"/>
          </a:xfrm>
          <a:solidFill>
            <a:schemeClr val="accent2">
              <a:alpha val="5000"/>
            </a:scheme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a:t>Click to add caption</a:t>
            </a:r>
          </a:p>
        </p:txBody>
      </p:sp>
      <p:sp>
        <p:nvSpPr>
          <p:cNvPr id="4" name="Source">
            <a:extLst>
              <a:ext uri="{FF2B5EF4-FFF2-40B4-BE49-F238E27FC236}">
                <a16:creationId xmlns:a16="http://schemas.microsoft.com/office/drawing/2014/main" id="{4C069058-DAED-36BA-A3EA-85FDA6D71004}"/>
              </a:ext>
            </a:extLst>
          </p:cNvPr>
          <p:cNvSpPr>
            <a:spLocks noGrp="1"/>
          </p:cNvSpPr>
          <p:nvPr>
            <p:ph idx="12" hasCustomPrompt="1"/>
          </p:nvPr>
        </p:nvSpPr>
        <p:spPr>
          <a:xfrm>
            <a:off x="149313" y="4792204"/>
            <a:ext cx="7818120" cy="274638"/>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4BC8A5FA-C424-BF4A-AF06-3E67A4481F3A}"/>
              </a:ext>
            </a:extLst>
          </p:cNvPr>
          <p:cNvSpPr>
            <a:spLocks noGrp="1"/>
          </p:cNvSpPr>
          <p:nvPr>
            <p:ph type="sldNum" sz="quarter" idx="38"/>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156166759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4 wide boxes ">
    <p:bg>
      <p:bgPr>
        <a:solidFill>
          <a:srgbClr val="FFFFFF"/>
        </a:solidFill>
        <a:effectLst/>
      </p:bgPr>
    </p:bg>
    <p:spTree>
      <p:nvGrpSpPr>
        <p:cNvPr id="1" name=""/>
        <p:cNvGrpSpPr/>
        <p:nvPr/>
      </p:nvGrpSpPr>
      <p:grpSpPr>
        <a:xfrm>
          <a:off x="0" y="0"/>
          <a:ext cx="0" cy="0"/>
          <a:chOff x="0" y="0"/>
          <a:chExt cx="0" cy="0"/>
        </a:xfrm>
      </p:grpSpPr>
      <p:sp>
        <p:nvSpPr>
          <p:cNvPr id="16" name="Title"/>
          <p:cNvSpPr>
            <a:spLocks noGrp="1"/>
          </p:cNvSpPr>
          <p:nvPr>
            <p:ph type="title" hasCustomPrompt="1"/>
          </p:nvPr>
        </p:nvSpPr>
        <p:spPr>
          <a:xfrm>
            <a:off x="149313" y="53975"/>
            <a:ext cx="8842248" cy="857250"/>
          </a:xfrm>
          <a:prstGeom prst="rect">
            <a:avLst/>
          </a:prstGeom>
        </p:spPr>
        <p:txBody>
          <a:bodyPr vert="horz" lIns="91440" tIns="45720" rIns="91440" bIns="45720" rtlCol="0" anchor="ctr">
            <a:normAutofit/>
          </a:bodyPr>
          <a:lstStyle>
            <a:lvl1pPr>
              <a:defRPr baseline="0"/>
            </a:lvl1pPr>
          </a:lstStyle>
          <a:p>
            <a:r>
              <a:rPr lang="en-US"/>
              <a:t>Click to add slide title</a:t>
            </a:r>
          </a:p>
        </p:txBody>
      </p:sp>
      <p:sp>
        <p:nvSpPr>
          <p:cNvPr id="6" name="Bullets 1">
            <a:extLst>
              <a:ext uri="{FF2B5EF4-FFF2-40B4-BE49-F238E27FC236}">
                <a16:creationId xmlns:a16="http://schemas.microsoft.com/office/drawing/2014/main" id="{937F786E-F07A-7757-65E7-B2BB3704D9BF}"/>
              </a:ext>
            </a:extLst>
          </p:cNvPr>
          <p:cNvSpPr>
            <a:spLocks noGrp="1"/>
          </p:cNvSpPr>
          <p:nvPr>
            <p:ph idx="13" hasCustomPrompt="1"/>
          </p:nvPr>
        </p:nvSpPr>
        <p:spPr>
          <a:xfrm>
            <a:off x="149313" y="1198878"/>
            <a:ext cx="4376334" cy="1639724"/>
          </a:xfrm>
          <a:ln>
            <a:solidFill>
              <a:srgbClr val="6CACE4">
                <a:alpha val="25000"/>
              </a:srgbClr>
            </a:solidFill>
          </a:ln>
        </p:spPr>
        <p:txBody>
          <a:bodyPr>
            <a:normAutofit/>
          </a:bodyPr>
          <a:lstStyle>
            <a:lvl1pPr marL="288925" indent="-288925">
              <a:buFont typeface="Arial" panose="020B0604020202020204" pitchFamily="34" charset="0"/>
              <a:buChar char="►"/>
              <a:defRPr sz="16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8038" indent="-234950">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9" name="Bullets 2"/>
          <p:cNvSpPr>
            <a:spLocks noGrp="1"/>
          </p:cNvSpPr>
          <p:nvPr>
            <p:ph idx="15" hasCustomPrompt="1"/>
          </p:nvPr>
        </p:nvSpPr>
        <p:spPr>
          <a:xfrm>
            <a:off x="149313" y="2956224"/>
            <a:ext cx="4376295" cy="1641020"/>
          </a:xfrm>
          <a:ln>
            <a:solidFill>
              <a:srgbClr val="6CACE4">
                <a:alpha val="25000"/>
              </a:srgbClr>
            </a:solidFill>
          </a:ln>
        </p:spPr>
        <p:txBody>
          <a:bodyPr>
            <a:normAutofit/>
          </a:bodyPr>
          <a:lstStyle>
            <a:lvl1pPr marL="288925" indent="-288925">
              <a:buFont typeface="Arial" panose="020B0604020202020204" pitchFamily="34" charset="0"/>
              <a:buChar char="►"/>
              <a:defRPr sz="16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8038" indent="-234950">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7" name="Bullets 3"/>
          <p:cNvSpPr>
            <a:spLocks noGrp="1"/>
          </p:cNvSpPr>
          <p:nvPr>
            <p:ph idx="12" hasCustomPrompt="1"/>
          </p:nvPr>
        </p:nvSpPr>
        <p:spPr>
          <a:xfrm>
            <a:off x="4615267" y="1198878"/>
            <a:ext cx="4376294" cy="1639749"/>
          </a:xfrm>
          <a:prstGeom prst="rect">
            <a:avLst/>
          </a:prstGeom>
          <a:ln>
            <a:solidFill>
              <a:srgbClr val="6CACE4">
                <a:alpha val="25000"/>
              </a:srgbClr>
            </a:solidFill>
          </a:ln>
        </p:spPr>
        <p:txBody>
          <a:bodyPr vert="horz" lIns="91440" tIns="45720" rIns="91440" bIns="45720" rtlCol="0">
            <a:normAutofit/>
          </a:bodyPr>
          <a:lstStyle>
            <a:lvl1pPr marL="288925" indent="-288925">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798513" indent="-230188">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3pPr>
          </a:lstStyle>
          <a:p>
            <a:pPr lvl="0"/>
            <a:r>
              <a:rPr lang="en-US"/>
              <a:t>Click to add first-level bullet</a:t>
            </a:r>
          </a:p>
          <a:p>
            <a:pPr lvl="1"/>
            <a:r>
              <a:rPr lang="en-US"/>
              <a:t>Second level</a:t>
            </a:r>
          </a:p>
          <a:p>
            <a:pPr lvl="2"/>
            <a:r>
              <a:rPr lang="en-US"/>
              <a:t>Third level</a:t>
            </a:r>
          </a:p>
        </p:txBody>
      </p:sp>
      <p:sp>
        <p:nvSpPr>
          <p:cNvPr id="11" name="Bullets 4"/>
          <p:cNvSpPr>
            <a:spLocks noGrp="1"/>
          </p:cNvSpPr>
          <p:nvPr>
            <p:ph idx="14" hasCustomPrompt="1"/>
          </p:nvPr>
        </p:nvSpPr>
        <p:spPr>
          <a:xfrm>
            <a:off x="4615266" y="2956224"/>
            <a:ext cx="4376295" cy="1639749"/>
          </a:xfrm>
          <a:prstGeom prst="rect">
            <a:avLst/>
          </a:prstGeom>
          <a:ln>
            <a:solidFill>
              <a:srgbClr val="6CACE4">
                <a:alpha val="25000"/>
              </a:srgbClr>
            </a:solidFill>
          </a:ln>
        </p:spPr>
        <p:txBody>
          <a:bodyPr vert="horz" lIns="91440" tIns="45720" rIns="91440" bIns="45720" rtlCol="0">
            <a:normAutofit/>
          </a:bodyPr>
          <a:lstStyle>
            <a:lvl1pPr marL="288925" indent="-288925">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798513" indent="-230188">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3pPr>
          </a:lstStyle>
          <a:p>
            <a:pPr lvl="0"/>
            <a:r>
              <a:rPr lang="en-US"/>
              <a:t>Click to add first-level bullet</a:t>
            </a:r>
          </a:p>
          <a:p>
            <a:pPr lvl="1"/>
            <a:r>
              <a:rPr lang="en-US"/>
              <a:t>Second level</a:t>
            </a:r>
          </a:p>
          <a:p>
            <a:pPr lvl="2"/>
            <a:r>
              <a:rPr lang="en-US"/>
              <a:t>Third level</a:t>
            </a:r>
          </a:p>
        </p:txBody>
      </p:sp>
      <p:sp>
        <p:nvSpPr>
          <p:cNvPr id="4" name="Source">
            <a:extLst>
              <a:ext uri="{FF2B5EF4-FFF2-40B4-BE49-F238E27FC236}">
                <a16:creationId xmlns:a16="http://schemas.microsoft.com/office/drawing/2014/main" id="{D9DE5FD8-469B-FD34-543F-F7FCA96EFBDC}"/>
              </a:ext>
            </a:extLst>
          </p:cNvPr>
          <p:cNvSpPr>
            <a:spLocks noGrp="1"/>
          </p:cNvSpPr>
          <p:nvPr>
            <p:ph idx="19" hasCustomPrompt="1"/>
          </p:nvPr>
        </p:nvSpPr>
        <p:spPr>
          <a:xfrm>
            <a:off x="149313" y="4792204"/>
            <a:ext cx="7818120" cy="274638"/>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49A5C684-826F-0442-8631-7E4E2B374D8D}"/>
              </a:ext>
            </a:extLst>
          </p:cNvPr>
          <p:cNvSpPr>
            <a:spLocks noGrp="1"/>
          </p:cNvSpPr>
          <p:nvPr>
            <p:ph type="sldNum" sz="quarter" idx="18"/>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382007496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3 wide boxes">
    <p:bg>
      <p:bgPr>
        <a:solidFill>
          <a:srgbClr val="FFFFFF"/>
        </a:solidFill>
        <a:effectLst/>
      </p:bgPr>
    </p:bg>
    <p:spTree>
      <p:nvGrpSpPr>
        <p:cNvPr id="1" name=""/>
        <p:cNvGrpSpPr/>
        <p:nvPr/>
      </p:nvGrpSpPr>
      <p:grpSpPr>
        <a:xfrm>
          <a:off x="0" y="0"/>
          <a:ext cx="0" cy="0"/>
          <a:chOff x="0" y="0"/>
          <a:chExt cx="0" cy="0"/>
        </a:xfrm>
      </p:grpSpPr>
      <p:sp>
        <p:nvSpPr>
          <p:cNvPr id="16" name="Title"/>
          <p:cNvSpPr>
            <a:spLocks noGrp="1"/>
          </p:cNvSpPr>
          <p:nvPr>
            <p:ph type="title" hasCustomPrompt="1"/>
          </p:nvPr>
        </p:nvSpPr>
        <p:spPr>
          <a:xfrm>
            <a:off x="149313" y="53975"/>
            <a:ext cx="8842248" cy="857250"/>
          </a:xfrm>
          <a:prstGeom prst="rect">
            <a:avLst/>
          </a:prstGeom>
        </p:spPr>
        <p:txBody>
          <a:bodyPr vert="horz" lIns="91440" tIns="45720" rIns="91440" bIns="45720" rtlCol="0" anchor="ctr">
            <a:normAutofit/>
          </a:bodyPr>
          <a:lstStyle>
            <a:lvl1pPr>
              <a:defRPr baseline="0"/>
            </a:lvl1pPr>
          </a:lstStyle>
          <a:p>
            <a:r>
              <a:rPr lang="en-US"/>
              <a:t>Click to add slide title</a:t>
            </a:r>
          </a:p>
        </p:txBody>
      </p:sp>
      <p:sp>
        <p:nvSpPr>
          <p:cNvPr id="8" name="Bullets 1"/>
          <p:cNvSpPr>
            <a:spLocks noGrp="1"/>
          </p:cNvSpPr>
          <p:nvPr>
            <p:ph idx="13" hasCustomPrompt="1"/>
          </p:nvPr>
        </p:nvSpPr>
        <p:spPr>
          <a:xfrm>
            <a:off x="149313" y="1198878"/>
            <a:ext cx="8842247" cy="1051560"/>
          </a:xfrm>
          <a:ln>
            <a:solidFill>
              <a:srgbClr val="6CACE4">
                <a:alpha val="25000"/>
              </a:srgbClr>
            </a:solidFill>
          </a:ln>
        </p:spPr>
        <p:txBody>
          <a:bodyPr>
            <a:normAutofit/>
          </a:bodyPr>
          <a:lstStyle>
            <a:lvl1pPr marL="288925" indent="-288925">
              <a:buFont typeface="Arial" panose="020B0604020202020204" pitchFamily="34" charset="0"/>
              <a:buChar char="►"/>
              <a:defRPr sz="16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8038" indent="-234950">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9" name="Bullets 2"/>
          <p:cNvSpPr>
            <a:spLocks noGrp="1"/>
          </p:cNvSpPr>
          <p:nvPr>
            <p:ph idx="15" hasCustomPrompt="1"/>
          </p:nvPr>
        </p:nvSpPr>
        <p:spPr>
          <a:xfrm>
            <a:off x="149313" y="2372435"/>
            <a:ext cx="8842248" cy="1051560"/>
          </a:xfrm>
          <a:ln>
            <a:solidFill>
              <a:srgbClr val="6CACE4">
                <a:alpha val="25000"/>
              </a:srgbClr>
            </a:solidFill>
          </a:ln>
        </p:spPr>
        <p:txBody>
          <a:bodyPr>
            <a:normAutofit/>
          </a:bodyPr>
          <a:lstStyle>
            <a:lvl1pPr marL="288925" indent="-288925">
              <a:buFont typeface="Arial" panose="020B0604020202020204" pitchFamily="34" charset="0"/>
              <a:buChar char="►"/>
              <a:defRPr sz="16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8038" indent="-234950">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2" name="Bullets 3">
            <a:extLst>
              <a:ext uri="{FF2B5EF4-FFF2-40B4-BE49-F238E27FC236}">
                <a16:creationId xmlns:a16="http://schemas.microsoft.com/office/drawing/2014/main" id="{BA9341F2-40B0-45A0-7F16-EA3079C9F7B4}"/>
              </a:ext>
            </a:extLst>
          </p:cNvPr>
          <p:cNvSpPr>
            <a:spLocks noGrp="1"/>
          </p:cNvSpPr>
          <p:nvPr>
            <p:ph idx="20" hasCustomPrompt="1"/>
          </p:nvPr>
        </p:nvSpPr>
        <p:spPr>
          <a:xfrm>
            <a:off x="149312" y="3551554"/>
            <a:ext cx="8842248" cy="1050315"/>
          </a:xfrm>
          <a:prstGeom prst="rect">
            <a:avLst/>
          </a:prstGeom>
          <a:ln>
            <a:solidFill>
              <a:srgbClr val="6CACE4">
                <a:alpha val="25000"/>
              </a:srgbClr>
            </a:solidFill>
          </a:ln>
        </p:spPr>
        <p:txBody>
          <a:bodyPr vert="horz" lIns="91440" tIns="45720" rIns="91440" bIns="45720" rtlCol="0">
            <a:normAutofit/>
          </a:bodyPr>
          <a:lstStyle>
            <a:lvl1pPr marL="288925" indent="-288925">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798513" indent="-230188">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3pPr>
          </a:lstStyle>
          <a:p>
            <a:pPr lvl="0"/>
            <a:r>
              <a:rPr lang="en-US"/>
              <a:t>Click to add first-level bullet</a:t>
            </a:r>
          </a:p>
          <a:p>
            <a:pPr lvl="1"/>
            <a:r>
              <a:rPr lang="en-US"/>
              <a:t>Second level</a:t>
            </a:r>
          </a:p>
          <a:p>
            <a:pPr lvl="2"/>
            <a:r>
              <a:rPr lang="en-US"/>
              <a:t>Third level</a:t>
            </a:r>
          </a:p>
        </p:txBody>
      </p:sp>
      <p:sp>
        <p:nvSpPr>
          <p:cNvPr id="4" name="Source">
            <a:extLst>
              <a:ext uri="{FF2B5EF4-FFF2-40B4-BE49-F238E27FC236}">
                <a16:creationId xmlns:a16="http://schemas.microsoft.com/office/drawing/2014/main" id="{D9DE5FD8-469B-FD34-543F-F7FCA96EFBDC}"/>
              </a:ext>
            </a:extLst>
          </p:cNvPr>
          <p:cNvSpPr>
            <a:spLocks noGrp="1"/>
          </p:cNvSpPr>
          <p:nvPr>
            <p:ph idx="19" hasCustomPrompt="1"/>
          </p:nvPr>
        </p:nvSpPr>
        <p:spPr>
          <a:xfrm>
            <a:off x="149313" y="4792204"/>
            <a:ext cx="7818120" cy="274638"/>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49A5C684-826F-0442-8631-7E4E2B374D8D}"/>
              </a:ext>
            </a:extLst>
          </p:cNvPr>
          <p:cNvSpPr>
            <a:spLocks noGrp="1"/>
          </p:cNvSpPr>
          <p:nvPr>
            <p:ph type="sldNum" sz="quarter" idx="18"/>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68386658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3 wide boxes blue">
    <p:bg>
      <p:bgPr>
        <a:solidFill>
          <a:srgbClr val="FFFFFF"/>
        </a:solidFill>
        <a:effectLst/>
      </p:bgPr>
    </p:bg>
    <p:spTree>
      <p:nvGrpSpPr>
        <p:cNvPr id="1" name=""/>
        <p:cNvGrpSpPr/>
        <p:nvPr/>
      </p:nvGrpSpPr>
      <p:grpSpPr>
        <a:xfrm>
          <a:off x="0" y="0"/>
          <a:ext cx="0" cy="0"/>
          <a:chOff x="0" y="0"/>
          <a:chExt cx="0" cy="0"/>
        </a:xfrm>
      </p:grpSpPr>
      <p:sp>
        <p:nvSpPr>
          <p:cNvPr id="16" name="Title"/>
          <p:cNvSpPr>
            <a:spLocks noGrp="1"/>
          </p:cNvSpPr>
          <p:nvPr>
            <p:ph type="title" hasCustomPrompt="1"/>
          </p:nvPr>
        </p:nvSpPr>
        <p:spPr>
          <a:xfrm>
            <a:off x="149313" y="53975"/>
            <a:ext cx="8842248" cy="857250"/>
          </a:xfrm>
          <a:prstGeom prst="rect">
            <a:avLst/>
          </a:prstGeom>
        </p:spPr>
        <p:txBody>
          <a:bodyPr vert="horz" lIns="91440" tIns="45720" rIns="91440" bIns="45720" rtlCol="0" anchor="ctr">
            <a:normAutofit/>
          </a:bodyPr>
          <a:lstStyle>
            <a:lvl1pPr>
              <a:defRPr baseline="0"/>
            </a:lvl1pPr>
          </a:lstStyle>
          <a:p>
            <a:r>
              <a:rPr lang="en-US"/>
              <a:t>Click to add slide title</a:t>
            </a:r>
          </a:p>
        </p:txBody>
      </p:sp>
      <p:sp>
        <p:nvSpPr>
          <p:cNvPr id="8" name="Bullets 1"/>
          <p:cNvSpPr>
            <a:spLocks noGrp="1"/>
          </p:cNvSpPr>
          <p:nvPr>
            <p:ph idx="13" hasCustomPrompt="1"/>
          </p:nvPr>
        </p:nvSpPr>
        <p:spPr>
          <a:xfrm>
            <a:off x="149313" y="1198878"/>
            <a:ext cx="8842247" cy="1051560"/>
          </a:xfrm>
          <a:solidFill>
            <a:schemeClr val="accent2">
              <a:alpha val="5000"/>
            </a:schemeClr>
          </a:solidFill>
          <a:ln>
            <a:solidFill>
              <a:srgbClr val="6CACE4">
                <a:alpha val="25000"/>
              </a:srgbClr>
            </a:solidFill>
          </a:ln>
        </p:spPr>
        <p:txBody>
          <a:bodyPr>
            <a:normAutofit/>
          </a:bodyPr>
          <a:lstStyle>
            <a:lvl1pPr marL="288925" indent="-288925">
              <a:buFont typeface="Arial" panose="020B0604020202020204" pitchFamily="34" charset="0"/>
              <a:buChar char="►"/>
              <a:defRPr sz="16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8038" indent="-234950">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9" name="Bullets 2"/>
          <p:cNvSpPr>
            <a:spLocks noGrp="1"/>
          </p:cNvSpPr>
          <p:nvPr>
            <p:ph idx="15" hasCustomPrompt="1"/>
          </p:nvPr>
        </p:nvSpPr>
        <p:spPr>
          <a:xfrm>
            <a:off x="149313" y="2372435"/>
            <a:ext cx="8842248" cy="1051560"/>
          </a:xfrm>
          <a:solidFill>
            <a:schemeClr val="accent2">
              <a:alpha val="5000"/>
            </a:schemeClr>
          </a:solidFill>
          <a:ln>
            <a:solidFill>
              <a:srgbClr val="6CACE4">
                <a:alpha val="25000"/>
              </a:srgbClr>
            </a:solidFill>
          </a:ln>
        </p:spPr>
        <p:txBody>
          <a:bodyPr>
            <a:normAutofit/>
          </a:bodyPr>
          <a:lstStyle>
            <a:lvl1pPr marL="288925" indent="-288925">
              <a:buFont typeface="Arial" panose="020B0604020202020204" pitchFamily="34" charset="0"/>
              <a:buChar char="►"/>
              <a:defRPr sz="16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8038" indent="-234950">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2" name="Bullets 3">
            <a:extLst>
              <a:ext uri="{FF2B5EF4-FFF2-40B4-BE49-F238E27FC236}">
                <a16:creationId xmlns:a16="http://schemas.microsoft.com/office/drawing/2014/main" id="{BA9341F2-40B0-45A0-7F16-EA3079C9F7B4}"/>
              </a:ext>
            </a:extLst>
          </p:cNvPr>
          <p:cNvSpPr>
            <a:spLocks noGrp="1"/>
          </p:cNvSpPr>
          <p:nvPr>
            <p:ph idx="20" hasCustomPrompt="1"/>
          </p:nvPr>
        </p:nvSpPr>
        <p:spPr>
          <a:xfrm>
            <a:off x="149312" y="3551554"/>
            <a:ext cx="8842248" cy="1050315"/>
          </a:xfrm>
          <a:prstGeom prst="rect">
            <a:avLst/>
          </a:prstGeom>
          <a:solidFill>
            <a:schemeClr val="accent2">
              <a:alpha val="5000"/>
            </a:schemeClr>
          </a:solidFill>
          <a:ln>
            <a:solidFill>
              <a:srgbClr val="6CACE4">
                <a:alpha val="25000"/>
              </a:srgbClr>
            </a:solidFill>
          </a:ln>
        </p:spPr>
        <p:txBody>
          <a:bodyPr vert="horz" lIns="91440" tIns="45720" rIns="91440" bIns="45720" rtlCol="0">
            <a:normAutofit/>
          </a:bodyPr>
          <a:lstStyle>
            <a:lvl1pPr marL="288925" indent="-288925">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798513" indent="-230188">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3pPr>
          </a:lstStyle>
          <a:p>
            <a:pPr lvl="0"/>
            <a:r>
              <a:rPr lang="en-US"/>
              <a:t>Click to add first-level bullet</a:t>
            </a:r>
          </a:p>
          <a:p>
            <a:pPr lvl="1"/>
            <a:r>
              <a:rPr lang="en-US"/>
              <a:t>Second level</a:t>
            </a:r>
          </a:p>
          <a:p>
            <a:pPr lvl="2"/>
            <a:r>
              <a:rPr lang="en-US"/>
              <a:t>Third level</a:t>
            </a:r>
          </a:p>
        </p:txBody>
      </p:sp>
      <p:sp>
        <p:nvSpPr>
          <p:cNvPr id="4" name="Source">
            <a:extLst>
              <a:ext uri="{FF2B5EF4-FFF2-40B4-BE49-F238E27FC236}">
                <a16:creationId xmlns:a16="http://schemas.microsoft.com/office/drawing/2014/main" id="{D9DE5FD8-469B-FD34-543F-F7FCA96EFBDC}"/>
              </a:ext>
            </a:extLst>
          </p:cNvPr>
          <p:cNvSpPr>
            <a:spLocks noGrp="1"/>
          </p:cNvSpPr>
          <p:nvPr>
            <p:ph idx="19" hasCustomPrompt="1"/>
          </p:nvPr>
        </p:nvSpPr>
        <p:spPr>
          <a:xfrm>
            <a:off x="149313" y="4792204"/>
            <a:ext cx="7818120" cy="274638"/>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49A5C684-826F-0442-8631-7E4E2B374D8D}"/>
              </a:ext>
            </a:extLst>
          </p:cNvPr>
          <p:cNvSpPr>
            <a:spLocks noGrp="1"/>
          </p:cNvSpPr>
          <p:nvPr>
            <p:ph type="sldNum" sz="quarter" idx="18"/>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419024535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 column, 4 wide boxes">
    <p:bg>
      <p:bgPr>
        <a:solidFill>
          <a:srgbClr val="FFFFFF"/>
        </a:solidFill>
        <a:effectLst/>
      </p:bgPr>
    </p:bg>
    <p:spTree>
      <p:nvGrpSpPr>
        <p:cNvPr id="1" name=""/>
        <p:cNvGrpSpPr/>
        <p:nvPr/>
      </p:nvGrpSpPr>
      <p:grpSpPr>
        <a:xfrm>
          <a:off x="0" y="0"/>
          <a:ext cx="0" cy="0"/>
          <a:chOff x="0" y="0"/>
          <a:chExt cx="0" cy="0"/>
        </a:xfrm>
      </p:grpSpPr>
      <p:sp>
        <p:nvSpPr>
          <p:cNvPr id="16" name="Title"/>
          <p:cNvSpPr>
            <a:spLocks noGrp="1"/>
          </p:cNvSpPr>
          <p:nvPr>
            <p:ph type="title" hasCustomPrompt="1"/>
          </p:nvPr>
        </p:nvSpPr>
        <p:spPr>
          <a:xfrm>
            <a:off x="149313" y="53975"/>
            <a:ext cx="8842248" cy="857250"/>
          </a:xfrm>
          <a:prstGeom prst="rect">
            <a:avLst/>
          </a:prstGeom>
        </p:spPr>
        <p:txBody>
          <a:bodyPr vert="horz" lIns="91440" tIns="45720" rIns="91440" bIns="45720" rtlCol="0" anchor="ctr">
            <a:normAutofit/>
          </a:bodyPr>
          <a:lstStyle>
            <a:lvl1pPr>
              <a:defRPr baseline="0"/>
            </a:lvl1pPr>
          </a:lstStyle>
          <a:p>
            <a:r>
              <a:rPr lang="en-US"/>
              <a:t>Click to add slide title</a:t>
            </a:r>
          </a:p>
        </p:txBody>
      </p:sp>
      <p:sp>
        <p:nvSpPr>
          <p:cNvPr id="8" name="Bullets 1"/>
          <p:cNvSpPr>
            <a:spLocks noGrp="1"/>
          </p:cNvSpPr>
          <p:nvPr>
            <p:ph idx="13" hasCustomPrompt="1"/>
          </p:nvPr>
        </p:nvSpPr>
        <p:spPr>
          <a:xfrm>
            <a:off x="149314" y="1198878"/>
            <a:ext cx="3364852" cy="777240"/>
          </a:xfrm>
          <a:ln>
            <a:solidFill>
              <a:srgbClr val="6CACE4">
                <a:alpha val="25000"/>
              </a:srgbClr>
            </a:solidFill>
          </a:ln>
        </p:spPr>
        <p:txBody>
          <a:bodyPr>
            <a:noAutofit/>
          </a:bodyPr>
          <a:lstStyle>
            <a:lvl1pPr marL="288925" indent="-288925">
              <a:buFont typeface="Arial" panose="020B0604020202020204" pitchFamily="34" charset="0"/>
              <a:buChar char="►"/>
              <a:defRPr sz="16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8038" indent="-234950">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9" name="Bullets 2"/>
          <p:cNvSpPr>
            <a:spLocks noGrp="1"/>
          </p:cNvSpPr>
          <p:nvPr>
            <p:ph idx="15" hasCustomPrompt="1"/>
          </p:nvPr>
        </p:nvSpPr>
        <p:spPr>
          <a:xfrm>
            <a:off x="149313" y="2074128"/>
            <a:ext cx="3364852" cy="777240"/>
          </a:xfrm>
          <a:ln>
            <a:solidFill>
              <a:srgbClr val="6CACE4">
                <a:alpha val="25000"/>
              </a:srgbClr>
            </a:solidFill>
          </a:ln>
        </p:spPr>
        <p:txBody>
          <a:bodyPr>
            <a:noAutofit/>
          </a:bodyPr>
          <a:lstStyle>
            <a:lvl1pPr marL="288925" indent="-288925">
              <a:buFont typeface="Arial" panose="020B0604020202020204" pitchFamily="34" charset="0"/>
              <a:buChar char="►"/>
              <a:defRPr sz="16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8038" indent="-234950">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6" name="Bullets 3">
            <a:extLst>
              <a:ext uri="{FF2B5EF4-FFF2-40B4-BE49-F238E27FC236}">
                <a16:creationId xmlns:a16="http://schemas.microsoft.com/office/drawing/2014/main" id="{7388DB21-5C9A-8E69-2346-2DA5CF757837}"/>
              </a:ext>
            </a:extLst>
          </p:cNvPr>
          <p:cNvSpPr>
            <a:spLocks noGrp="1"/>
          </p:cNvSpPr>
          <p:nvPr>
            <p:ph idx="21" hasCustomPrompt="1"/>
          </p:nvPr>
        </p:nvSpPr>
        <p:spPr>
          <a:xfrm>
            <a:off x="149312" y="2949378"/>
            <a:ext cx="3364852" cy="777240"/>
          </a:xfrm>
          <a:ln>
            <a:solidFill>
              <a:srgbClr val="6CACE4">
                <a:alpha val="25000"/>
              </a:srgbClr>
            </a:solidFill>
          </a:ln>
        </p:spPr>
        <p:txBody>
          <a:bodyPr>
            <a:noAutofit/>
          </a:bodyPr>
          <a:lstStyle>
            <a:lvl1pPr marL="288925" indent="-288925">
              <a:buFont typeface="Arial" panose="020B0604020202020204" pitchFamily="34" charset="0"/>
              <a:buChar char="►"/>
              <a:defRPr sz="16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8038" indent="-234950">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2" name="Bullets 4">
            <a:extLst>
              <a:ext uri="{FF2B5EF4-FFF2-40B4-BE49-F238E27FC236}">
                <a16:creationId xmlns:a16="http://schemas.microsoft.com/office/drawing/2014/main" id="{BA9341F2-40B0-45A0-7F16-EA3079C9F7B4}"/>
              </a:ext>
            </a:extLst>
          </p:cNvPr>
          <p:cNvSpPr>
            <a:spLocks noGrp="1"/>
          </p:cNvSpPr>
          <p:nvPr>
            <p:ph idx="20" hasCustomPrompt="1"/>
          </p:nvPr>
        </p:nvSpPr>
        <p:spPr>
          <a:xfrm>
            <a:off x="149312" y="3824629"/>
            <a:ext cx="3364852" cy="777240"/>
          </a:xfrm>
          <a:prstGeom prst="rect">
            <a:avLst/>
          </a:prstGeom>
          <a:ln>
            <a:solidFill>
              <a:srgbClr val="6CACE4">
                <a:alpha val="25000"/>
              </a:srgbClr>
            </a:solidFill>
          </a:ln>
        </p:spPr>
        <p:txBody>
          <a:bodyPr vert="horz" lIns="91440" tIns="45720" rIns="91440" bIns="45720" rtlCol="0">
            <a:noAutofit/>
          </a:bodyPr>
          <a:lstStyle>
            <a:lvl1pPr marL="288925" indent="-288925">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798513" indent="-230188">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3pPr>
          </a:lstStyle>
          <a:p>
            <a:pPr lvl="0"/>
            <a:r>
              <a:rPr lang="en-US"/>
              <a:t>Click to add first-level bullet</a:t>
            </a:r>
          </a:p>
          <a:p>
            <a:pPr lvl="1"/>
            <a:r>
              <a:rPr lang="en-US"/>
              <a:t>Second level</a:t>
            </a:r>
          </a:p>
          <a:p>
            <a:pPr lvl="2"/>
            <a:r>
              <a:rPr lang="en-US"/>
              <a:t>Third level</a:t>
            </a:r>
          </a:p>
        </p:txBody>
      </p:sp>
      <p:sp>
        <p:nvSpPr>
          <p:cNvPr id="7" name="Bullets 5">
            <a:extLst>
              <a:ext uri="{FF2B5EF4-FFF2-40B4-BE49-F238E27FC236}">
                <a16:creationId xmlns:a16="http://schemas.microsoft.com/office/drawing/2014/main" id="{B55A03D8-BF3C-EA33-E386-BE1AB7E74131}"/>
              </a:ext>
            </a:extLst>
          </p:cNvPr>
          <p:cNvSpPr>
            <a:spLocks noGrp="1"/>
          </p:cNvSpPr>
          <p:nvPr>
            <p:ph idx="22" hasCustomPrompt="1"/>
          </p:nvPr>
        </p:nvSpPr>
        <p:spPr>
          <a:xfrm>
            <a:off x="3612776" y="1198878"/>
            <a:ext cx="5376672" cy="777240"/>
          </a:xfrm>
          <a:ln>
            <a:solidFill>
              <a:srgbClr val="6CACE4">
                <a:alpha val="25000"/>
              </a:srgbClr>
            </a:solidFill>
          </a:ln>
        </p:spPr>
        <p:txBody>
          <a:bodyPr>
            <a:noAutofit/>
          </a:bodyPr>
          <a:lstStyle>
            <a:lvl1pPr marL="288925" indent="-288925">
              <a:buFont typeface="Arial" panose="020B0604020202020204" pitchFamily="34" charset="0"/>
              <a:buChar char="►"/>
              <a:defRPr sz="16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8038" indent="-234950">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10" name="Bullets 6">
            <a:extLst>
              <a:ext uri="{FF2B5EF4-FFF2-40B4-BE49-F238E27FC236}">
                <a16:creationId xmlns:a16="http://schemas.microsoft.com/office/drawing/2014/main" id="{BDE70484-1C3A-9BEF-2626-816D53C37B4B}"/>
              </a:ext>
            </a:extLst>
          </p:cNvPr>
          <p:cNvSpPr>
            <a:spLocks noGrp="1"/>
          </p:cNvSpPr>
          <p:nvPr>
            <p:ph idx="23" hasCustomPrompt="1"/>
          </p:nvPr>
        </p:nvSpPr>
        <p:spPr>
          <a:xfrm>
            <a:off x="3612776" y="2074128"/>
            <a:ext cx="5376672" cy="777240"/>
          </a:xfrm>
          <a:ln>
            <a:solidFill>
              <a:srgbClr val="6CACE4">
                <a:alpha val="25000"/>
              </a:srgbClr>
            </a:solidFill>
          </a:ln>
        </p:spPr>
        <p:txBody>
          <a:bodyPr>
            <a:noAutofit/>
          </a:bodyPr>
          <a:lstStyle>
            <a:lvl1pPr marL="288925" indent="-288925">
              <a:buFont typeface="Arial" panose="020B0604020202020204" pitchFamily="34" charset="0"/>
              <a:buChar char="►"/>
              <a:defRPr sz="16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8038" indent="-234950">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11" name="Bullets 7">
            <a:extLst>
              <a:ext uri="{FF2B5EF4-FFF2-40B4-BE49-F238E27FC236}">
                <a16:creationId xmlns:a16="http://schemas.microsoft.com/office/drawing/2014/main" id="{30B2947A-07C3-A8BE-B98E-47C4111A3631}"/>
              </a:ext>
            </a:extLst>
          </p:cNvPr>
          <p:cNvSpPr>
            <a:spLocks noGrp="1"/>
          </p:cNvSpPr>
          <p:nvPr>
            <p:ph idx="24" hasCustomPrompt="1"/>
          </p:nvPr>
        </p:nvSpPr>
        <p:spPr>
          <a:xfrm>
            <a:off x="3612776" y="2944907"/>
            <a:ext cx="5376672" cy="777240"/>
          </a:xfrm>
          <a:ln>
            <a:solidFill>
              <a:srgbClr val="6CACE4">
                <a:alpha val="25000"/>
              </a:srgbClr>
            </a:solidFill>
          </a:ln>
        </p:spPr>
        <p:txBody>
          <a:bodyPr>
            <a:noAutofit/>
          </a:bodyPr>
          <a:lstStyle>
            <a:lvl1pPr marL="288925" indent="-288925">
              <a:buFont typeface="Arial" panose="020B0604020202020204" pitchFamily="34" charset="0"/>
              <a:buChar char="►"/>
              <a:defRPr sz="16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8038" indent="-234950">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12" name="Bullets 8">
            <a:extLst>
              <a:ext uri="{FF2B5EF4-FFF2-40B4-BE49-F238E27FC236}">
                <a16:creationId xmlns:a16="http://schemas.microsoft.com/office/drawing/2014/main" id="{10DE6241-9C1A-A450-6AEF-EF930F5F2137}"/>
              </a:ext>
            </a:extLst>
          </p:cNvPr>
          <p:cNvSpPr>
            <a:spLocks noGrp="1"/>
          </p:cNvSpPr>
          <p:nvPr>
            <p:ph idx="25" hasCustomPrompt="1"/>
          </p:nvPr>
        </p:nvSpPr>
        <p:spPr>
          <a:xfrm>
            <a:off x="3612776" y="3824629"/>
            <a:ext cx="5376672" cy="777240"/>
          </a:xfrm>
          <a:ln>
            <a:solidFill>
              <a:srgbClr val="6CACE4">
                <a:alpha val="25000"/>
              </a:srgbClr>
            </a:solidFill>
          </a:ln>
        </p:spPr>
        <p:txBody>
          <a:bodyPr>
            <a:noAutofit/>
          </a:bodyPr>
          <a:lstStyle>
            <a:lvl1pPr marL="288925" indent="-288925">
              <a:buFont typeface="Arial" panose="020B0604020202020204" pitchFamily="34" charset="0"/>
              <a:buChar char="►"/>
              <a:defRPr sz="16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8038" indent="-234950">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4" name="Source">
            <a:extLst>
              <a:ext uri="{FF2B5EF4-FFF2-40B4-BE49-F238E27FC236}">
                <a16:creationId xmlns:a16="http://schemas.microsoft.com/office/drawing/2014/main" id="{D9DE5FD8-469B-FD34-543F-F7FCA96EFBDC}"/>
              </a:ext>
            </a:extLst>
          </p:cNvPr>
          <p:cNvSpPr>
            <a:spLocks noGrp="1"/>
          </p:cNvSpPr>
          <p:nvPr>
            <p:ph idx="19" hasCustomPrompt="1"/>
          </p:nvPr>
        </p:nvSpPr>
        <p:spPr>
          <a:xfrm>
            <a:off x="149313" y="4792204"/>
            <a:ext cx="7818120" cy="274638"/>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49A5C684-826F-0442-8631-7E4E2B374D8D}"/>
              </a:ext>
            </a:extLst>
          </p:cNvPr>
          <p:cNvSpPr>
            <a:spLocks noGrp="1"/>
          </p:cNvSpPr>
          <p:nvPr>
            <p:ph type="sldNum" sz="quarter" idx="18"/>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336328321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3 columns, 2 rows">
    <p:bg>
      <p:bgPr>
        <a:solidFill>
          <a:srgbClr val="FFFFFF"/>
        </a:solidFill>
        <a:effectLst/>
      </p:bgPr>
    </p:bg>
    <p:spTree>
      <p:nvGrpSpPr>
        <p:cNvPr id="1" name=""/>
        <p:cNvGrpSpPr/>
        <p:nvPr/>
      </p:nvGrpSpPr>
      <p:grpSpPr>
        <a:xfrm>
          <a:off x="0" y="0"/>
          <a:ext cx="0" cy="0"/>
          <a:chOff x="0" y="0"/>
          <a:chExt cx="0" cy="0"/>
        </a:xfrm>
      </p:grpSpPr>
      <p:sp>
        <p:nvSpPr>
          <p:cNvPr id="16" name="Title"/>
          <p:cNvSpPr>
            <a:spLocks noGrp="1"/>
          </p:cNvSpPr>
          <p:nvPr>
            <p:ph type="title" hasCustomPrompt="1"/>
          </p:nvPr>
        </p:nvSpPr>
        <p:spPr>
          <a:xfrm>
            <a:off x="149313" y="53975"/>
            <a:ext cx="8842248" cy="857250"/>
          </a:xfrm>
          <a:prstGeom prst="rect">
            <a:avLst/>
          </a:prstGeom>
        </p:spPr>
        <p:txBody>
          <a:bodyPr vert="horz" lIns="91440" tIns="45720" rIns="91440" bIns="45720" rtlCol="0" anchor="ctr">
            <a:normAutofit/>
          </a:bodyPr>
          <a:lstStyle>
            <a:lvl1pPr>
              <a:defRPr baseline="0"/>
            </a:lvl1pPr>
          </a:lstStyle>
          <a:p>
            <a:r>
              <a:rPr lang="en-US"/>
              <a:t>Click to add slide title</a:t>
            </a:r>
          </a:p>
        </p:txBody>
      </p:sp>
      <p:sp>
        <p:nvSpPr>
          <p:cNvPr id="17" name="Bullets 1"/>
          <p:cNvSpPr>
            <a:spLocks noGrp="1"/>
          </p:cNvSpPr>
          <p:nvPr>
            <p:ph idx="1" hasCustomPrompt="1"/>
          </p:nvPr>
        </p:nvSpPr>
        <p:spPr>
          <a:xfrm>
            <a:off x="149314" y="1200151"/>
            <a:ext cx="2832014" cy="1636776"/>
          </a:xfrm>
          <a:prstGeom prst="rect">
            <a:avLst/>
          </a:prstGeom>
          <a:ln>
            <a:solidFill>
              <a:srgbClr val="6CACE4">
                <a:alpha val="25000"/>
              </a:srgbClr>
            </a:solidFill>
          </a:ln>
        </p:spPr>
        <p:txBody>
          <a:bodyPr vert="horz" lIns="91440" tIns="45720" rIns="91440" bIns="45720" rtlCol="0">
            <a:normAutofit/>
          </a:bodyPr>
          <a:lstStyle>
            <a:lvl1pPr marL="288925" indent="-288925">
              <a:buClr>
                <a:srgbClr val="708549"/>
              </a:buClr>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Clr>
                <a:srgbClr val="708549"/>
              </a:buClr>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798513" indent="-230188">
              <a:buClr>
                <a:srgbClr val="708549"/>
              </a:buClr>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3pPr>
          </a:lstStyle>
          <a:p>
            <a:pPr lvl="0"/>
            <a:r>
              <a:rPr lang="en-US"/>
              <a:t>Click to add first-level bullet</a:t>
            </a:r>
          </a:p>
          <a:p>
            <a:pPr lvl="1"/>
            <a:r>
              <a:rPr lang="en-US"/>
              <a:t>Second level</a:t>
            </a:r>
          </a:p>
          <a:p>
            <a:pPr lvl="2"/>
            <a:r>
              <a:rPr lang="en-US"/>
              <a:t>Third level</a:t>
            </a:r>
          </a:p>
        </p:txBody>
      </p:sp>
      <p:sp>
        <p:nvSpPr>
          <p:cNvPr id="2" name="Bullets 2">
            <a:extLst>
              <a:ext uri="{FF2B5EF4-FFF2-40B4-BE49-F238E27FC236}">
                <a16:creationId xmlns:a16="http://schemas.microsoft.com/office/drawing/2014/main" id="{52EFEDA7-4CE0-B378-B35B-4337800BEEA5}"/>
              </a:ext>
            </a:extLst>
          </p:cNvPr>
          <p:cNvSpPr>
            <a:spLocks noGrp="1"/>
          </p:cNvSpPr>
          <p:nvPr>
            <p:ph idx="15" hasCustomPrompt="1"/>
          </p:nvPr>
        </p:nvSpPr>
        <p:spPr>
          <a:xfrm>
            <a:off x="149312" y="2954953"/>
            <a:ext cx="2832013" cy="1641020"/>
          </a:xfrm>
          <a:ln>
            <a:solidFill>
              <a:srgbClr val="6CACE4">
                <a:alpha val="25000"/>
              </a:srgbClr>
            </a:solidFill>
          </a:ln>
        </p:spPr>
        <p:txBody>
          <a:bodyPr>
            <a:normAutofit/>
          </a:bodyPr>
          <a:lstStyle>
            <a:lvl1pPr marL="288925" indent="-288925">
              <a:buFont typeface="Arial" panose="020B0604020202020204" pitchFamily="34" charset="0"/>
              <a:buChar char="►"/>
              <a:defRPr sz="16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8038" indent="-234950">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13" name="Bullets 3"/>
          <p:cNvSpPr>
            <a:spLocks noGrp="1"/>
          </p:cNvSpPr>
          <p:nvPr>
            <p:ph idx="13" hasCustomPrompt="1"/>
          </p:nvPr>
        </p:nvSpPr>
        <p:spPr>
          <a:xfrm>
            <a:off x="3147643" y="1200151"/>
            <a:ext cx="2832014" cy="1636776"/>
          </a:xfrm>
          <a:prstGeom prst="rect">
            <a:avLst/>
          </a:prstGeom>
          <a:ln>
            <a:solidFill>
              <a:srgbClr val="6CACE4">
                <a:alpha val="25000"/>
              </a:srgbClr>
            </a:solidFill>
          </a:ln>
        </p:spPr>
        <p:txBody>
          <a:bodyPr vert="horz" lIns="91440" tIns="45720" rIns="91440" bIns="45720" rtlCol="0">
            <a:normAutofit/>
          </a:bodyPr>
          <a:lstStyle>
            <a:lvl1pPr marL="288925" indent="-288925">
              <a:buClr>
                <a:srgbClr val="708549"/>
              </a:buClr>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Clr>
                <a:srgbClr val="708549"/>
              </a:buClr>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798513" indent="-230188">
              <a:buClr>
                <a:srgbClr val="708549"/>
              </a:buClr>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3pPr>
          </a:lstStyle>
          <a:p>
            <a:pPr lvl="0"/>
            <a:r>
              <a:rPr lang="en-US"/>
              <a:t>Click to add first-level bullet</a:t>
            </a:r>
          </a:p>
          <a:p>
            <a:pPr lvl="1"/>
            <a:r>
              <a:rPr lang="en-US"/>
              <a:t>Second level</a:t>
            </a:r>
          </a:p>
          <a:p>
            <a:pPr lvl="2"/>
            <a:r>
              <a:rPr lang="en-US"/>
              <a:t>Third level</a:t>
            </a:r>
          </a:p>
        </p:txBody>
      </p:sp>
      <p:sp>
        <p:nvSpPr>
          <p:cNvPr id="5" name="Bullets 4">
            <a:extLst>
              <a:ext uri="{FF2B5EF4-FFF2-40B4-BE49-F238E27FC236}">
                <a16:creationId xmlns:a16="http://schemas.microsoft.com/office/drawing/2014/main" id="{AC884CB5-D63A-4E7C-787C-54F01AF94D3A}"/>
              </a:ext>
            </a:extLst>
          </p:cNvPr>
          <p:cNvSpPr>
            <a:spLocks noGrp="1"/>
          </p:cNvSpPr>
          <p:nvPr>
            <p:ph idx="14" hasCustomPrompt="1"/>
          </p:nvPr>
        </p:nvSpPr>
        <p:spPr>
          <a:xfrm>
            <a:off x="3147643" y="2956223"/>
            <a:ext cx="2832015" cy="1645920"/>
          </a:xfrm>
          <a:prstGeom prst="rect">
            <a:avLst/>
          </a:prstGeom>
          <a:ln>
            <a:solidFill>
              <a:srgbClr val="6CACE4">
                <a:alpha val="25000"/>
              </a:srgbClr>
            </a:solidFill>
          </a:ln>
        </p:spPr>
        <p:txBody>
          <a:bodyPr vert="horz" lIns="91440" tIns="45720" rIns="91440" bIns="45720" rtlCol="0">
            <a:normAutofit/>
          </a:bodyPr>
          <a:lstStyle>
            <a:lvl1pPr marL="288925" indent="-288925">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798513" indent="-230188">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3pPr>
          </a:lstStyle>
          <a:p>
            <a:pPr lvl="0"/>
            <a:r>
              <a:rPr lang="en-US"/>
              <a:t>Click to add first-level bullet</a:t>
            </a:r>
          </a:p>
          <a:p>
            <a:pPr lvl="1"/>
            <a:r>
              <a:rPr lang="en-US"/>
              <a:t>Second level</a:t>
            </a:r>
          </a:p>
          <a:p>
            <a:pPr lvl="2"/>
            <a:r>
              <a:rPr lang="en-US"/>
              <a:t>Third level</a:t>
            </a:r>
          </a:p>
        </p:txBody>
      </p:sp>
      <p:sp>
        <p:nvSpPr>
          <p:cNvPr id="12" name="Bullets 5"/>
          <p:cNvSpPr>
            <a:spLocks noGrp="1"/>
          </p:cNvSpPr>
          <p:nvPr>
            <p:ph idx="12" hasCustomPrompt="1"/>
          </p:nvPr>
        </p:nvSpPr>
        <p:spPr>
          <a:xfrm>
            <a:off x="6159587" y="1200151"/>
            <a:ext cx="2832014" cy="1636776"/>
          </a:xfrm>
          <a:prstGeom prst="rect">
            <a:avLst/>
          </a:prstGeom>
          <a:ln>
            <a:solidFill>
              <a:srgbClr val="6CACE4">
                <a:alpha val="25000"/>
              </a:srgbClr>
            </a:solidFill>
          </a:ln>
        </p:spPr>
        <p:txBody>
          <a:bodyPr vert="horz" lIns="91440" tIns="45720" rIns="91440" bIns="45720" rtlCol="0">
            <a:normAutofit/>
          </a:bodyPr>
          <a:lstStyle>
            <a:lvl1pPr marL="288925" indent="-288925">
              <a:buClr>
                <a:srgbClr val="708549"/>
              </a:buClr>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Clr>
                <a:srgbClr val="708549"/>
              </a:buClr>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798513" indent="-230188">
              <a:buClr>
                <a:srgbClr val="708549"/>
              </a:buClr>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3pPr>
          </a:lstStyle>
          <a:p>
            <a:pPr lvl="0"/>
            <a:r>
              <a:rPr lang="en-US"/>
              <a:t>Click to add first-level bullet</a:t>
            </a:r>
          </a:p>
          <a:p>
            <a:pPr lvl="1"/>
            <a:r>
              <a:rPr lang="en-US"/>
              <a:t>Second level</a:t>
            </a:r>
          </a:p>
          <a:p>
            <a:pPr lvl="2"/>
            <a:r>
              <a:rPr lang="en-US"/>
              <a:t>Third level</a:t>
            </a:r>
          </a:p>
        </p:txBody>
      </p:sp>
      <p:sp>
        <p:nvSpPr>
          <p:cNvPr id="6" name="Bullets 6">
            <a:extLst>
              <a:ext uri="{FF2B5EF4-FFF2-40B4-BE49-F238E27FC236}">
                <a16:creationId xmlns:a16="http://schemas.microsoft.com/office/drawing/2014/main" id="{EF00ED13-1EFC-C0EC-6CE8-67F8A456982A}"/>
              </a:ext>
            </a:extLst>
          </p:cNvPr>
          <p:cNvSpPr>
            <a:spLocks noGrp="1"/>
          </p:cNvSpPr>
          <p:nvPr>
            <p:ph idx="21" hasCustomPrompt="1"/>
          </p:nvPr>
        </p:nvSpPr>
        <p:spPr>
          <a:xfrm>
            <a:off x="6159585" y="2956980"/>
            <a:ext cx="2832015" cy="1645920"/>
          </a:xfrm>
          <a:prstGeom prst="rect">
            <a:avLst/>
          </a:prstGeom>
          <a:ln>
            <a:solidFill>
              <a:srgbClr val="6CACE4">
                <a:alpha val="25000"/>
              </a:srgbClr>
            </a:solidFill>
          </a:ln>
        </p:spPr>
        <p:txBody>
          <a:bodyPr vert="horz" lIns="91440" tIns="45720" rIns="91440" bIns="45720" rtlCol="0">
            <a:normAutofit/>
          </a:bodyPr>
          <a:lstStyle>
            <a:lvl1pPr marL="288925" indent="-288925">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798513" indent="-230188">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3pPr>
          </a:lstStyle>
          <a:p>
            <a:pPr lvl="0"/>
            <a:r>
              <a:rPr lang="en-US"/>
              <a:t>Click to add first-level bullet</a:t>
            </a:r>
          </a:p>
          <a:p>
            <a:pPr lvl="1"/>
            <a:r>
              <a:rPr lang="en-US"/>
              <a:t>Second level</a:t>
            </a:r>
          </a:p>
          <a:p>
            <a:pPr lvl="2"/>
            <a:r>
              <a:rPr lang="en-US"/>
              <a:t>Third level</a:t>
            </a:r>
          </a:p>
        </p:txBody>
      </p:sp>
      <p:sp>
        <p:nvSpPr>
          <p:cNvPr id="4" name="Source">
            <a:extLst>
              <a:ext uri="{FF2B5EF4-FFF2-40B4-BE49-F238E27FC236}">
                <a16:creationId xmlns:a16="http://schemas.microsoft.com/office/drawing/2014/main" id="{51C3E79F-470F-68C8-36F1-EE00DE5BC89B}"/>
              </a:ext>
            </a:extLst>
          </p:cNvPr>
          <p:cNvSpPr>
            <a:spLocks noGrp="1"/>
          </p:cNvSpPr>
          <p:nvPr>
            <p:ph idx="17" hasCustomPrompt="1"/>
          </p:nvPr>
        </p:nvSpPr>
        <p:spPr>
          <a:xfrm>
            <a:off x="149313" y="4792204"/>
            <a:ext cx="7818120" cy="274638"/>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7BCEF632-72BE-BB4D-AE8C-524A9756AB33}"/>
              </a:ext>
            </a:extLst>
          </p:cNvPr>
          <p:cNvSpPr>
            <a:spLocks noGrp="1"/>
          </p:cNvSpPr>
          <p:nvPr>
            <p:ph type="sldNum" sz="quarter" idx="16"/>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14944122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raditional section">
    <p:spTree>
      <p:nvGrpSpPr>
        <p:cNvPr id="1" name=""/>
        <p:cNvGrpSpPr/>
        <p:nvPr/>
      </p:nvGrpSpPr>
      <p:grpSpPr>
        <a:xfrm>
          <a:off x="0" y="0"/>
          <a:ext cx="0" cy="0"/>
          <a:chOff x="0" y="0"/>
          <a:chExt cx="0" cy="0"/>
        </a:xfrm>
      </p:grpSpPr>
      <p:sp>
        <p:nvSpPr>
          <p:cNvPr id="4" name="Decorative bar">
            <a:extLst>
              <a:ext uri="{FF2B5EF4-FFF2-40B4-BE49-F238E27FC236}">
                <a16:creationId xmlns:a16="http://schemas.microsoft.com/office/drawing/2014/main" id="{BD132701-7BD1-BB69-31C5-E14DAE63E8D0}"/>
              </a:ext>
              <a:ext uri="{C183D7F6-B498-43B3-948B-1728B52AA6E4}">
                <adec:decorative xmlns:adec="http://schemas.microsoft.com/office/drawing/2017/decorative" val="1"/>
              </a:ext>
            </a:extLst>
          </p:cNvPr>
          <p:cNvSpPr/>
          <p:nvPr userDrawn="1"/>
        </p:nvSpPr>
        <p:spPr>
          <a:xfrm>
            <a:off x="2249214" y="1472513"/>
            <a:ext cx="6891500" cy="2072764"/>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5" name="Decorative line">
            <a:extLst>
              <a:ext uri="{FF2B5EF4-FFF2-40B4-BE49-F238E27FC236}">
                <a16:creationId xmlns:a16="http://schemas.microsoft.com/office/drawing/2014/main" id="{9E5811FD-A6C6-FABD-43C2-4A80A5E9E2B2}"/>
              </a:ext>
            </a:extLst>
          </p:cNvPr>
          <p:cNvSpPr/>
          <p:nvPr userDrawn="1"/>
        </p:nvSpPr>
        <p:spPr>
          <a:xfrm>
            <a:off x="2247149" y="3472125"/>
            <a:ext cx="6891500" cy="73152"/>
          </a:xfrm>
          <a:prstGeom prst="rect">
            <a:avLst/>
          </a:prstGeom>
          <a:solidFill>
            <a:srgbClr val="70854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Section title">
            <a:extLst>
              <a:ext uri="{FF2B5EF4-FFF2-40B4-BE49-F238E27FC236}">
                <a16:creationId xmlns:a16="http://schemas.microsoft.com/office/drawing/2014/main" id="{DF36C248-7ED8-B083-7A2D-55F99407809E}"/>
              </a:ext>
            </a:extLst>
          </p:cNvPr>
          <p:cNvSpPr>
            <a:spLocks noGrp="1"/>
          </p:cNvSpPr>
          <p:nvPr>
            <p:ph type="title"/>
          </p:nvPr>
        </p:nvSpPr>
        <p:spPr>
          <a:xfrm>
            <a:off x="2245084" y="1472513"/>
            <a:ext cx="6891500" cy="914400"/>
          </a:xfrm>
          <a:prstGeom prst="rect">
            <a:avLst/>
          </a:prstGeom>
        </p:spPr>
        <p:txBody>
          <a:bodyPr anchor="ctr"/>
          <a:lstStyle>
            <a:lvl1pPr algn="ctr">
              <a:defRPr sz="2400">
                <a:solidFill>
                  <a:schemeClr val="bg1"/>
                </a:solidFill>
                <a:latin typeface="Georgia" panose="02040502050405020303" pitchFamily="18" charset="0"/>
              </a:defRPr>
            </a:lvl1pPr>
          </a:lstStyle>
          <a:p>
            <a:r>
              <a:rPr lang="en-US"/>
              <a:t>Click to edit Master title style</a:t>
            </a:r>
          </a:p>
        </p:txBody>
      </p:sp>
      <p:sp>
        <p:nvSpPr>
          <p:cNvPr id="6" name="Acronym">
            <a:extLst>
              <a:ext uri="{FF2B5EF4-FFF2-40B4-BE49-F238E27FC236}">
                <a16:creationId xmlns:a16="http://schemas.microsoft.com/office/drawing/2014/main" id="{87E1925E-6866-47DC-6543-7BBC0671BC3A}"/>
              </a:ext>
            </a:extLst>
          </p:cNvPr>
          <p:cNvSpPr>
            <a:spLocks noGrp="1"/>
          </p:cNvSpPr>
          <p:nvPr>
            <p:ph type="body" sz="quarter" idx="14"/>
          </p:nvPr>
        </p:nvSpPr>
        <p:spPr>
          <a:xfrm>
            <a:off x="149223" y="4795065"/>
            <a:ext cx="5257800" cy="274320"/>
          </a:xfrm>
          <a:prstGeom prst="rect">
            <a:avLst/>
          </a:prstGeom>
        </p:spPr>
        <p:txBody>
          <a:bodyPr lIns="0" tIns="0" rIns="0" bIns="0" anchor="b"/>
          <a:lstStyle>
            <a:lvl1pPr marL="0" indent="0">
              <a:buFontTx/>
              <a:buNone/>
              <a:defRPr sz="800">
                <a:solidFill>
                  <a:schemeClr val="bg1"/>
                </a:solidFill>
                <a:latin typeface="Calibri" panose="020F0502020204030204" pitchFamily="34" charset="0"/>
                <a:ea typeface="Tahoma" panose="020B0604030504040204" pitchFamily="34" charset="0"/>
                <a:cs typeface="Calibri" panose="020F0502020204030204" pitchFamily="34" charset="0"/>
              </a:defRPr>
            </a:lvl1pPr>
          </a:lstStyle>
          <a:p>
            <a:pPr lvl="0"/>
            <a:r>
              <a:rPr lang="en-US"/>
              <a:t>Click to edit Master text styles</a:t>
            </a:r>
          </a:p>
        </p:txBody>
      </p:sp>
      <p:sp>
        <p:nvSpPr>
          <p:cNvPr id="3" name="Slide number">
            <a:extLst>
              <a:ext uri="{FF2B5EF4-FFF2-40B4-BE49-F238E27FC236}">
                <a16:creationId xmlns:a16="http://schemas.microsoft.com/office/drawing/2014/main" id="{D3675BD1-A728-F6D0-FEB5-91D58A2A0D2F}"/>
              </a:ext>
            </a:extLst>
          </p:cNvPr>
          <p:cNvSpPr>
            <a:spLocks noGrp="1"/>
          </p:cNvSpPr>
          <p:nvPr>
            <p:ph type="sldNum" sz="quarter" idx="10"/>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148936032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3 columns, 2 rows, blue">
    <p:bg>
      <p:bgPr>
        <a:solidFill>
          <a:srgbClr val="FFFFFF"/>
        </a:solidFill>
        <a:effectLst/>
      </p:bgPr>
    </p:bg>
    <p:spTree>
      <p:nvGrpSpPr>
        <p:cNvPr id="1" name=""/>
        <p:cNvGrpSpPr/>
        <p:nvPr/>
      </p:nvGrpSpPr>
      <p:grpSpPr>
        <a:xfrm>
          <a:off x="0" y="0"/>
          <a:ext cx="0" cy="0"/>
          <a:chOff x="0" y="0"/>
          <a:chExt cx="0" cy="0"/>
        </a:xfrm>
      </p:grpSpPr>
      <p:sp>
        <p:nvSpPr>
          <p:cNvPr id="16" name="Title"/>
          <p:cNvSpPr>
            <a:spLocks noGrp="1"/>
          </p:cNvSpPr>
          <p:nvPr>
            <p:ph type="title" hasCustomPrompt="1"/>
          </p:nvPr>
        </p:nvSpPr>
        <p:spPr>
          <a:xfrm>
            <a:off x="149313" y="53975"/>
            <a:ext cx="8842248" cy="857250"/>
          </a:xfrm>
          <a:prstGeom prst="rect">
            <a:avLst/>
          </a:prstGeom>
        </p:spPr>
        <p:txBody>
          <a:bodyPr vert="horz" lIns="91440" tIns="45720" rIns="91440" bIns="45720" rtlCol="0" anchor="ctr">
            <a:normAutofit/>
          </a:bodyPr>
          <a:lstStyle>
            <a:lvl1pPr>
              <a:defRPr baseline="0"/>
            </a:lvl1pPr>
          </a:lstStyle>
          <a:p>
            <a:r>
              <a:rPr lang="en-US"/>
              <a:t>Click to add slide title</a:t>
            </a:r>
          </a:p>
        </p:txBody>
      </p:sp>
      <p:sp>
        <p:nvSpPr>
          <p:cNvPr id="17" name="Bullets 1"/>
          <p:cNvSpPr>
            <a:spLocks noGrp="1"/>
          </p:cNvSpPr>
          <p:nvPr>
            <p:ph idx="1" hasCustomPrompt="1"/>
          </p:nvPr>
        </p:nvSpPr>
        <p:spPr>
          <a:xfrm>
            <a:off x="149314" y="1200151"/>
            <a:ext cx="2832014" cy="1636776"/>
          </a:xfrm>
          <a:prstGeom prst="rect">
            <a:avLst/>
          </a:prstGeom>
          <a:solidFill>
            <a:schemeClr val="accent2">
              <a:alpha val="5000"/>
            </a:schemeClr>
          </a:solidFill>
          <a:ln>
            <a:solidFill>
              <a:srgbClr val="6CACE4">
                <a:alpha val="20000"/>
              </a:srgbClr>
            </a:solidFill>
          </a:ln>
        </p:spPr>
        <p:txBody>
          <a:bodyPr vert="horz" lIns="91440" tIns="45720" rIns="91440" bIns="45720" rtlCol="0">
            <a:normAutofit/>
          </a:bodyPr>
          <a:lstStyle>
            <a:lvl1pPr marL="288925" indent="-288925">
              <a:buClr>
                <a:srgbClr val="708549"/>
              </a:buClr>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Clr>
                <a:srgbClr val="708549"/>
              </a:buClr>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798513" indent="-230188">
              <a:buClr>
                <a:srgbClr val="708549"/>
              </a:buClr>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3pPr>
          </a:lstStyle>
          <a:p>
            <a:pPr lvl="0"/>
            <a:r>
              <a:rPr lang="en-US"/>
              <a:t>Click to add first-level bullet</a:t>
            </a:r>
          </a:p>
          <a:p>
            <a:pPr lvl="1"/>
            <a:r>
              <a:rPr lang="en-US"/>
              <a:t>Second level</a:t>
            </a:r>
          </a:p>
          <a:p>
            <a:pPr lvl="2"/>
            <a:r>
              <a:rPr lang="en-US"/>
              <a:t>Third level</a:t>
            </a:r>
          </a:p>
        </p:txBody>
      </p:sp>
      <p:sp>
        <p:nvSpPr>
          <p:cNvPr id="2" name="Bullets 2">
            <a:extLst>
              <a:ext uri="{FF2B5EF4-FFF2-40B4-BE49-F238E27FC236}">
                <a16:creationId xmlns:a16="http://schemas.microsoft.com/office/drawing/2014/main" id="{52EFEDA7-4CE0-B378-B35B-4337800BEEA5}"/>
              </a:ext>
            </a:extLst>
          </p:cNvPr>
          <p:cNvSpPr>
            <a:spLocks noGrp="1"/>
          </p:cNvSpPr>
          <p:nvPr>
            <p:ph idx="15" hasCustomPrompt="1"/>
          </p:nvPr>
        </p:nvSpPr>
        <p:spPr>
          <a:xfrm>
            <a:off x="149312" y="2954953"/>
            <a:ext cx="2832013" cy="1641020"/>
          </a:xfrm>
          <a:solidFill>
            <a:schemeClr val="accent2">
              <a:alpha val="5000"/>
            </a:schemeClr>
          </a:solidFill>
          <a:ln>
            <a:solidFill>
              <a:srgbClr val="6CACE4">
                <a:alpha val="20000"/>
              </a:srgbClr>
            </a:solidFill>
          </a:ln>
        </p:spPr>
        <p:txBody>
          <a:bodyPr>
            <a:normAutofit/>
          </a:bodyPr>
          <a:lstStyle>
            <a:lvl1pPr marL="288925" indent="-288925">
              <a:buFont typeface="Arial" panose="020B0604020202020204" pitchFamily="34" charset="0"/>
              <a:buChar char="►"/>
              <a:defRPr sz="16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8038" indent="-234950">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13" name="Bullets 3"/>
          <p:cNvSpPr>
            <a:spLocks noGrp="1"/>
          </p:cNvSpPr>
          <p:nvPr>
            <p:ph idx="13" hasCustomPrompt="1"/>
          </p:nvPr>
        </p:nvSpPr>
        <p:spPr>
          <a:xfrm>
            <a:off x="3147644" y="1200151"/>
            <a:ext cx="2832014" cy="1636776"/>
          </a:xfrm>
          <a:prstGeom prst="rect">
            <a:avLst/>
          </a:prstGeom>
          <a:solidFill>
            <a:schemeClr val="accent2">
              <a:alpha val="5000"/>
            </a:schemeClr>
          </a:solidFill>
          <a:ln>
            <a:solidFill>
              <a:srgbClr val="6CACE4">
                <a:alpha val="20000"/>
              </a:srgbClr>
            </a:solidFill>
          </a:ln>
        </p:spPr>
        <p:txBody>
          <a:bodyPr vert="horz" lIns="91440" tIns="45720" rIns="91440" bIns="45720" rtlCol="0">
            <a:normAutofit/>
          </a:bodyPr>
          <a:lstStyle>
            <a:lvl1pPr marL="288925" indent="-288925">
              <a:buClr>
                <a:srgbClr val="708549"/>
              </a:buClr>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Clr>
                <a:srgbClr val="708549"/>
              </a:buClr>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798513" indent="-230188">
              <a:buClr>
                <a:srgbClr val="708549"/>
              </a:buClr>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3pPr>
          </a:lstStyle>
          <a:p>
            <a:pPr lvl="0"/>
            <a:r>
              <a:rPr lang="en-US"/>
              <a:t>Click to add first-level bullet</a:t>
            </a:r>
          </a:p>
          <a:p>
            <a:pPr lvl="1"/>
            <a:r>
              <a:rPr lang="en-US"/>
              <a:t>Second level</a:t>
            </a:r>
          </a:p>
          <a:p>
            <a:pPr lvl="2"/>
            <a:r>
              <a:rPr lang="en-US"/>
              <a:t>Third level</a:t>
            </a:r>
          </a:p>
        </p:txBody>
      </p:sp>
      <p:sp>
        <p:nvSpPr>
          <p:cNvPr id="5" name="Bullets 4">
            <a:extLst>
              <a:ext uri="{FF2B5EF4-FFF2-40B4-BE49-F238E27FC236}">
                <a16:creationId xmlns:a16="http://schemas.microsoft.com/office/drawing/2014/main" id="{AC884CB5-D63A-4E7C-787C-54F01AF94D3A}"/>
              </a:ext>
            </a:extLst>
          </p:cNvPr>
          <p:cNvSpPr>
            <a:spLocks noGrp="1"/>
          </p:cNvSpPr>
          <p:nvPr>
            <p:ph idx="14" hasCustomPrompt="1"/>
          </p:nvPr>
        </p:nvSpPr>
        <p:spPr>
          <a:xfrm>
            <a:off x="3147644" y="2956223"/>
            <a:ext cx="2832014" cy="1645920"/>
          </a:xfrm>
          <a:prstGeom prst="rect">
            <a:avLst/>
          </a:prstGeom>
          <a:solidFill>
            <a:schemeClr val="accent2">
              <a:alpha val="5000"/>
            </a:schemeClr>
          </a:solidFill>
          <a:ln>
            <a:solidFill>
              <a:srgbClr val="6CACE4">
                <a:alpha val="20000"/>
              </a:srgbClr>
            </a:solidFill>
          </a:ln>
        </p:spPr>
        <p:txBody>
          <a:bodyPr vert="horz" lIns="91440" tIns="45720" rIns="91440" bIns="45720" rtlCol="0">
            <a:normAutofit/>
          </a:bodyPr>
          <a:lstStyle>
            <a:lvl1pPr marL="288925" indent="-288925">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798513" indent="-230188">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3pPr>
          </a:lstStyle>
          <a:p>
            <a:pPr lvl="0"/>
            <a:r>
              <a:rPr lang="en-US"/>
              <a:t>Click to add first-level bullet</a:t>
            </a:r>
          </a:p>
          <a:p>
            <a:pPr lvl="1"/>
            <a:r>
              <a:rPr lang="en-US"/>
              <a:t>Second level</a:t>
            </a:r>
          </a:p>
          <a:p>
            <a:pPr lvl="2"/>
            <a:r>
              <a:rPr lang="en-US"/>
              <a:t>Third level</a:t>
            </a:r>
          </a:p>
        </p:txBody>
      </p:sp>
      <p:sp>
        <p:nvSpPr>
          <p:cNvPr id="12" name="Bullets 5"/>
          <p:cNvSpPr>
            <a:spLocks noGrp="1"/>
          </p:cNvSpPr>
          <p:nvPr>
            <p:ph idx="12" hasCustomPrompt="1"/>
          </p:nvPr>
        </p:nvSpPr>
        <p:spPr>
          <a:xfrm>
            <a:off x="6159587" y="1200151"/>
            <a:ext cx="2832014" cy="1636776"/>
          </a:xfrm>
          <a:prstGeom prst="rect">
            <a:avLst/>
          </a:prstGeom>
          <a:solidFill>
            <a:schemeClr val="accent2">
              <a:alpha val="5000"/>
            </a:schemeClr>
          </a:solidFill>
          <a:ln>
            <a:solidFill>
              <a:srgbClr val="6CACE4">
                <a:alpha val="20000"/>
              </a:srgbClr>
            </a:solidFill>
          </a:ln>
        </p:spPr>
        <p:txBody>
          <a:bodyPr vert="horz" lIns="91440" tIns="45720" rIns="91440" bIns="45720" rtlCol="0">
            <a:normAutofit/>
          </a:bodyPr>
          <a:lstStyle>
            <a:lvl1pPr marL="288925" indent="-288925">
              <a:buClr>
                <a:srgbClr val="708549"/>
              </a:buClr>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Clr>
                <a:srgbClr val="708549"/>
              </a:buClr>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798513" indent="-230188">
              <a:buClr>
                <a:srgbClr val="708549"/>
              </a:buClr>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3pPr>
          </a:lstStyle>
          <a:p>
            <a:pPr lvl="0"/>
            <a:r>
              <a:rPr lang="en-US"/>
              <a:t>Click to add first-level bullet</a:t>
            </a:r>
          </a:p>
          <a:p>
            <a:pPr lvl="1"/>
            <a:r>
              <a:rPr lang="en-US"/>
              <a:t>Second level</a:t>
            </a:r>
          </a:p>
          <a:p>
            <a:pPr lvl="2"/>
            <a:r>
              <a:rPr lang="en-US"/>
              <a:t>Third level</a:t>
            </a:r>
          </a:p>
        </p:txBody>
      </p:sp>
      <p:sp>
        <p:nvSpPr>
          <p:cNvPr id="6" name="Bullets 6">
            <a:extLst>
              <a:ext uri="{FF2B5EF4-FFF2-40B4-BE49-F238E27FC236}">
                <a16:creationId xmlns:a16="http://schemas.microsoft.com/office/drawing/2014/main" id="{EF00ED13-1EFC-C0EC-6CE8-67F8A456982A}"/>
              </a:ext>
            </a:extLst>
          </p:cNvPr>
          <p:cNvSpPr>
            <a:spLocks noGrp="1"/>
          </p:cNvSpPr>
          <p:nvPr>
            <p:ph idx="21" hasCustomPrompt="1"/>
          </p:nvPr>
        </p:nvSpPr>
        <p:spPr>
          <a:xfrm>
            <a:off x="6159586" y="2956980"/>
            <a:ext cx="2832014" cy="1645920"/>
          </a:xfrm>
          <a:prstGeom prst="rect">
            <a:avLst/>
          </a:prstGeom>
          <a:solidFill>
            <a:schemeClr val="accent2">
              <a:alpha val="5000"/>
            </a:schemeClr>
          </a:solidFill>
          <a:ln>
            <a:solidFill>
              <a:srgbClr val="6CACE4">
                <a:alpha val="20000"/>
              </a:srgbClr>
            </a:solidFill>
          </a:ln>
        </p:spPr>
        <p:txBody>
          <a:bodyPr vert="horz" lIns="91440" tIns="45720" rIns="91440" bIns="45720" rtlCol="0">
            <a:normAutofit/>
          </a:bodyPr>
          <a:lstStyle>
            <a:lvl1pPr marL="288925" indent="-288925">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798513" indent="-230188">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3pPr>
          </a:lstStyle>
          <a:p>
            <a:pPr lvl="0"/>
            <a:r>
              <a:rPr lang="en-US"/>
              <a:t>Click to add first-level bullet</a:t>
            </a:r>
          </a:p>
          <a:p>
            <a:pPr lvl="1"/>
            <a:r>
              <a:rPr lang="en-US"/>
              <a:t>Second level</a:t>
            </a:r>
          </a:p>
          <a:p>
            <a:pPr lvl="2"/>
            <a:r>
              <a:rPr lang="en-US"/>
              <a:t>Third level</a:t>
            </a:r>
          </a:p>
        </p:txBody>
      </p:sp>
      <p:sp>
        <p:nvSpPr>
          <p:cNvPr id="4" name="Source">
            <a:extLst>
              <a:ext uri="{FF2B5EF4-FFF2-40B4-BE49-F238E27FC236}">
                <a16:creationId xmlns:a16="http://schemas.microsoft.com/office/drawing/2014/main" id="{51C3E79F-470F-68C8-36F1-EE00DE5BC89B}"/>
              </a:ext>
            </a:extLst>
          </p:cNvPr>
          <p:cNvSpPr>
            <a:spLocks noGrp="1"/>
          </p:cNvSpPr>
          <p:nvPr>
            <p:ph idx="17" hasCustomPrompt="1"/>
          </p:nvPr>
        </p:nvSpPr>
        <p:spPr>
          <a:xfrm>
            <a:off x="149313" y="4792204"/>
            <a:ext cx="7818120" cy="274638"/>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7BCEF632-72BE-BB4D-AE8C-524A9756AB33}"/>
              </a:ext>
            </a:extLst>
          </p:cNvPr>
          <p:cNvSpPr>
            <a:spLocks noGrp="1"/>
          </p:cNvSpPr>
          <p:nvPr>
            <p:ph type="sldNum" sz="quarter" idx="16"/>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218675985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3 columns, 2 rows, blue">
    <p:bg>
      <p:bgPr>
        <a:solidFill>
          <a:srgbClr val="FFFFFF"/>
        </a:solidFill>
        <a:effectLst/>
      </p:bgPr>
    </p:bg>
    <p:spTree>
      <p:nvGrpSpPr>
        <p:cNvPr id="1" name=""/>
        <p:cNvGrpSpPr/>
        <p:nvPr/>
      </p:nvGrpSpPr>
      <p:grpSpPr>
        <a:xfrm>
          <a:off x="0" y="0"/>
          <a:ext cx="0" cy="0"/>
          <a:chOff x="0" y="0"/>
          <a:chExt cx="0" cy="0"/>
        </a:xfrm>
      </p:grpSpPr>
      <p:sp>
        <p:nvSpPr>
          <p:cNvPr id="16" name="Title"/>
          <p:cNvSpPr>
            <a:spLocks noGrp="1"/>
          </p:cNvSpPr>
          <p:nvPr>
            <p:ph type="title" hasCustomPrompt="1"/>
          </p:nvPr>
        </p:nvSpPr>
        <p:spPr>
          <a:xfrm>
            <a:off x="149313" y="53975"/>
            <a:ext cx="8842248" cy="857250"/>
          </a:xfrm>
          <a:prstGeom prst="rect">
            <a:avLst/>
          </a:prstGeom>
        </p:spPr>
        <p:txBody>
          <a:bodyPr vert="horz" lIns="91440" tIns="45720" rIns="91440" bIns="45720" rtlCol="0" anchor="ctr">
            <a:normAutofit/>
          </a:bodyPr>
          <a:lstStyle>
            <a:lvl1pPr>
              <a:defRPr baseline="0"/>
            </a:lvl1pPr>
          </a:lstStyle>
          <a:p>
            <a:r>
              <a:rPr lang="en-US"/>
              <a:t>Click to add slide title</a:t>
            </a:r>
          </a:p>
        </p:txBody>
      </p:sp>
      <p:sp>
        <p:nvSpPr>
          <p:cNvPr id="17" name="Bullets 1"/>
          <p:cNvSpPr>
            <a:spLocks noGrp="1"/>
          </p:cNvSpPr>
          <p:nvPr>
            <p:ph idx="1" hasCustomPrompt="1"/>
          </p:nvPr>
        </p:nvSpPr>
        <p:spPr>
          <a:xfrm>
            <a:off x="149313" y="1200151"/>
            <a:ext cx="2103120" cy="1645920"/>
          </a:xfrm>
          <a:prstGeom prst="rect">
            <a:avLst/>
          </a:prstGeom>
          <a:noFill/>
          <a:ln>
            <a:noFill/>
          </a:ln>
        </p:spPr>
        <p:txBody>
          <a:bodyPr vert="horz" lIns="91440" tIns="45720" rIns="91440" bIns="45720" rtlCol="0">
            <a:normAutofit/>
          </a:bodyPr>
          <a:lstStyle>
            <a:lvl1pPr marL="288925" indent="-288925">
              <a:buClr>
                <a:srgbClr val="708549"/>
              </a:buClr>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Clr>
                <a:srgbClr val="708549"/>
              </a:buClr>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798513" indent="-230188">
              <a:buClr>
                <a:srgbClr val="708549"/>
              </a:buClr>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3pPr>
          </a:lstStyle>
          <a:p>
            <a:pPr lvl="0"/>
            <a:r>
              <a:rPr lang="en-US"/>
              <a:t>Click to add first-level bullet</a:t>
            </a:r>
          </a:p>
          <a:p>
            <a:pPr lvl="1"/>
            <a:r>
              <a:rPr lang="en-US"/>
              <a:t>Second level</a:t>
            </a:r>
          </a:p>
          <a:p>
            <a:pPr lvl="2"/>
            <a:r>
              <a:rPr lang="en-US"/>
              <a:t>Third level</a:t>
            </a:r>
          </a:p>
        </p:txBody>
      </p:sp>
      <p:sp>
        <p:nvSpPr>
          <p:cNvPr id="2" name="Bullets 2">
            <a:extLst>
              <a:ext uri="{FF2B5EF4-FFF2-40B4-BE49-F238E27FC236}">
                <a16:creationId xmlns:a16="http://schemas.microsoft.com/office/drawing/2014/main" id="{52EFEDA7-4CE0-B378-B35B-4337800BEEA5}"/>
              </a:ext>
            </a:extLst>
          </p:cNvPr>
          <p:cNvSpPr>
            <a:spLocks noGrp="1"/>
          </p:cNvSpPr>
          <p:nvPr>
            <p:ph idx="15" hasCustomPrompt="1"/>
          </p:nvPr>
        </p:nvSpPr>
        <p:spPr>
          <a:xfrm>
            <a:off x="149313" y="2954953"/>
            <a:ext cx="2103120" cy="1645920"/>
          </a:xfrm>
          <a:solidFill>
            <a:schemeClr val="accent2">
              <a:alpha val="5000"/>
            </a:schemeClr>
          </a:solidFill>
          <a:ln>
            <a:solidFill>
              <a:srgbClr val="6CACE4">
                <a:alpha val="20000"/>
              </a:srgbClr>
            </a:solidFill>
          </a:ln>
        </p:spPr>
        <p:txBody>
          <a:bodyPr>
            <a:normAutofit/>
          </a:bodyPr>
          <a:lstStyle>
            <a:lvl1pPr marL="288925" indent="-288925">
              <a:buFont typeface="Arial" panose="020B0604020202020204" pitchFamily="34" charset="0"/>
              <a:buChar char="►"/>
              <a:defRPr sz="16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8038" indent="-234950">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13" name="Bullets 3"/>
          <p:cNvSpPr>
            <a:spLocks noGrp="1"/>
          </p:cNvSpPr>
          <p:nvPr>
            <p:ph idx="13" hasCustomPrompt="1"/>
          </p:nvPr>
        </p:nvSpPr>
        <p:spPr>
          <a:xfrm>
            <a:off x="2395689" y="1200151"/>
            <a:ext cx="2103120" cy="1645920"/>
          </a:xfrm>
          <a:prstGeom prst="rect">
            <a:avLst/>
          </a:prstGeom>
          <a:noFill/>
          <a:ln>
            <a:noFill/>
          </a:ln>
        </p:spPr>
        <p:txBody>
          <a:bodyPr vert="horz" lIns="91440" tIns="45720" rIns="91440" bIns="45720" rtlCol="0">
            <a:normAutofit/>
          </a:bodyPr>
          <a:lstStyle>
            <a:lvl1pPr marL="288925" indent="-288925">
              <a:buClr>
                <a:srgbClr val="708549"/>
              </a:buClr>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Clr>
                <a:srgbClr val="708549"/>
              </a:buClr>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798513" indent="-230188">
              <a:buClr>
                <a:srgbClr val="708549"/>
              </a:buClr>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3pPr>
          </a:lstStyle>
          <a:p>
            <a:pPr lvl="0"/>
            <a:r>
              <a:rPr lang="en-US"/>
              <a:t>Click to add first-level bullet</a:t>
            </a:r>
          </a:p>
          <a:p>
            <a:pPr lvl="1"/>
            <a:r>
              <a:rPr lang="en-US"/>
              <a:t>Second level</a:t>
            </a:r>
          </a:p>
          <a:p>
            <a:pPr lvl="2"/>
            <a:r>
              <a:rPr lang="en-US"/>
              <a:t>Third level</a:t>
            </a:r>
          </a:p>
        </p:txBody>
      </p:sp>
      <p:sp>
        <p:nvSpPr>
          <p:cNvPr id="5" name="Bullets 4">
            <a:extLst>
              <a:ext uri="{FF2B5EF4-FFF2-40B4-BE49-F238E27FC236}">
                <a16:creationId xmlns:a16="http://schemas.microsoft.com/office/drawing/2014/main" id="{AC884CB5-D63A-4E7C-787C-54F01AF94D3A}"/>
              </a:ext>
            </a:extLst>
          </p:cNvPr>
          <p:cNvSpPr>
            <a:spLocks noGrp="1"/>
          </p:cNvSpPr>
          <p:nvPr>
            <p:ph idx="14" hasCustomPrompt="1"/>
          </p:nvPr>
        </p:nvSpPr>
        <p:spPr>
          <a:xfrm>
            <a:off x="2395689" y="2956223"/>
            <a:ext cx="2103120" cy="1645920"/>
          </a:xfrm>
          <a:prstGeom prst="rect">
            <a:avLst/>
          </a:prstGeom>
          <a:solidFill>
            <a:schemeClr val="accent2">
              <a:alpha val="5000"/>
            </a:schemeClr>
          </a:solidFill>
          <a:ln>
            <a:solidFill>
              <a:srgbClr val="6CACE4">
                <a:alpha val="20000"/>
              </a:srgbClr>
            </a:solidFill>
          </a:ln>
        </p:spPr>
        <p:txBody>
          <a:bodyPr vert="horz" lIns="91440" tIns="45720" rIns="91440" bIns="45720" rtlCol="0">
            <a:normAutofit/>
          </a:bodyPr>
          <a:lstStyle>
            <a:lvl1pPr marL="288925" indent="-288925">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798513" indent="-230188">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3pPr>
          </a:lstStyle>
          <a:p>
            <a:pPr lvl="0"/>
            <a:r>
              <a:rPr lang="en-US"/>
              <a:t>Click to add first-level bullet</a:t>
            </a:r>
          </a:p>
          <a:p>
            <a:pPr lvl="1"/>
            <a:r>
              <a:rPr lang="en-US"/>
              <a:t>Second level</a:t>
            </a:r>
          </a:p>
          <a:p>
            <a:pPr lvl="2"/>
            <a:r>
              <a:rPr lang="en-US"/>
              <a:t>Third level</a:t>
            </a:r>
          </a:p>
        </p:txBody>
      </p:sp>
      <p:sp>
        <p:nvSpPr>
          <p:cNvPr id="7" name="Bullets 3">
            <a:extLst>
              <a:ext uri="{FF2B5EF4-FFF2-40B4-BE49-F238E27FC236}">
                <a16:creationId xmlns:a16="http://schemas.microsoft.com/office/drawing/2014/main" id="{FB0C8BE3-08D4-7523-B952-46848F37C43B}"/>
              </a:ext>
            </a:extLst>
          </p:cNvPr>
          <p:cNvSpPr>
            <a:spLocks noGrp="1"/>
          </p:cNvSpPr>
          <p:nvPr>
            <p:ph idx="22" hasCustomPrompt="1"/>
          </p:nvPr>
        </p:nvSpPr>
        <p:spPr>
          <a:xfrm>
            <a:off x="4642065" y="1200908"/>
            <a:ext cx="2103120" cy="1645920"/>
          </a:xfrm>
          <a:prstGeom prst="rect">
            <a:avLst/>
          </a:prstGeom>
          <a:noFill/>
          <a:ln>
            <a:noFill/>
          </a:ln>
        </p:spPr>
        <p:txBody>
          <a:bodyPr vert="horz" lIns="91440" tIns="45720" rIns="91440" bIns="45720" rtlCol="0">
            <a:normAutofit/>
          </a:bodyPr>
          <a:lstStyle>
            <a:lvl1pPr marL="288925" indent="-288925">
              <a:buClr>
                <a:srgbClr val="708549"/>
              </a:buClr>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Clr>
                <a:srgbClr val="708549"/>
              </a:buClr>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798513" indent="-230188">
              <a:buClr>
                <a:srgbClr val="708549"/>
              </a:buClr>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3pPr>
          </a:lstStyle>
          <a:p>
            <a:pPr lvl="0"/>
            <a:r>
              <a:rPr lang="en-US"/>
              <a:t>Click to add first-level bullet</a:t>
            </a:r>
          </a:p>
          <a:p>
            <a:pPr lvl="1"/>
            <a:r>
              <a:rPr lang="en-US"/>
              <a:t>Second level</a:t>
            </a:r>
          </a:p>
          <a:p>
            <a:pPr lvl="2"/>
            <a:r>
              <a:rPr lang="en-US"/>
              <a:t>Third level</a:t>
            </a:r>
          </a:p>
        </p:txBody>
      </p:sp>
      <p:sp>
        <p:nvSpPr>
          <p:cNvPr id="8" name="Bullets 4">
            <a:extLst>
              <a:ext uri="{FF2B5EF4-FFF2-40B4-BE49-F238E27FC236}">
                <a16:creationId xmlns:a16="http://schemas.microsoft.com/office/drawing/2014/main" id="{F9074755-8FDE-0539-DCB1-D4F1328B43F6}"/>
              </a:ext>
            </a:extLst>
          </p:cNvPr>
          <p:cNvSpPr>
            <a:spLocks noGrp="1"/>
          </p:cNvSpPr>
          <p:nvPr>
            <p:ph idx="23" hasCustomPrompt="1"/>
          </p:nvPr>
        </p:nvSpPr>
        <p:spPr>
          <a:xfrm>
            <a:off x="4642065" y="2966547"/>
            <a:ext cx="2103120" cy="1645920"/>
          </a:xfrm>
          <a:prstGeom prst="rect">
            <a:avLst/>
          </a:prstGeom>
          <a:solidFill>
            <a:schemeClr val="accent2">
              <a:alpha val="5000"/>
            </a:schemeClr>
          </a:solidFill>
          <a:ln>
            <a:solidFill>
              <a:srgbClr val="6CACE4">
                <a:alpha val="20000"/>
              </a:srgbClr>
            </a:solidFill>
          </a:ln>
        </p:spPr>
        <p:txBody>
          <a:bodyPr vert="horz" lIns="91440" tIns="45720" rIns="91440" bIns="45720" rtlCol="0">
            <a:normAutofit/>
          </a:bodyPr>
          <a:lstStyle>
            <a:lvl1pPr marL="288925" indent="-288925">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798513" indent="-230188">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3pPr>
          </a:lstStyle>
          <a:p>
            <a:pPr lvl="0"/>
            <a:r>
              <a:rPr lang="en-US"/>
              <a:t>Click to add first-level bullet</a:t>
            </a:r>
          </a:p>
          <a:p>
            <a:pPr lvl="1"/>
            <a:r>
              <a:rPr lang="en-US"/>
              <a:t>Second level</a:t>
            </a:r>
          </a:p>
          <a:p>
            <a:pPr lvl="2"/>
            <a:r>
              <a:rPr lang="en-US"/>
              <a:t>Third level</a:t>
            </a:r>
          </a:p>
        </p:txBody>
      </p:sp>
      <p:sp>
        <p:nvSpPr>
          <p:cNvPr id="12" name="Bullets 5"/>
          <p:cNvSpPr>
            <a:spLocks noGrp="1"/>
          </p:cNvSpPr>
          <p:nvPr>
            <p:ph idx="12" hasCustomPrompt="1"/>
          </p:nvPr>
        </p:nvSpPr>
        <p:spPr>
          <a:xfrm>
            <a:off x="6888441" y="1200151"/>
            <a:ext cx="2103120" cy="1645920"/>
          </a:xfrm>
          <a:prstGeom prst="rect">
            <a:avLst/>
          </a:prstGeom>
          <a:noFill/>
          <a:ln>
            <a:noFill/>
          </a:ln>
        </p:spPr>
        <p:txBody>
          <a:bodyPr vert="horz" lIns="91440" tIns="45720" rIns="91440" bIns="45720" rtlCol="0">
            <a:normAutofit/>
          </a:bodyPr>
          <a:lstStyle>
            <a:lvl1pPr marL="288925" indent="-288925">
              <a:buClr>
                <a:srgbClr val="708549"/>
              </a:buClr>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Clr>
                <a:srgbClr val="708549"/>
              </a:buClr>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798513" indent="-230188">
              <a:buClr>
                <a:srgbClr val="708549"/>
              </a:buClr>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3pPr>
          </a:lstStyle>
          <a:p>
            <a:pPr lvl="0"/>
            <a:r>
              <a:rPr lang="en-US"/>
              <a:t>Click to add first-level bullet</a:t>
            </a:r>
          </a:p>
          <a:p>
            <a:pPr lvl="1"/>
            <a:r>
              <a:rPr lang="en-US"/>
              <a:t>Second level</a:t>
            </a:r>
          </a:p>
          <a:p>
            <a:pPr lvl="2"/>
            <a:r>
              <a:rPr lang="en-US"/>
              <a:t>Third level</a:t>
            </a:r>
          </a:p>
        </p:txBody>
      </p:sp>
      <p:sp>
        <p:nvSpPr>
          <p:cNvPr id="6" name="Bullets 6">
            <a:extLst>
              <a:ext uri="{FF2B5EF4-FFF2-40B4-BE49-F238E27FC236}">
                <a16:creationId xmlns:a16="http://schemas.microsoft.com/office/drawing/2014/main" id="{EF00ED13-1EFC-C0EC-6CE8-67F8A456982A}"/>
              </a:ext>
            </a:extLst>
          </p:cNvPr>
          <p:cNvSpPr>
            <a:spLocks noGrp="1"/>
          </p:cNvSpPr>
          <p:nvPr>
            <p:ph idx="21" hasCustomPrompt="1"/>
          </p:nvPr>
        </p:nvSpPr>
        <p:spPr>
          <a:xfrm>
            <a:off x="6878209" y="2956980"/>
            <a:ext cx="2103120" cy="1645920"/>
          </a:xfrm>
          <a:prstGeom prst="rect">
            <a:avLst/>
          </a:prstGeom>
          <a:solidFill>
            <a:schemeClr val="accent2">
              <a:alpha val="5000"/>
            </a:schemeClr>
          </a:solidFill>
          <a:ln>
            <a:solidFill>
              <a:srgbClr val="6CACE4">
                <a:alpha val="20000"/>
              </a:srgbClr>
            </a:solidFill>
          </a:ln>
        </p:spPr>
        <p:txBody>
          <a:bodyPr vert="horz" lIns="91440" tIns="45720" rIns="91440" bIns="45720" rtlCol="0">
            <a:normAutofit/>
          </a:bodyPr>
          <a:lstStyle>
            <a:lvl1pPr marL="288925" indent="-288925">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798513" indent="-230188">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3pPr>
          </a:lstStyle>
          <a:p>
            <a:pPr lvl="0"/>
            <a:r>
              <a:rPr lang="en-US"/>
              <a:t>Click to add first-level bullet</a:t>
            </a:r>
          </a:p>
          <a:p>
            <a:pPr lvl="1"/>
            <a:r>
              <a:rPr lang="en-US"/>
              <a:t>Second level</a:t>
            </a:r>
          </a:p>
          <a:p>
            <a:pPr lvl="2"/>
            <a:r>
              <a:rPr lang="en-US"/>
              <a:t>Third level</a:t>
            </a:r>
          </a:p>
        </p:txBody>
      </p:sp>
      <p:sp>
        <p:nvSpPr>
          <p:cNvPr id="4" name="Source">
            <a:extLst>
              <a:ext uri="{FF2B5EF4-FFF2-40B4-BE49-F238E27FC236}">
                <a16:creationId xmlns:a16="http://schemas.microsoft.com/office/drawing/2014/main" id="{51C3E79F-470F-68C8-36F1-EE00DE5BC89B}"/>
              </a:ext>
            </a:extLst>
          </p:cNvPr>
          <p:cNvSpPr>
            <a:spLocks noGrp="1"/>
          </p:cNvSpPr>
          <p:nvPr>
            <p:ph idx="17" hasCustomPrompt="1"/>
          </p:nvPr>
        </p:nvSpPr>
        <p:spPr>
          <a:xfrm>
            <a:off x="149313" y="4792204"/>
            <a:ext cx="7818120" cy="274638"/>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7BCEF632-72BE-BB4D-AE8C-524A9756AB33}"/>
              </a:ext>
            </a:extLst>
          </p:cNvPr>
          <p:cNvSpPr>
            <a:spLocks noGrp="1"/>
          </p:cNvSpPr>
          <p:nvPr>
            <p:ph type="sldNum" sz="quarter" idx="16"/>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300499579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4 columns, 6 rows">
    <p:bg>
      <p:bgPr>
        <a:solidFill>
          <a:srgbClr val="FFFFFF"/>
        </a:solidFill>
        <a:effectLst/>
      </p:bgPr>
    </p:bg>
    <p:spTree>
      <p:nvGrpSpPr>
        <p:cNvPr id="1" name=""/>
        <p:cNvGrpSpPr/>
        <p:nvPr/>
      </p:nvGrpSpPr>
      <p:grpSpPr>
        <a:xfrm>
          <a:off x="0" y="0"/>
          <a:ext cx="0" cy="0"/>
          <a:chOff x="0" y="0"/>
          <a:chExt cx="0" cy="0"/>
        </a:xfrm>
      </p:grpSpPr>
      <p:sp>
        <p:nvSpPr>
          <p:cNvPr id="16" name="Title"/>
          <p:cNvSpPr>
            <a:spLocks noGrp="1"/>
          </p:cNvSpPr>
          <p:nvPr>
            <p:ph type="title" hasCustomPrompt="1"/>
          </p:nvPr>
        </p:nvSpPr>
        <p:spPr>
          <a:xfrm>
            <a:off x="149313" y="53975"/>
            <a:ext cx="8842248" cy="857250"/>
          </a:xfrm>
          <a:prstGeom prst="rect">
            <a:avLst/>
          </a:prstGeom>
        </p:spPr>
        <p:txBody>
          <a:bodyPr vert="horz" lIns="91440" tIns="45720" rIns="91440" bIns="45720" rtlCol="0" anchor="ctr">
            <a:normAutofit/>
          </a:bodyPr>
          <a:lstStyle>
            <a:lvl1pPr>
              <a:defRPr baseline="0"/>
            </a:lvl1pPr>
          </a:lstStyle>
          <a:p>
            <a:r>
              <a:rPr lang="en-US"/>
              <a:t>Click to add slide title</a:t>
            </a:r>
          </a:p>
        </p:txBody>
      </p:sp>
      <p:sp>
        <p:nvSpPr>
          <p:cNvPr id="8" name="Bullets 1"/>
          <p:cNvSpPr>
            <a:spLocks noGrp="1"/>
          </p:cNvSpPr>
          <p:nvPr>
            <p:ph idx="13" hasCustomPrompt="1"/>
          </p:nvPr>
        </p:nvSpPr>
        <p:spPr>
          <a:xfrm>
            <a:off x="149315" y="1194597"/>
            <a:ext cx="1618488" cy="484632"/>
          </a:xfrm>
          <a:ln>
            <a:solidFill>
              <a:srgbClr val="6CACE4">
                <a:alpha val="25000"/>
              </a:srgbClr>
            </a:solidFill>
          </a:ln>
        </p:spPr>
        <p:txBody>
          <a:bodyPr>
            <a:noAutofit/>
          </a:bodyPr>
          <a:lstStyle>
            <a:lvl1pPr marL="0" indent="0">
              <a:buFont typeface="Arial" panose="020B0604020202020204" pitchFamily="34" charset="0"/>
              <a:buNone/>
              <a:defRPr sz="1400" baseline="0">
                <a:latin typeface="Calibri" panose="020F0502020204030204" pitchFamily="34" charset="0"/>
                <a:ea typeface="Tahoma" panose="020B0604030504040204" pitchFamily="34" charset="0"/>
                <a:cs typeface="Calibri" panose="020F0502020204030204" pitchFamily="34" charset="0"/>
              </a:defRPr>
            </a:lvl1pPr>
            <a:lvl2pPr marL="284162" indent="0">
              <a:buFont typeface="Arial" panose="020B0604020202020204" pitchFamily="34" charset="0"/>
              <a:buNone/>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p:txBody>
      </p:sp>
      <p:sp>
        <p:nvSpPr>
          <p:cNvPr id="9" name="Bullets 2"/>
          <p:cNvSpPr>
            <a:spLocks noGrp="1"/>
          </p:cNvSpPr>
          <p:nvPr>
            <p:ph idx="15" hasCustomPrompt="1"/>
          </p:nvPr>
        </p:nvSpPr>
        <p:spPr>
          <a:xfrm>
            <a:off x="149314" y="1796170"/>
            <a:ext cx="1618488" cy="484632"/>
          </a:xfrm>
          <a:ln>
            <a:solidFill>
              <a:srgbClr val="6CACE4">
                <a:alpha val="25000"/>
              </a:srgbClr>
            </a:solidFill>
          </a:ln>
        </p:spPr>
        <p:txBody>
          <a:bodyPr>
            <a:noAutofit/>
          </a:bodyPr>
          <a:lstStyle>
            <a:lvl1pPr marL="0" indent="0">
              <a:buFont typeface="Arial" panose="020B0604020202020204" pitchFamily="34" charset="0"/>
              <a:buNone/>
              <a:defRPr sz="14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p:txBody>
      </p:sp>
      <p:sp>
        <p:nvSpPr>
          <p:cNvPr id="7" name="Bullets 3"/>
          <p:cNvSpPr>
            <a:spLocks noGrp="1"/>
          </p:cNvSpPr>
          <p:nvPr>
            <p:ph idx="12" hasCustomPrompt="1"/>
          </p:nvPr>
        </p:nvSpPr>
        <p:spPr>
          <a:xfrm>
            <a:off x="149315" y="2376188"/>
            <a:ext cx="1618488" cy="484632"/>
          </a:xfrm>
          <a:prstGeom prst="rect">
            <a:avLst/>
          </a:prstGeom>
          <a:ln>
            <a:solidFill>
              <a:srgbClr val="6CACE4">
                <a:alpha val="25000"/>
              </a:srgbClr>
            </a:solidFill>
          </a:ln>
        </p:spPr>
        <p:txBody>
          <a:bodyPr vert="horz" lIns="91440" tIns="45720" rIns="91440" bIns="45720" rtlCol="0">
            <a:noAutofit/>
          </a:bodyPr>
          <a:lstStyle>
            <a:lvl1pPr marL="0" indent="0">
              <a:buFont typeface="Arial" panose="020B0604020202020204" pitchFamily="34" charset="0"/>
              <a:buNone/>
              <a:defRPr lang="en-US" sz="14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vl2pPr>
            <a:lvl3pPr marL="798513" indent="-230188">
              <a:buFont typeface="Arial" panose="020B0604020202020204" pitchFamily="34" charset="0"/>
              <a:buChar char="●"/>
              <a:defRPr sz="1600"/>
            </a:lvl3pPr>
          </a:lstStyle>
          <a:p>
            <a:pPr lvl="0"/>
            <a:r>
              <a:rPr lang="en-US"/>
              <a:t>Click to add first-level bullet</a:t>
            </a:r>
          </a:p>
        </p:txBody>
      </p:sp>
      <p:sp>
        <p:nvSpPr>
          <p:cNvPr id="11" name="Bullets 4"/>
          <p:cNvSpPr>
            <a:spLocks noGrp="1"/>
          </p:cNvSpPr>
          <p:nvPr>
            <p:ph idx="14" hasCustomPrompt="1"/>
          </p:nvPr>
        </p:nvSpPr>
        <p:spPr>
          <a:xfrm>
            <a:off x="149315" y="2956206"/>
            <a:ext cx="1618488" cy="484632"/>
          </a:xfrm>
          <a:prstGeom prst="rect">
            <a:avLst/>
          </a:prstGeom>
          <a:ln>
            <a:solidFill>
              <a:srgbClr val="6CACE4">
                <a:alpha val="25000"/>
              </a:srgbClr>
            </a:solidFill>
          </a:ln>
        </p:spPr>
        <p:txBody>
          <a:bodyPr vert="horz" lIns="91440" tIns="45720" rIns="91440" bIns="45720" rtlCol="0">
            <a:noAutofit/>
          </a:bodyPr>
          <a:lstStyle>
            <a:lvl1pPr marL="0" indent="0">
              <a:buFont typeface="Arial" panose="020B0604020202020204" pitchFamily="34" charset="0"/>
              <a:buNone/>
              <a:defRPr lang="en-US" sz="14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vl2pPr>
            <a:lvl3pPr marL="798513" indent="-230188">
              <a:buFont typeface="Arial" panose="020B0604020202020204" pitchFamily="34" charset="0"/>
              <a:buChar char="●"/>
              <a:defRPr sz="1600"/>
            </a:lvl3pPr>
          </a:lstStyle>
          <a:p>
            <a:pPr lvl="0"/>
            <a:r>
              <a:rPr lang="en-US"/>
              <a:t>Click to add first-level bullet</a:t>
            </a:r>
          </a:p>
        </p:txBody>
      </p:sp>
      <p:sp>
        <p:nvSpPr>
          <p:cNvPr id="2" name="Bullets 5">
            <a:extLst>
              <a:ext uri="{FF2B5EF4-FFF2-40B4-BE49-F238E27FC236}">
                <a16:creationId xmlns:a16="http://schemas.microsoft.com/office/drawing/2014/main" id="{80992D77-4382-8BBB-F325-4C3FB5F27354}"/>
              </a:ext>
            </a:extLst>
          </p:cNvPr>
          <p:cNvSpPr>
            <a:spLocks noGrp="1"/>
          </p:cNvSpPr>
          <p:nvPr>
            <p:ph idx="20" hasCustomPrompt="1"/>
          </p:nvPr>
        </p:nvSpPr>
        <p:spPr>
          <a:xfrm>
            <a:off x="149313" y="3536224"/>
            <a:ext cx="1618488" cy="484632"/>
          </a:xfrm>
          <a:prstGeom prst="rect">
            <a:avLst/>
          </a:prstGeom>
          <a:ln>
            <a:solidFill>
              <a:srgbClr val="6CACE4">
                <a:alpha val="25000"/>
              </a:srgbClr>
            </a:solidFill>
          </a:ln>
        </p:spPr>
        <p:txBody>
          <a:bodyPr vert="horz" lIns="91440" tIns="45720" rIns="91440" bIns="45720" rtlCol="0">
            <a:noAutofit/>
          </a:bodyPr>
          <a:lstStyle>
            <a:lvl1pPr marL="0" indent="0">
              <a:buFont typeface="Arial" panose="020B0604020202020204" pitchFamily="34" charset="0"/>
              <a:buNone/>
              <a:defRPr lang="en-US" sz="14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vl2pPr>
            <a:lvl3pPr marL="798513" indent="-230188">
              <a:buFont typeface="Arial" panose="020B0604020202020204" pitchFamily="34" charset="0"/>
              <a:buChar char="●"/>
              <a:defRPr sz="1600"/>
            </a:lvl3pPr>
          </a:lstStyle>
          <a:p>
            <a:pPr lvl="0"/>
            <a:r>
              <a:rPr lang="en-US"/>
              <a:t>Click to add first-level bullet</a:t>
            </a:r>
          </a:p>
        </p:txBody>
      </p:sp>
      <p:sp>
        <p:nvSpPr>
          <p:cNvPr id="29" name="Bullets 6">
            <a:extLst>
              <a:ext uri="{FF2B5EF4-FFF2-40B4-BE49-F238E27FC236}">
                <a16:creationId xmlns:a16="http://schemas.microsoft.com/office/drawing/2014/main" id="{CB34F5D8-E40F-7EED-1268-D1FFE2A21735}"/>
              </a:ext>
            </a:extLst>
          </p:cNvPr>
          <p:cNvSpPr>
            <a:spLocks noGrp="1"/>
          </p:cNvSpPr>
          <p:nvPr>
            <p:ph idx="40" hasCustomPrompt="1"/>
          </p:nvPr>
        </p:nvSpPr>
        <p:spPr>
          <a:xfrm>
            <a:off x="149313" y="4116240"/>
            <a:ext cx="1618488" cy="484632"/>
          </a:xfrm>
          <a:prstGeom prst="rect">
            <a:avLst/>
          </a:prstGeom>
          <a:ln>
            <a:solidFill>
              <a:srgbClr val="6CACE4">
                <a:alpha val="25000"/>
              </a:srgbClr>
            </a:solidFill>
          </a:ln>
        </p:spPr>
        <p:txBody>
          <a:bodyPr vert="horz" lIns="91440" tIns="45720" rIns="91440" bIns="45720" rtlCol="0">
            <a:noAutofit/>
          </a:bodyPr>
          <a:lstStyle>
            <a:lvl1pPr marL="0" indent="0">
              <a:buFont typeface="Arial" panose="020B0604020202020204" pitchFamily="34" charset="0"/>
              <a:buNone/>
              <a:defRPr lang="en-US" sz="14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vl2pPr>
            <a:lvl3pPr marL="798513" indent="-230188">
              <a:buFont typeface="Arial" panose="020B0604020202020204" pitchFamily="34" charset="0"/>
              <a:buChar char="●"/>
              <a:defRPr sz="1600"/>
            </a:lvl3pPr>
          </a:lstStyle>
          <a:p>
            <a:pPr lvl="0"/>
            <a:r>
              <a:rPr lang="en-US"/>
              <a:t>Click to add first-level bullet</a:t>
            </a:r>
          </a:p>
        </p:txBody>
      </p:sp>
      <p:sp>
        <p:nvSpPr>
          <p:cNvPr id="6" name="Bullets 7">
            <a:extLst>
              <a:ext uri="{FF2B5EF4-FFF2-40B4-BE49-F238E27FC236}">
                <a16:creationId xmlns:a16="http://schemas.microsoft.com/office/drawing/2014/main" id="{AB9F5C14-A070-5105-9625-6373FC44DE03}"/>
              </a:ext>
            </a:extLst>
          </p:cNvPr>
          <p:cNvSpPr>
            <a:spLocks noGrp="1"/>
          </p:cNvSpPr>
          <p:nvPr>
            <p:ph idx="22" hasCustomPrompt="1"/>
          </p:nvPr>
        </p:nvSpPr>
        <p:spPr>
          <a:xfrm>
            <a:off x="2560320" y="1194597"/>
            <a:ext cx="1618488" cy="484632"/>
          </a:xfrm>
          <a:ln>
            <a:solidFill>
              <a:srgbClr val="6CACE4">
                <a:alpha val="25000"/>
              </a:srgbClr>
            </a:solidFill>
          </a:ln>
        </p:spPr>
        <p:txBody>
          <a:bodyPr>
            <a:noAutofit/>
          </a:bodyPr>
          <a:lstStyle>
            <a:lvl1pPr marL="0" indent="0">
              <a:buFont typeface="Arial" panose="020B0604020202020204" pitchFamily="34" charset="0"/>
              <a:buNone/>
              <a:defRPr sz="1400" baseline="0">
                <a:latin typeface="Calibri" panose="020F0502020204030204" pitchFamily="34" charset="0"/>
                <a:ea typeface="Tahoma" panose="020B0604030504040204" pitchFamily="34" charset="0"/>
                <a:cs typeface="Calibri" panose="020F0502020204030204" pitchFamily="34" charset="0"/>
              </a:defRPr>
            </a:lvl1pPr>
            <a:lvl2pPr marL="284162" indent="0">
              <a:buFont typeface="Arial" panose="020B0604020202020204" pitchFamily="34" charset="0"/>
              <a:buNone/>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p:txBody>
      </p:sp>
      <p:sp>
        <p:nvSpPr>
          <p:cNvPr id="10" name="Bullets 8">
            <a:extLst>
              <a:ext uri="{FF2B5EF4-FFF2-40B4-BE49-F238E27FC236}">
                <a16:creationId xmlns:a16="http://schemas.microsoft.com/office/drawing/2014/main" id="{9EDB7497-DFEC-0C05-FB65-D9CDF60BF154}"/>
              </a:ext>
            </a:extLst>
          </p:cNvPr>
          <p:cNvSpPr>
            <a:spLocks noGrp="1"/>
          </p:cNvSpPr>
          <p:nvPr>
            <p:ph idx="23" hasCustomPrompt="1"/>
          </p:nvPr>
        </p:nvSpPr>
        <p:spPr>
          <a:xfrm>
            <a:off x="2560320" y="1796170"/>
            <a:ext cx="1618488" cy="484632"/>
          </a:xfrm>
          <a:ln>
            <a:solidFill>
              <a:srgbClr val="6CACE4">
                <a:alpha val="25000"/>
              </a:srgbClr>
            </a:solidFill>
          </a:ln>
        </p:spPr>
        <p:txBody>
          <a:bodyPr>
            <a:noAutofit/>
          </a:bodyPr>
          <a:lstStyle>
            <a:lvl1pPr marL="0" indent="0">
              <a:buFont typeface="Arial" panose="020B0604020202020204" pitchFamily="34" charset="0"/>
              <a:buNone/>
              <a:defRPr sz="14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p:txBody>
      </p:sp>
      <p:sp>
        <p:nvSpPr>
          <p:cNvPr id="12" name="Bullets 9">
            <a:extLst>
              <a:ext uri="{FF2B5EF4-FFF2-40B4-BE49-F238E27FC236}">
                <a16:creationId xmlns:a16="http://schemas.microsoft.com/office/drawing/2014/main" id="{8E0CBBA1-6351-9853-B8C9-DA6ED0EA239A}"/>
              </a:ext>
            </a:extLst>
          </p:cNvPr>
          <p:cNvSpPr>
            <a:spLocks noGrp="1"/>
          </p:cNvSpPr>
          <p:nvPr>
            <p:ph idx="24" hasCustomPrompt="1"/>
          </p:nvPr>
        </p:nvSpPr>
        <p:spPr>
          <a:xfrm>
            <a:off x="2560320" y="2376188"/>
            <a:ext cx="1618488" cy="484632"/>
          </a:xfrm>
          <a:prstGeom prst="rect">
            <a:avLst/>
          </a:prstGeom>
          <a:ln>
            <a:solidFill>
              <a:srgbClr val="6CACE4">
                <a:alpha val="25000"/>
              </a:srgbClr>
            </a:solidFill>
          </a:ln>
        </p:spPr>
        <p:txBody>
          <a:bodyPr vert="horz" lIns="91440" tIns="45720" rIns="91440" bIns="45720" rtlCol="0">
            <a:noAutofit/>
          </a:bodyPr>
          <a:lstStyle>
            <a:lvl1pPr marL="0" indent="0">
              <a:buFont typeface="Arial" panose="020B0604020202020204" pitchFamily="34" charset="0"/>
              <a:buNone/>
              <a:defRPr lang="en-US" sz="14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vl2pPr>
            <a:lvl3pPr marL="798513" indent="-230188">
              <a:buFont typeface="Arial" panose="020B0604020202020204" pitchFamily="34" charset="0"/>
              <a:buChar char="●"/>
              <a:defRPr sz="1600"/>
            </a:lvl3pPr>
          </a:lstStyle>
          <a:p>
            <a:pPr lvl="0"/>
            <a:r>
              <a:rPr lang="en-US"/>
              <a:t>Click to add first-level bullet</a:t>
            </a:r>
          </a:p>
        </p:txBody>
      </p:sp>
      <p:sp>
        <p:nvSpPr>
          <p:cNvPr id="13" name="Bullets 10">
            <a:extLst>
              <a:ext uri="{FF2B5EF4-FFF2-40B4-BE49-F238E27FC236}">
                <a16:creationId xmlns:a16="http://schemas.microsoft.com/office/drawing/2014/main" id="{86A1CA00-9F60-1D38-B7B6-2A8B8F54EB34}"/>
              </a:ext>
            </a:extLst>
          </p:cNvPr>
          <p:cNvSpPr>
            <a:spLocks noGrp="1"/>
          </p:cNvSpPr>
          <p:nvPr>
            <p:ph idx="25" hasCustomPrompt="1"/>
          </p:nvPr>
        </p:nvSpPr>
        <p:spPr>
          <a:xfrm>
            <a:off x="2560320" y="2956206"/>
            <a:ext cx="1618488" cy="484632"/>
          </a:xfrm>
          <a:prstGeom prst="rect">
            <a:avLst/>
          </a:prstGeom>
          <a:ln>
            <a:solidFill>
              <a:srgbClr val="6CACE4">
                <a:alpha val="25000"/>
              </a:srgbClr>
            </a:solidFill>
          </a:ln>
        </p:spPr>
        <p:txBody>
          <a:bodyPr vert="horz" lIns="91440" tIns="45720" rIns="91440" bIns="45720" rtlCol="0">
            <a:noAutofit/>
          </a:bodyPr>
          <a:lstStyle>
            <a:lvl1pPr marL="0" indent="0">
              <a:buFont typeface="Arial" panose="020B0604020202020204" pitchFamily="34" charset="0"/>
              <a:buNone/>
              <a:defRPr lang="en-US" sz="14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vl2pPr>
            <a:lvl3pPr marL="798513" indent="-230188">
              <a:buFont typeface="Arial" panose="020B0604020202020204" pitchFamily="34" charset="0"/>
              <a:buChar char="●"/>
              <a:defRPr sz="1600"/>
            </a:lvl3pPr>
          </a:lstStyle>
          <a:p>
            <a:pPr lvl="0"/>
            <a:r>
              <a:rPr lang="en-US"/>
              <a:t>Click to add first-level bullet</a:t>
            </a:r>
          </a:p>
        </p:txBody>
      </p:sp>
      <p:sp>
        <p:nvSpPr>
          <p:cNvPr id="14" name="Bullets 11">
            <a:extLst>
              <a:ext uri="{FF2B5EF4-FFF2-40B4-BE49-F238E27FC236}">
                <a16:creationId xmlns:a16="http://schemas.microsoft.com/office/drawing/2014/main" id="{6583C17B-E988-0B02-8339-42B229A1F82A}"/>
              </a:ext>
            </a:extLst>
          </p:cNvPr>
          <p:cNvSpPr>
            <a:spLocks noGrp="1"/>
          </p:cNvSpPr>
          <p:nvPr>
            <p:ph idx="26" hasCustomPrompt="1"/>
          </p:nvPr>
        </p:nvSpPr>
        <p:spPr>
          <a:xfrm>
            <a:off x="2560320" y="3536224"/>
            <a:ext cx="1618488" cy="484632"/>
          </a:xfrm>
          <a:prstGeom prst="rect">
            <a:avLst/>
          </a:prstGeom>
          <a:ln>
            <a:solidFill>
              <a:srgbClr val="6CACE4">
                <a:alpha val="25000"/>
              </a:srgbClr>
            </a:solidFill>
          </a:ln>
        </p:spPr>
        <p:txBody>
          <a:bodyPr vert="horz" lIns="91440" tIns="45720" rIns="91440" bIns="45720" rtlCol="0">
            <a:noAutofit/>
          </a:bodyPr>
          <a:lstStyle>
            <a:lvl1pPr marL="0" indent="0">
              <a:buFont typeface="Arial" panose="020B0604020202020204" pitchFamily="34" charset="0"/>
              <a:buNone/>
              <a:defRPr lang="en-US" sz="14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vl2pPr>
            <a:lvl3pPr marL="798513" indent="-230188">
              <a:buFont typeface="Arial" panose="020B0604020202020204" pitchFamily="34" charset="0"/>
              <a:buChar char="●"/>
              <a:defRPr sz="1600"/>
            </a:lvl3pPr>
          </a:lstStyle>
          <a:p>
            <a:pPr lvl="0"/>
            <a:r>
              <a:rPr lang="en-US"/>
              <a:t>Click to add first-level bullet</a:t>
            </a:r>
          </a:p>
        </p:txBody>
      </p:sp>
      <p:sp>
        <p:nvSpPr>
          <p:cNvPr id="15" name="Bullets 12">
            <a:extLst>
              <a:ext uri="{FF2B5EF4-FFF2-40B4-BE49-F238E27FC236}">
                <a16:creationId xmlns:a16="http://schemas.microsoft.com/office/drawing/2014/main" id="{F3CED13F-3298-226E-2DC8-234078717E9E}"/>
              </a:ext>
            </a:extLst>
          </p:cNvPr>
          <p:cNvSpPr>
            <a:spLocks noGrp="1"/>
          </p:cNvSpPr>
          <p:nvPr>
            <p:ph idx="27" hasCustomPrompt="1"/>
          </p:nvPr>
        </p:nvSpPr>
        <p:spPr>
          <a:xfrm>
            <a:off x="2560320" y="4116240"/>
            <a:ext cx="1618488" cy="484632"/>
          </a:xfrm>
          <a:prstGeom prst="rect">
            <a:avLst/>
          </a:prstGeom>
          <a:ln>
            <a:solidFill>
              <a:srgbClr val="6CACE4">
                <a:alpha val="25000"/>
              </a:srgbClr>
            </a:solidFill>
          </a:ln>
        </p:spPr>
        <p:txBody>
          <a:bodyPr vert="horz" lIns="91440" tIns="45720" rIns="91440" bIns="45720" rtlCol="0">
            <a:noAutofit/>
          </a:bodyPr>
          <a:lstStyle>
            <a:lvl1pPr marL="0" indent="0">
              <a:buFont typeface="Arial" panose="020B0604020202020204" pitchFamily="34" charset="0"/>
              <a:buNone/>
              <a:defRPr lang="en-US" sz="14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vl2pPr>
            <a:lvl3pPr marL="798513" indent="-230188">
              <a:buFont typeface="Arial" panose="020B0604020202020204" pitchFamily="34" charset="0"/>
              <a:buChar char="●"/>
              <a:defRPr sz="1600"/>
            </a:lvl3pPr>
          </a:lstStyle>
          <a:p>
            <a:pPr lvl="0"/>
            <a:r>
              <a:rPr lang="en-US"/>
              <a:t>Click to add first-level bullet</a:t>
            </a:r>
          </a:p>
        </p:txBody>
      </p:sp>
      <p:sp>
        <p:nvSpPr>
          <p:cNvPr id="17" name="Bullets 13">
            <a:extLst>
              <a:ext uri="{FF2B5EF4-FFF2-40B4-BE49-F238E27FC236}">
                <a16:creationId xmlns:a16="http://schemas.microsoft.com/office/drawing/2014/main" id="{12978029-4CF9-A1D6-9940-92A4BF1C2B38}"/>
              </a:ext>
            </a:extLst>
          </p:cNvPr>
          <p:cNvSpPr>
            <a:spLocks noGrp="1"/>
          </p:cNvSpPr>
          <p:nvPr>
            <p:ph idx="28" hasCustomPrompt="1"/>
          </p:nvPr>
        </p:nvSpPr>
        <p:spPr>
          <a:xfrm>
            <a:off x="4962107" y="1194597"/>
            <a:ext cx="1618488" cy="484632"/>
          </a:xfrm>
          <a:ln>
            <a:solidFill>
              <a:srgbClr val="6CACE4">
                <a:alpha val="25000"/>
              </a:srgbClr>
            </a:solidFill>
          </a:ln>
        </p:spPr>
        <p:txBody>
          <a:bodyPr>
            <a:noAutofit/>
          </a:bodyPr>
          <a:lstStyle>
            <a:lvl1pPr marL="0" indent="0">
              <a:buFont typeface="Arial" panose="020B0604020202020204" pitchFamily="34" charset="0"/>
              <a:buNone/>
              <a:defRPr sz="1400" baseline="0">
                <a:latin typeface="Calibri" panose="020F0502020204030204" pitchFamily="34" charset="0"/>
                <a:ea typeface="Tahoma" panose="020B0604030504040204" pitchFamily="34" charset="0"/>
                <a:cs typeface="Calibri" panose="020F0502020204030204" pitchFamily="34" charset="0"/>
              </a:defRPr>
            </a:lvl1pPr>
            <a:lvl2pPr marL="284162" indent="0">
              <a:buFont typeface="Arial" panose="020B0604020202020204" pitchFamily="34" charset="0"/>
              <a:buNone/>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p:txBody>
      </p:sp>
      <p:sp>
        <p:nvSpPr>
          <p:cNvPr id="18" name="Bullets 14">
            <a:extLst>
              <a:ext uri="{FF2B5EF4-FFF2-40B4-BE49-F238E27FC236}">
                <a16:creationId xmlns:a16="http://schemas.microsoft.com/office/drawing/2014/main" id="{7CD8FECB-C160-D387-B8D5-5009258870AF}"/>
              </a:ext>
            </a:extLst>
          </p:cNvPr>
          <p:cNvSpPr>
            <a:spLocks noGrp="1"/>
          </p:cNvSpPr>
          <p:nvPr>
            <p:ph idx="29" hasCustomPrompt="1"/>
          </p:nvPr>
        </p:nvSpPr>
        <p:spPr>
          <a:xfrm>
            <a:off x="4962106" y="1796170"/>
            <a:ext cx="1618488" cy="484632"/>
          </a:xfrm>
          <a:ln>
            <a:solidFill>
              <a:srgbClr val="6CACE4">
                <a:alpha val="25000"/>
              </a:srgbClr>
            </a:solidFill>
          </a:ln>
        </p:spPr>
        <p:txBody>
          <a:bodyPr>
            <a:noAutofit/>
          </a:bodyPr>
          <a:lstStyle>
            <a:lvl1pPr marL="0" indent="0">
              <a:buFont typeface="Arial" panose="020B0604020202020204" pitchFamily="34" charset="0"/>
              <a:buNone/>
              <a:defRPr sz="14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p:txBody>
      </p:sp>
      <p:sp>
        <p:nvSpPr>
          <p:cNvPr id="19" name="Bullets 15">
            <a:extLst>
              <a:ext uri="{FF2B5EF4-FFF2-40B4-BE49-F238E27FC236}">
                <a16:creationId xmlns:a16="http://schemas.microsoft.com/office/drawing/2014/main" id="{52646E62-2EF0-1640-8112-1B370C2EBF7A}"/>
              </a:ext>
            </a:extLst>
          </p:cNvPr>
          <p:cNvSpPr>
            <a:spLocks noGrp="1"/>
          </p:cNvSpPr>
          <p:nvPr>
            <p:ph idx="30" hasCustomPrompt="1"/>
          </p:nvPr>
        </p:nvSpPr>
        <p:spPr>
          <a:xfrm>
            <a:off x="4962107" y="2376188"/>
            <a:ext cx="1618488" cy="484632"/>
          </a:xfrm>
          <a:prstGeom prst="rect">
            <a:avLst/>
          </a:prstGeom>
          <a:ln>
            <a:solidFill>
              <a:srgbClr val="6CACE4">
                <a:alpha val="25000"/>
              </a:srgbClr>
            </a:solidFill>
          </a:ln>
        </p:spPr>
        <p:txBody>
          <a:bodyPr vert="horz" lIns="91440" tIns="45720" rIns="91440" bIns="45720" rtlCol="0">
            <a:noAutofit/>
          </a:bodyPr>
          <a:lstStyle>
            <a:lvl1pPr marL="0" indent="0">
              <a:buFont typeface="Arial" panose="020B0604020202020204" pitchFamily="34" charset="0"/>
              <a:buNone/>
              <a:defRPr lang="en-US" sz="14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vl2pPr>
            <a:lvl3pPr marL="798513" indent="-230188">
              <a:buFont typeface="Arial" panose="020B0604020202020204" pitchFamily="34" charset="0"/>
              <a:buChar char="●"/>
              <a:defRPr sz="1600"/>
            </a:lvl3pPr>
          </a:lstStyle>
          <a:p>
            <a:pPr lvl="0"/>
            <a:r>
              <a:rPr lang="en-US"/>
              <a:t>Click to add first-level bullet</a:t>
            </a:r>
          </a:p>
        </p:txBody>
      </p:sp>
      <p:sp>
        <p:nvSpPr>
          <p:cNvPr id="20" name="Bullets 16">
            <a:extLst>
              <a:ext uri="{FF2B5EF4-FFF2-40B4-BE49-F238E27FC236}">
                <a16:creationId xmlns:a16="http://schemas.microsoft.com/office/drawing/2014/main" id="{82D2ECFC-5EDF-860F-594C-3587D0612CC0}"/>
              </a:ext>
            </a:extLst>
          </p:cNvPr>
          <p:cNvSpPr>
            <a:spLocks noGrp="1"/>
          </p:cNvSpPr>
          <p:nvPr>
            <p:ph idx="31" hasCustomPrompt="1"/>
          </p:nvPr>
        </p:nvSpPr>
        <p:spPr>
          <a:xfrm>
            <a:off x="4962107" y="2956206"/>
            <a:ext cx="1618488" cy="484632"/>
          </a:xfrm>
          <a:prstGeom prst="rect">
            <a:avLst/>
          </a:prstGeom>
          <a:ln>
            <a:solidFill>
              <a:srgbClr val="6CACE4">
                <a:alpha val="25000"/>
              </a:srgbClr>
            </a:solidFill>
          </a:ln>
        </p:spPr>
        <p:txBody>
          <a:bodyPr vert="horz" lIns="91440" tIns="45720" rIns="91440" bIns="45720" rtlCol="0">
            <a:noAutofit/>
          </a:bodyPr>
          <a:lstStyle>
            <a:lvl1pPr marL="0" indent="0">
              <a:buFont typeface="Arial" panose="020B0604020202020204" pitchFamily="34" charset="0"/>
              <a:buNone/>
              <a:defRPr lang="en-US" sz="14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vl2pPr>
            <a:lvl3pPr marL="798513" indent="-230188">
              <a:buFont typeface="Arial" panose="020B0604020202020204" pitchFamily="34" charset="0"/>
              <a:buChar char="●"/>
              <a:defRPr sz="1600"/>
            </a:lvl3pPr>
          </a:lstStyle>
          <a:p>
            <a:pPr lvl="0"/>
            <a:r>
              <a:rPr lang="en-US"/>
              <a:t>Click to add first-level bullet</a:t>
            </a:r>
          </a:p>
        </p:txBody>
      </p:sp>
      <p:sp>
        <p:nvSpPr>
          <p:cNvPr id="21" name="Bullets 17">
            <a:extLst>
              <a:ext uri="{FF2B5EF4-FFF2-40B4-BE49-F238E27FC236}">
                <a16:creationId xmlns:a16="http://schemas.microsoft.com/office/drawing/2014/main" id="{4EC88C21-D124-47A5-B8F3-211EF2A0C65B}"/>
              </a:ext>
            </a:extLst>
          </p:cNvPr>
          <p:cNvSpPr>
            <a:spLocks noGrp="1"/>
          </p:cNvSpPr>
          <p:nvPr>
            <p:ph idx="32" hasCustomPrompt="1"/>
          </p:nvPr>
        </p:nvSpPr>
        <p:spPr>
          <a:xfrm>
            <a:off x="4962105" y="3536224"/>
            <a:ext cx="1618488" cy="484632"/>
          </a:xfrm>
          <a:prstGeom prst="rect">
            <a:avLst/>
          </a:prstGeom>
          <a:ln>
            <a:solidFill>
              <a:srgbClr val="6CACE4">
                <a:alpha val="25000"/>
              </a:srgbClr>
            </a:solidFill>
          </a:ln>
        </p:spPr>
        <p:txBody>
          <a:bodyPr vert="horz" lIns="91440" tIns="45720" rIns="91440" bIns="45720" rtlCol="0">
            <a:noAutofit/>
          </a:bodyPr>
          <a:lstStyle>
            <a:lvl1pPr marL="0" indent="0">
              <a:buFont typeface="Arial" panose="020B0604020202020204" pitchFamily="34" charset="0"/>
              <a:buNone/>
              <a:defRPr lang="en-US" sz="14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vl2pPr>
            <a:lvl3pPr marL="798513" indent="-230188">
              <a:buFont typeface="Arial" panose="020B0604020202020204" pitchFamily="34" charset="0"/>
              <a:buChar char="●"/>
              <a:defRPr sz="1600"/>
            </a:lvl3pPr>
          </a:lstStyle>
          <a:p>
            <a:pPr lvl="0"/>
            <a:r>
              <a:rPr lang="en-US"/>
              <a:t>Click to add first-level bullet</a:t>
            </a:r>
          </a:p>
        </p:txBody>
      </p:sp>
      <p:sp>
        <p:nvSpPr>
          <p:cNvPr id="22" name="Bullets 18">
            <a:extLst>
              <a:ext uri="{FF2B5EF4-FFF2-40B4-BE49-F238E27FC236}">
                <a16:creationId xmlns:a16="http://schemas.microsoft.com/office/drawing/2014/main" id="{C31686C5-FBB1-6266-560B-FDBE79A4BC63}"/>
              </a:ext>
            </a:extLst>
          </p:cNvPr>
          <p:cNvSpPr>
            <a:spLocks noGrp="1"/>
          </p:cNvSpPr>
          <p:nvPr>
            <p:ph idx="33" hasCustomPrompt="1"/>
          </p:nvPr>
        </p:nvSpPr>
        <p:spPr>
          <a:xfrm>
            <a:off x="4962105" y="4116240"/>
            <a:ext cx="1618488" cy="484632"/>
          </a:xfrm>
          <a:prstGeom prst="rect">
            <a:avLst/>
          </a:prstGeom>
          <a:ln>
            <a:solidFill>
              <a:srgbClr val="6CACE4">
                <a:alpha val="25000"/>
              </a:srgbClr>
            </a:solidFill>
          </a:ln>
        </p:spPr>
        <p:txBody>
          <a:bodyPr vert="horz" lIns="91440" tIns="45720" rIns="91440" bIns="45720" rtlCol="0">
            <a:noAutofit/>
          </a:bodyPr>
          <a:lstStyle>
            <a:lvl1pPr marL="0" indent="0">
              <a:buFont typeface="Arial" panose="020B0604020202020204" pitchFamily="34" charset="0"/>
              <a:buNone/>
              <a:defRPr lang="en-US" sz="14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vl2pPr>
            <a:lvl3pPr marL="798513" indent="-230188">
              <a:buFont typeface="Arial" panose="020B0604020202020204" pitchFamily="34" charset="0"/>
              <a:buChar char="●"/>
              <a:defRPr sz="1600"/>
            </a:lvl3pPr>
          </a:lstStyle>
          <a:p>
            <a:pPr lvl="0"/>
            <a:r>
              <a:rPr lang="en-US"/>
              <a:t>Click to add first-level bullet</a:t>
            </a:r>
          </a:p>
        </p:txBody>
      </p:sp>
      <p:sp>
        <p:nvSpPr>
          <p:cNvPr id="23" name="Bullets 19">
            <a:extLst>
              <a:ext uri="{FF2B5EF4-FFF2-40B4-BE49-F238E27FC236}">
                <a16:creationId xmlns:a16="http://schemas.microsoft.com/office/drawing/2014/main" id="{4DE40F4F-7558-C0B4-802B-37890A49CECF}"/>
              </a:ext>
            </a:extLst>
          </p:cNvPr>
          <p:cNvSpPr>
            <a:spLocks noGrp="1"/>
          </p:cNvSpPr>
          <p:nvPr>
            <p:ph idx="34" hasCustomPrompt="1"/>
          </p:nvPr>
        </p:nvSpPr>
        <p:spPr>
          <a:xfrm>
            <a:off x="7373112" y="1194597"/>
            <a:ext cx="1618488" cy="484632"/>
          </a:xfrm>
          <a:ln>
            <a:solidFill>
              <a:srgbClr val="6CACE4">
                <a:alpha val="25000"/>
              </a:srgbClr>
            </a:solidFill>
          </a:ln>
        </p:spPr>
        <p:txBody>
          <a:bodyPr>
            <a:noAutofit/>
          </a:bodyPr>
          <a:lstStyle>
            <a:lvl1pPr marL="0" indent="0">
              <a:buFont typeface="Arial" panose="020B0604020202020204" pitchFamily="34" charset="0"/>
              <a:buNone/>
              <a:defRPr sz="1400" baseline="0">
                <a:latin typeface="Calibri" panose="020F0502020204030204" pitchFamily="34" charset="0"/>
                <a:ea typeface="Tahoma" panose="020B0604030504040204" pitchFamily="34" charset="0"/>
                <a:cs typeface="Calibri" panose="020F0502020204030204" pitchFamily="34" charset="0"/>
              </a:defRPr>
            </a:lvl1pPr>
            <a:lvl2pPr marL="284162" indent="0">
              <a:buFont typeface="Arial" panose="020B0604020202020204" pitchFamily="34" charset="0"/>
              <a:buNone/>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p:txBody>
      </p:sp>
      <p:sp>
        <p:nvSpPr>
          <p:cNvPr id="24" name="Bullets 20">
            <a:extLst>
              <a:ext uri="{FF2B5EF4-FFF2-40B4-BE49-F238E27FC236}">
                <a16:creationId xmlns:a16="http://schemas.microsoft.com/office/drawing/2014/main" id="{FBDBC842-A5CB-A300-6D9E-E0A86ED4DEBF}"/>
              </a:ext>
            </a:extLst>
          </p:cNvPr>
          <p:cNvSpPr>
            <a:spLocks noGrp="1"/>
          </p:cNvSpPr>
          <p:nvPr>
            <p:ph idx="35" hasCustomPrompt="1"/>
          </p:nvPr>
        </p:nvSpPr>
        <p:spPr>
          <a:xfrm>
            <a:off x="7373112" y="1796170"/>
            <a:ext cx="1618488" cy="484632"/>
          </a:xfrm>
          <a:ln>
            <a:solidFill>
              <a:srgbClr val="6CACE4">
                <a:alpha val="25000"/>
              </a:srgbClr>
            </a:solidFill>
          </a:ln>
        </p:spPr>
        <p:txBody>
          <a:bodyPr>
            <a:noAutofit/>
          </a:bodyPr>
          <a:lstStyle>
            <a:lvl1pPr marL="0" indent="0">
              <a:buFont typeface="Arial" panose="020B0604020202020204" pitchFamily="34" charset="0"/>
              <a:buNone/>
              <a:defRPr sz="14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p:txBody>
      </p:sp>
      <p:sp>
        <p:nvSpPr>
          <p:cNvPr id="25" name="Bullets 21">
            <a:extLst>
              <a:ext uri="{FF2B5EF4-FFF2-40B4-BE49-F238E27FC236}">
                <a16:creationId xmlns:a16="http://schemas.microsoft.com/office/drawing/2014/main" id="{B9B070B1-9A7A-3999-F1EE-03755B0CE006}"/>
              </a:ext>
            </a:extLst>
          </p:cNvPr>
          <p:cNvSpPr>
            <a:spLocks noGrp="1"/>
          </p:cNvSpPr>
          <p:nvPr>
            <p:ph idx="36" hasCustomPrompt="1"/>
          </p:nvPr>
        </p:nvSpPr>
        <p:spPr>
          <a:xfrm>
            <a:off x="7373112" y="2376188"/>
            <a:ext cx="1618488" cy="484632"/>
          </a:xfrm>
          <a:prstGeom prst="rect">
            <a:avLst/>
          </a:prstGeom>
          <a:ln>
            <a:solidFill>
              <a:srgbClr val="6CACE4">
                <a:alpha val="25000"/>
              </a:srgbClr>
            </a:solidFill>
          </a:ln>
        </p:spPr>
        <p:txBody>
          <a:bodyPr vert="horz" lIns="91440" tIns="45720" rIns="91440" bIns="45720" rtlCol="0">
            <a:noAutofit/>
          </a:bodyPr>
          <a:lstStyle>
            <a:lvl1pPr marL="0" indent="0">
              <a:buFont typeface="Arial" panose="020B0604020202020204" pitchFamily="34" charset="0"/>
              <a:buNone/>
              <a:defRPr lang="en-US" sz="14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vl2pPr>
            <a:lvl3pPr marL="798513" indent="-230188">
              <a:buFont typeface="Arial" panose="020B0604020202020204" pitchFamily="34" charset="0"/>
              <a:buChar char="●"/>
              <a:defRPr sz="1600"/>
            </a:lvl3pPr>
          </a:lstStyle>
          <a:p>
            <a:pPr lvl="0"/>
            <a:r>
              <a:rPr lang="en-US"/>
              <a:t>Click to add first-level bullet</a:t>
            </a:r>
          </a:p>
        </p:txBody>
      </p:sp>
      <p:sp>
        <p:nvSpPr>
          <p:cNvPr id="26" name="Bullets 22">
            <a:extLst>
              <a:ext uri="{FF2B5EF4-FFF2-40B4-BE49-F238E27FC236}">
                <a16:creationId xmlns:a16="http://schemas.microsoft.com/office/drawing/2014/main" id="{4416BEC2-16A2-45B0-5A87-ED715270B14F}"/>
              </a:ext>
            </a:extLst>
          </p:cNvPr>
          <p:cNvSpPr>
            <a:spLocks noGrp="1"/>
          </p:cNvSpPr>
          <p:nvPr>
            <p:ph idx="37" hasCustomPrompt="1"/>
          </p:nvPr>
        </p:nvSpPr>
        <p:spPr>
          <a:xfrm>
            <a:off x="7373112" y="2956206"/>
            <a:ext cx="1618488" cy="484632"/>
          </a:xfrm>
          <a:prstGeom prst="rect">
            <a:avLst/>
          </a:prstGeom>
          <a:ln>
            <a:solidFill>
              <a:srgbClr val="6CACE4">
                <a:alpha val="25000"/>
              </a:srgbClr>
            </a:solidFill>
          </a:ln>
        </p:spPr>
        <p:txBody>
          <a:bodyPr vert="horz" lIns="91440" tIns="45720" rIns="91440" bIns="45720" rtlCol="0">
            <a:noAutofit/>
          </a:bodyPr>
          <a:lstStyle>
            <a:lvl1pPr marL="0" indent="0">
              <a:buFont typeface="Arial" panose="020B0604020202020204" pitchFamily="34" charset="0"/>
              <a:buNone/>
              <a:defRPr lang="en-US" sz="14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vl2pPr>
            <a:lvl3pPr marL="798513" indent="-230188">
              <a:buFont typeface="Arial" panose="020B0604020202020204" pitchFamily="34" charset="0"/>
              <a:buChar char="●"/>
              <a:defRPr sz="1600"/>
            </a:lvl3pPr>
          </a:lstStyle>
          <a:p>
            <a:pPr lvl="0"/>
            <a:r>
              <a:rPr lang="en-US"/>
              <a:t>Click to add first-level bullet</a:t>
            </a:r>
          </a:p>
        </p:txBody>
      </p:sp>
      <p:sp>
        <p:nvSpPr>
          <p:cNvPr id="27" name="Bullets 23">
            <a:extLst>
              <a:ext uri="{FF2B5EF4-FFF2-40B4-BE49-F238E27FC236}">
                <a16:creationId xmlns:a16="http://schemas.microsoft.com/office/drawing/2014/main" id="{9B2C0B27-B05C-E85E-6FD4-7FC29F303D52}"/>
              </a:ext>
            </a:extLst>
          </p:cNvPr>
          <p:cNvSpPr>
            <a:spLocks noGrp="1"/>
          </p:cNvSpPr>
          <p:nvPr>
            <p:ph idx="38" hasCustomPrompt="1"/>
          </p:nvPr>
        </p:nvSpPr>
        <p:spPr>
          <a:xfrm>
            <a:off x="7373112" y="3536224"/>
            <a:ext cx="1618488" cy="484632"/>
          </a:xfrm>
          <a:prstGeom prst="rect">
            <a:avLst/>
          </a:prstGeom>
          <a:ln>
            <a:solidFill>
              <a:srgbClr val="6CACE4">
                <a:alpha val="25000"/>
              </a:srgbClr>
            </a:solidFill>
          </a:ln>
        </p:spPr>
        <p:txBody>
          <a:bodyPr vert="horz" lIns="91440" tIns="45720" rIns="91440" bIns="45720" rtlCol="0">
            <a:noAutofit/>
          </a:bodyPr>
          <a:lstStyle>
            <a:lvl1pPr marL="0" indent="0">
              <a:buFont typeface="Arial" panose="020B0604020202020204" pitchFamily="34" charset="0"/>
              <a:buNone/>
              <a:defRPr lang="en-US" sz="14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vl2pPr>
            <a:lvl3pPr marL="798513" indent="-230188">
              <a:buFont typeface="Arial" panose="020B0604020202020204" pitchFamily="34" charset="0"/>
              <a:buChar char="●"/>
              <a:defRPr sz="1600"/>
            </a:lvl3pPr>
          </a:lstStyle>
          <a:p>
            <a:pPr lvl="0"/>
            <a:r>
              <a:rPr lang="en-US"/>
              <a:t>Click to add first-level bullet</a:t>
            </a:r>
          </a:p>
        </p:txBody>
      </p:sp>
      <p:sp>
        <p:nvSpPr>
          <p:cNvPr id="28" name="Bullets 24">
            <a:extLst>
              <a:ext uri="{FF2B5EF4-FFF2-40B4-BE49-F238E27FC236}">
                <a16:creationId xmlns:a16="http://schemas.microsoft.com/office/drawing/2014/main" id="{6E03F094-2F82-688F-18BE-556F4F537A7A}"/>
              </a:ext>
            </a:extLst>
          </p:cNvPr>
          <p:cNvSpPr>
            <a:spLocks noGrp="1"/>
          </p:cNvSpPr>
          <p:nvPr>
            <p:ph idx="39" hasCustomPrompt="1"/>
          </p:nvPr>
        </p:nvSpPr>
        <p:spPr>
          <a:xfrm>
            <a:off x="7373112" y="4116240"/>
            <a:ext cx="1618488" cy="484632"/>
          </a:xfrm>
          <a:prstGeom prst="rect">
            <a:avLst/>
          </a:prstGeom>
          <a:ln>
            <a:solidFill>
              <a:srgbClr val="6CACE4">
                <a:alpha val="25000"/>
              </a:srgbClr>
            </a:solidFill>
          </a:ln>
        </p:spPr>
        <p:txBody>
          <a:bodyPr vert="horz" lIns="91440" tIns="45720" rIns="91440" bIns="45720" rtlCol="0">
            <a:noAutofit/>
          </a:bodyPr>
          <a:lstStyle>
            <a:lvl1pPr marL="0" indent="0">
              <a:buFont typeface="Arial" panose="020B0604020202020204" pitchFamily="34" charset="0"/>
              <a:buNone/>
              <a:defRPr lang="en-US" sz="14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vl2pPr>
            <a:lvl3pPr marL="798513" indent="-230188">
              <a:buFont typeface="Arial" panose="020B0604020202020204" pitchFamily="34" charset="0"/>
              <a:buChar char="●"/>
              <a:defRPr sz="1600"/>
            </a:lvl3pPr>
          </a:lstStyle>
          <a:p>
            <a:pPr lvl="0"/>
            <a:r>
              <a:rPr lang="en-US"/>
              <a:t>Click to add first-level bullet</a:t>
            </a:r>
          </a:p>
        </p:txBody>
      </p:sp>
      <p:sp>
        <p:nvSpPr>
          <p:cNvPr id="4" name="Source">
            <a:extLst>
              <a:ext uri="{FF2B5EF4-FFF2-40B4-BE49-F238E27FC236}">
                <a16:creationId xmlns:a16="http://schemas.microsoft.com/office/drawing/2014/main" id="{D9DE5FD8-469B-FD34-543F-F7FCA96EFBDC}"/>
              </a:ext>
            </a:extLst>
          </p:cNvPr>
          <p:cNvSpPr>
            <a:spLocks noGrp="1"/>
          </p:cNvSpPr>
          <p:nvPr>
            <p:ph idx="19" hasCustomPrompt="1"/>
          </p:nvPr>
        </p:nvSpPr>
        <p:spPr>
          <a:xfrm>
            <a:off x="149313" y="4792204"/>
            <a:ext cx="7818120" cy="274638"/>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49A5C684-826F-0442-8631-7E4E2B374D8D}"/>
              </a:ext>
            </a:extLst>
          </p:cNvPr>
          <p:cNvSpPr>
            <a:spLocks noGrp="1"/>
          </p:cNvSpPr>
          <p:nvPr>
            <p:ph type="sldNum" sz="quarter" idx="18"/>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297329859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Large photo or table">
    <p:spTree>
      <p:nvGrpSpPr>
        <p:cNvPr id="1" name=""/>
        <p:cNvGrpSpPr/>
        <p:nvPr/>
      </p:nvGrpSpPr>
      <p:grpSpPr>
        <a:xfrm>
          <a:off x="0" y="0"/>
          <a:ext cx="0" cy="0"/>
          <a:chOff x="0" y="0"/>
          <a:chExt cx="0" cy="0"/>
        </a:xfrm>
      </p:grpSpPr>
      <p:sp>
        <p:nvSpPr>
          <p:cNvPr id="7" name="Title"/>
          <p:cNvSpPr>
            <a:spLocks noGrp="1"/>
          </p:cNvSpPr>
          <p:nvPr>
            <p:ph type="title" hasCustomPrompt="1"/>
          </p:nvPr>
        </p:nvSpPr>
        <p:spPr>
          <a:xfrm>
            <a:off x="149313" y="53975"/>
            <a:ext cx="8842248" cy="857250"/>
          </a:xfrm>
          <a:prstGeom prst="rect">
            <a:avLst/>
          </a:prstGeom>
        </p:spPr>
        <p:txBody>
          <a:bodyPr vert="horz" lIns="91440" tIns="45720" rIns="91440" bIns="45720" rtlCol="0" anchor="ctr">
            <a:normAutofit/>
          </a:bodyPr>
          <a:lstStyle>
            <a:lvl1pPr>
              <a:defRPr baseline="0"/>
            </a:lvl1pPr>
          </a:lstStyle>
          <a:p>
            <a:r>
              <a:rPr lang="en-US"/>
              <a:t>Click to add slide title</a:t>
            </a:r>
          </a:p>
        </p:txBody>
      </p:sp>
      <p:sp>
        <p:nvSpPr>
          <p:cNvPr id="5" name="Image">
            <a:extLst>
              <a:ext uri="{FF2B5EF4-FFF2-40B4-BE49-F238E27FC236}">
                <a16:creationId xmlns:a16="http://schemas.microsoft.com/office/drawing/2014/main" id="{02EA4496-355A-B54A-BBF9-F684A72148AE}"/>
              </a:ext>
            </a:extLst>
          </p:cNvPr>
          <p:cNvSpPr>
            <a:spLocks noGrp="1"/>
          </p:cNvSpPr>
          <p:nvPr>
            <p:ph sz="quarter" idx="15"/>
          </p:nvPr>
        </p:nvSpPr>
        <p:spPr>
          <a:xfrm>
            <a:off x="0" y="1051789"/>
            <a:ext cx="9144000" cy="4096512"/>
          </a:xfrm>
          <a:ln>
            <a:noFill/>
          </a:ln>
        </p:spPr>
        <p:txBody>
          <a:bodyPr/>
          <a:lstStyle>
            <a:lvl1pPr marL="0" indent="0">
              <a:buFontTx/>
              <a:buNone/>
              <a:defRPr/>
            </a:lvl1pPr>
          </a:lstStyle>
          <a:p>
            <a:pPr lvl="0"/>
            <a:r>
              <a:rPr lang="en-US"/>
              <a:t>Click to edit Master text styles</a:t>
            </a:r>
          </a:p>
        </p:txBody>
      </p:sp>
      <p:sp>
        <p:nvSpPr>
          <p:cNvPr id="4" name="Source">
            <a:extLst>
              <a:ext uri="{FF2B5EF4-FFF2-40B4-BE49-F238E27FC236}">
                <a16:creationId xmlns:a16="http://schemas.microsoft.com/office/drawing/2014/main" id="{998FDB8B-7631-71F8-C036-3697FA5ABB38}"/>
              </a:ext>
            </a:extLst>
          </p:cNvPr>
          <p:cNvSpPr>
            <a:spLocks noGrp="1"/>
          </p:cNvSpPr>
          <p:nvPr>
            <p:ph idx="12" hasCustomPrompt="1"/>
          </p:nvPr>
        </p:nvSpPr>
        <p:spPr>
          <a:xfrm>
            <a:off x="149313" y="4792204"/>
            <a:ext cx="7818120" cy="274638"/>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F83A9E29-5FE0-3D4D-94E8-4C25C00D63D5}"/>
              </a:ext>
            </a:extLst>
          </p:cNvPr>
          <p:cNvSpPr>
            <a:spLocks noGrp="1"/>
          </p:cNvSpPr>
          <p:nvPr>
            <p:ph type="sldNum" sz="quarter" idx="16"/>
          </p:nvPr>
        </p:nvSpPr>
        <p:spPr>
          <a:xfrm>
            <a:off x="8342334" y="4809744"/>
            <a:ext cx="649266" cy="274637"/>
          </a:xfrm>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278813256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 large photo or table">
    <p:spTree>
      <p:nvGrpSpPr>
        <p:cNvPr id="1" name=""/>
        <p:cNvGrpSpPr/>
        <p:nvPr/>
      </p:nvGrpSpPr>
      <p:grpSpPr>
        <a:xfrm>
          <a:off x="0" y="0"/>
          <a:ext cx="0" cy="0"/>
          <a:chOff x="0" y="0"/>
          <a:chExt cx="0" cy="0"/>
        </a:xfrm>
      </p:grpSpPr>
      <p:sp>
        <p:nvSpPr>
          <p:cNvPr id="7" name="Title"/>
          <p:cNvSpPr>
            <a:spLocks noGrp="1"/>
          </p:cNvSpPr>
          <p:nvPr>
            <p:ph type="title" hasCustomPrompt="1"/>
          </p:nvPr>
        </p:nvSpPr>
        <p:spPr>
          <a:xfrm>
            <a:off x="149313" y="53975"/>
            <a:ext cx="8842248" cy="857250"/>
          </a:xfrm>
          <a:prstGeom prst="rect">
            <a:avLst/>
          </a:prstGeom>
        </p:spPr>
        <p:txBody>
          <a:bodyPr vert="horz" lIns="91440" tIns="45720" rIns="91440" bIns="45720" rtlCol="0" anchor="ctr">
            <a:normAutofit/>
          </a:bodyPr>
          <a:lstStyle>
            <a:lvl1pPr>
              <a:defRPr baseline="0"/>
            </a:lvl1pPr>
          </a:lstStyle>
          <a:p>
            <a:r>
              <a:rPr lang="en-US"/>
              <a:t>Click to add slide title</a:t>
            </a:r>
          </a:p>
        </p:txBody>
      </p:sp>
      <p:sp>
        <p:nvSpPr>
          <p:cNvPr id="10" name="Image 1">
            <a:extLst>
              <a:ext uri="{FF2B5EF4-FFF2-40B4-BE49-F238E27FC236}">
                <a16:creationId xmlns:a16="http://schemas.microsoft.com/office/drawing/2014/main" id="{425F25A5-CCE4-394B-9E1E-17C6BF7265C4}"/>
              </a:ext>
            </a:extLst>
          </p:cNvPr>
          <p:cNvSpPr>
            <a:spLocks noGrp="1"/>
          </p:cNvSpPr>
          <p:nvPr>
            <p:ph sz="quarter" idx="15"/>
          </p:nvPr>
        </p:nvSpPr>
        <p:spPr>
          <a:xfrm>
            <a:off x="0" y="1049111"/>
            <a:ext cx="4541958" cy="4094389"/>
          </a:xfrm>
          <a:ln>
            <a:noFill/>
          </a:ln>
        </p:spPr>
        <p:txBody>
          <a:bodyPr/>
          <a:lstStyle>
            <a:lvl1pPr marL="0" indent="0">
              <a:buFontTx/>
              <a:buNone/>
              <a:defRPr/>
            </a:lvl1pPr>
          </a:lstStyle>
          <a:p>
            <a:pPr lvl="0"/>
            <a:r>
              <a:rPr lang="en-US"/>
              <a:t>Click to edit Master text styles</a:t>
            </a:r>
          </a:p>
        </p:txBody>
      </p:sp>
      <p:sp>
        <p:nvSpPr>
          <p:cNvPr id="9" name="Image 2">
            <a:extLst>
              <a:ext uri="{FF2B5EF4-FFF2-40B4-BE49-F238E27FC236}">
                <a16:creationId xmlns:a16="http://schemas.microsoft.com/office/drawing/2014/main" id="{6804ED59-039D-2442-97AD-5034913325E9}"/>
              </a:ext>
            </a:extLst>
          </p:cNvPr>
          <p:cNvSpPr>
            <a:spLocks noGrp="1"/>
          </p:cNvSpPr>
          <p:nvPr>
            <p:ph sz="quarter" idx="16"/>
          </p:nvPr>
        </p:nvSpPr>
        <p:spPr>
          <a:xfrm>
            <a:off x="4602043" y="1049111"/>
            <a:ext cx="4544568" cy="4094389"/>
          </a:xfrm>
          <a:ln>
            <a:noFill/>
          </a:ln>
        </p:spPr>
        <p:txBody>
          <a:bodyPr/>
          <a:lstStyle>
            <a:lvl1pPr marL="0" indent="0">
              <a:buFontTx/>
              <a:buNone/>
              <a:defRPr/>
            </a:lvl1pPr>
          </a:lstStyle>
          <a:p>
            <a:pPr lvl="0"/>
            <a:r>
              <a:rPr lang="en-US"/>
              <a:t>Click to edit Master text styles</a:t>
            </a:r>
          </a:p>
        </p:txBody>
      </p:sp>
      <p:sp>
        <p:nvSpPr>
          <p:cNvPr id="4" name="Source">
            <a:extLst>
              <a:ext uri="{FF2B5EF4-FFF2-40B4-BE49-F238E27FC236}">
                <a16:creationId xmlns:a16="http://schemas.microsoft.com/office/drawing/2014/main" id="{CA10EC07-7242-9BB6-8674-E9021AC60426}"/>
              </a:ext>
            </a:extLst>
          </p:cNvPr>
          <p:cNvSpPr>
            <a:spLocks noGrp="1"/>
          </p:cNvSpPr>
          <p:nvPr>
            <p:ph idx="12" hasCustomPrompt="1"/>
          </p:nvPr>
        </p:nvSpPr>
        <p:spPr>
          <a:xfrm>
            <a:off x="149313" y="4792204"/>
            <a:ext cx="7818120" cy="274638"/>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79BA57E4-A61E-0F43-96A7-D6F928E8868B}"/>
              </a:ext>
            </a:extLst>
          </p:cNvPr>
          <p:cNvSpPr>
            <a:spLocks noGrp="1"/>
          </p:cNvSpPr>
          <p:nvPr>
            <p:ph type="sldNum" sz="quarter" idx="17"/>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35199828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Hidden title">
    <p:spTree>
      <p:nvGrpSpPr>
        <p:cNvPr id="1" name=""/>
        <p:cNvGrpSpPr/>
        <p:nvPr/>
      </p:nvGrpSpPr>
      <p:grpSpPr>
        <a:xfrm>
          <a:off x="0" y="0"/>
          <a:ext cx="0" cy="0"/>
          <a:chOff x="0" y="0"/>
          <a:chExt cx="0" cy="0"/>
        </a:xfrm>
      </p:grpSpPr>
      <p:sp>
        <p:nvSpPr>
          <p:cNvPr id="2" name="Title"/>
          <p:cNvSpPr>
            <a:spLocks noGrp="1"/>
          </p:cNvSpPr>
          <p:nvPr>
            <p:ph type="title" hasCustomPrompt="1"/>
          </p:nvPr>
        </p:nvSpPr>
        <p:spPr>
          <a:xfrm>
            <a:off x="149313" y="1116711"/>
            <a:ext cx="8858161" cy="857250"/>
          </a:xfrm>
        </p:spPr>
        <p:txBody>
          <a:bodyPr/>
          <a:lstStyle>
            <a:lvl1pPr>
              <a:defRPr baseline="0">
                <a:solidFill>
                  <a:schemeClr val="tx1"/>
                </a:solidFill>
              </a:defRPr>
            </a:lvl1pPr>
          </a:lstStyle>
          <a:p>
            <a:r>
              <a:rPr lang="en-US"/>
              <a:t>Add title in Outline view</a:t>
            </a:r>
          </a:p>
        </p:txBody>
      </p:sp>
      <p:sp>
        <p:nvSpPr>
          <p:cNvPr id="4" name="Image"/>
          <p:cNvSpPr>
            <a:spLocks noGrp="1"/>
          </p:cNvSpPr>
          <p:nvPr>
            <p:ph type="pic" sz="quarter" idx="13" hasCustomPrompt="1"/>
          </p:nvPr>
        </p:nvSpPr>
        <p:spPr>
          <a:xfrm>
            <a:off x="0" y="0"/>
            <a:ext cx="9144000" cy="5143500"/>
          </a:xfrm>
          <a:ln>
            <a:noFill/>
          </a:ln>
        </p:spPr>
        <p:txBody>
          <a:bodyPr/>
          <a:lstStyle>
            <a:lvl1pPr marL="0" indent="0">
              <a:buNone/>
              <a:defRPr baseline="0">
                <a:solidFill>
                  <a:schemeClr val="bg1"/>
                </a:solidFill>
              </a:defRPr>
            </a:lvl1pPr>
          </a:lstStyle>
          <a:p>
            <a:r>
              <a:rPr lang="en-US"/>
              <a:t>Click icon to add full-slide image</a:t>
            </a:r>
          </a:p>
        </p:txBody>
      </p:sp>
      <p:sp>
        <p:nvSpPr>
          <p:cNvPr id="6" name="Source">
            <a:extLst>
              <a:ext uri="{FF2B5EF4-FFF2-40B4-BE49-F238E27FC236}">
                <a16:creationId xmlns:a16="http://schemas.microsoft.com/office/drawing/2014/main" id="{DD58C9BF-8BDA-9BD0-5E69-FB0C0DCA69D7}"/>
              </a:ext>
            </a:extLst>
          </p:cNvPr>
          <p:cNvSpPr>
            <a:spLocks noGrp="1"/>
          </p:cNvSpPr>
          <p:nvPr>
            <p:ph idx="12" hasCustomPrompt="1"/>
          </p:nvPr>
        </p:nvSpPr>
        <p:spPr>
          <a:xfrm>
            <a:off x="149313" y="4792204"/>
            <a:ext cx="7818120" cy="274638"/>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5" name="Slide number">
            <a:extLst>
              <a:ext uri="{FF2B5EF4-FFF2-40B4-BE49-F238E27FC236}">
                <a16:creationId xmlns:a16="http://schemas.microsoft.com/office/drawing/2014/main" id="{9C0EBDEC-E0F6-554C-96E0-9FBD98D92467}"/>
              </a:ext>
            </a:extLst>
          </p:cNvPr>
          <p:cNvSpPr>
            <a:spLocks noGrp="1"/>
          </p:cNvSpPr>
          <p:nvPr>
            <p:ph type="sldNum" sz="quarter" idx="14"/>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190156009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Large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74EFB2-51B3-E7C4-E47A-64F41C8B6077}"/>
              </a:ext>
            </a:extLst>
          </p:cNvPr>
          <p:cNvSpPr>
            <a:spLocks noGrp="1"/>
          </p:cNvSpPr>
          <p:nvPr>
            <p:ph type="title"/>
          </p:nvPr>
        </p:nvSpPr>
        <p:spPr/>
        <p:txBody>
          <a:bodyPr/>
          <a:lstStyle/>
          <a:p>
            <a:r>
              <a:rPr lang="en-US"/>
              <a:t>Click to edit Master title style</a:t>
            </a:r>
          </a:p>
        </p:txBody>
      </p:sp>
      <p:sp>
        <p:nvSpPr>
          <p:cNvPr id="5" name="Subtitle">
            <a:extLst>
              <a:ext uri="{FF2B5EF4-FFF2-40B4-BE49-F238E27FC236}">
                <a16:creationId xmlns:a16="http://schemas.microsoft.com/office/drawing/2014/main" id="{142B04C7-2FB5-BBFA-BD53-9DA687496E26}"/>
              </a:ext>
            </a:extLst>
          </p:cNvPr>
          <p:cNvSpPr>
            <a:spLocks noGrp="1"/>
          </p:cNvSpPr>
          <p:nvPr>
            <p:ph type="body" sz="quarter" idx="14" hasCustomPrompt="1"/>
          </p:nvPr>
        </p:nvSpPr>
        <p:spPr>
          <a:xfrm>
            <a:off x="149315" y="2900920"/>
            <a:ext cx="2736760" cy="858838"/>
          </a:xfrm>
          <a:prstGeom prst="rect">
            <a:avLst/>
          </a:prstGeom>
        </p:spPr>
        <p:txBody>
          <a:bodyPr/>
          <a:lstStyle>
            <a:lvl1pPr marL="0" indent="0">
              <a:buNone/>
              <a:defRPr sz="1600" i="1">
                <a:solidFill>
                  <a:schemeClr val="bg1"/>
                </a:solidFill>
                <a:latin typeface="Georgia" panose="02040502050405020303" pitchFamily="18" charset="0"/>
              </a:defRPr>
            </a:lvl1pPr>
            <a:lvl2pPr marL="457200" indent="0">
              <a:buNone/>
              <a:defRPr sz="1600" i="1">
                <a:solidFill>
                  <a:schemeClr val="bg1"/>
                </a:solidFill>
                <a:latin typeface="Georgia" panose="02040502050405020303" pitchFamily="18" charset="0"/>
              </a:defRPr>
            </a:lvl2pPr>
            <a:lvl3pPr marL="914400" indent="0">
              <a:buNone/>
              <a:defRPr sz="1600" i="1">
                <a:solidFill>
                  <a:schemeClr val="bg1"/>
                </a:solidFill>
                <a:latin typeface="Georgia" panose="02040502050405020303" pitchFamily="18" charset="0"/>
              </a:defRPr>
            </a:lvl3pPr>
            <a:lvl4pPr marL="1371600" indent="0">
              <a:buNone/>
              <a:defRPr sz="1600" i="1">
                <a:solidFill>
                  <a:schemeClr val="bg1"/>
                </a:solidFill>
                <a:latin typeface="Georgia" panose="02040502050405020303" pitchFamily="18" charset="0"/>
              </a:defRPr>
            </a:lvl4pPr>
            <a:lvl5pPr marL="1828800" indent="0">
              <a:buNone/>
              <a:defRPr sz="1600" i="1">
                <a:solidFill>
                  <a:schemeClr val="bg1"/>
                </a:solidFill>
                <a:latin typeface="Georgia" panose="02040502050405020303" pitchFamily="18" charset="0"/>
              </a:defRPr>
            </a:lvl5pPr>
          </a:lstStyle>
          <a:p>
            <a:pPr lvl="0"/>
            <a:r>
              <a:rPr lang="en-US"/>
              <a:t>Click to add subtitle</a:t>
            </a:r>
          </a:p>
        </p:txBody>
      </p:sp>
      <p:sp>
        <p:nvSpPr>
          <p:cNvPr id="4" name="Photo">
            <a:extLst>
              <a:ext uri="{FF2B5EF4-FFF2-40B4-BE49-F238E27FC236}">
                <a16:creationId xmlns:a16="http://schemas.microsoft.com/office/drawing/2014/main" id="{0CD96A75-E9BD-9246-9DB0-944715FE178F}"/>
              </a:ext>
            </a:extLst>
          </p:cNvPr>
          <p:cNvSpPr>
            <a:spLocks noGrp="1"/>
          </p:cNvSpPr>
          <p:nvPr>
            <p:ph type="pic" sz="quarter" idx="11" hasCustomPrompt="1"/>
          </p:nvPr>
        </p:nvSpPr>
        <p:spPr>
          <a:xfrm>
            <a:off x="3060788" y="0"/>
            <a:ext cx="6083212" cy="5143500"/>
          </a:xfrm>
          <a:prstGeom prst="rect">
            <a:avLst/>
          </a:prstGeom>
        </p:spPr>
        <p:txBody>
          <a:bodyPr vert="horz"/>
          <a:lstStyle>
            <a:lvl1pPr marL="0" indent="0">
              <a:buNone/>
              <a:defRPr sz="1800" baseline="0"/>
            </a:lvl1pPr>
          </a:lstStyle>
          <a:p>
            <a:r>
              <a:rPr lang="en-US"/>
              <a:t>Click icon to add image or drag and drop image to placeholder</a:t>
            </a:r>
          </a:p>
        </p:txBody>
      </p:sp>
      <p:sp>
        <p:nvSpPr>
          <p:cNvPr id="6" name="Source">
            <a:extLst>
              <a:ext uri="{FF2B5EF4-FFF2-40B4-BE49-F238E27FC236}">
                <a16:creationId xmlns:a16="http://schemas.microsoft.com/office/drawing/2014/main" id="{3D60FC86-0A68-66F3-9239-0EC624B575F3}"/>
              </a:ext>
            </a:extLst>
          </p:cNvPr>
          <p:cNvSpPr>
            <a:spLocks noGrp="1"/>
          </p:cNvSpPr>
          <p:nvPr>
            <p:ph idx="12" hasCustomPrompt="1"/>
          </p:nvPr>
        </p:nvSpPr>
        <p:spPr>
          <a:xfrm>
            <a:off x="3158067" y="4792204"/>
            <a:ext cx="4572000" cy="274637"/>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n-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B88667E3-18C4-084D-79EA-23992620FA34}"/>
              </a:ext>
            </a:extLst>
          </p:cNvPr>
          <p:cNvSpPr>
            <a:spLocks noGrp="1"/>
          </p:cNvSpPr>
          <p:nvPr>
            <p:ph type="sldNum" sz="quarter" idx="10"/>
          </p:nvPr>
        </p:nvSpPr>
        <p:spPr>
          <a:xfrm>
            <a:off x="8342334" y="4809744"/>
            <a:ext cx="649266" cy="274637"/>
          </a:xfrm>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1661497387"/>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 box">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54C1EC-461D-277D-61F7-8A9B5D4DE3B5}"/>
              </a:ext>
            </a:extLst>
          </p:cNvPr>
          <p:cNvSpPr>
            <a:spLocks noGrp="1"/>
          </p:cNvSpPr>
          <p:nvPr>
            <p:ph type="title"/>
          </p:nvPr>
        </p:nvSpPr>
        <p:spPr/>
        <p:txBody>
          <a:bodyPr/>
          <a:lstStyle/>
          <a:p>
            <a:r>
              <a:rPr lang="en-US"/>
              <a:t>Click to edit Master title style</a:t>
            </a:r>
          </a:p>
        </p:txBody>
      </p:sp>
      <p:sp>
        <p:nvSpPr>
          <p:cNvPr id="7" name="Subtitle">
            <a:extLst>
              <a:ext uri="{FF2B5EF4-FFF2-40B4-BE49-F238E27FC236}">
                <a16:creationId xmlns:a16="http://schemas.microsoft.com/office/drawing/2014/main" id="{93A253B3-5980-57FA-DD03-213CF6BCED5C}"/>
              </a:ext>
            </a:extLst>
          </p:cNvPr>
          <p:cNvSpPr>
            <a:spLocks noGrp="1"/>
          </p:cNvSpPr>
          <p:nvPr>
            <p:ph type="body" sz="quarter" idx="14" hasCustomPrompt="1"/>
          </p:nvPr>
        </p:nvSpPr>
        <p:spPr>
          <a:xfrm>
            <a:off x="149315" y="2900920"/>
            <a:ext cx="2736760" cy="858838"/>
          </a:xfrm>
          <a:prstGeom prst="rect">
            <a:avLst/>
          </a:prstGeom>
        </p:spPr>
        <p:txBody>
          <a:bodyPr/>
          <a:lstStyle>
            <a:lvl1pPr marL="0" indent="0">
              <a:buNone/>
              <a:defRPr sz="1600" i="1">
                <a:solidFill>
                  <a:schemeClr val="bg1"/>
                </a:solidFill>
                <a:latin typeface="Georgia" panose="02040502050405020303" pitchFamily="18" charset="0"/>
              </a:defRPr>
            </a:lvl1pPr>
            <a:lvl2pPr marL="457200" indent="0">
              <a:buNone/>
              <a:defRPr sz="1600" i="1">
                <a:solidFill>
                  <a:schemeClr val="bg1"/>
                </a:solidFill>
                <a:latin typeface="Georgia" panose="02040502050405020303" pitchFamily="18" charset="0"/>
              </a:defRPr>
            </a:lvl2pPr>
            <a:lvl3pPr marL="914400" indent="0">
              <a:buNone/>
              <a:defRPr sz="1600" i="1">
                <a:solidFill>
                  <a:schemeClr val="bg1"/>
                </a:solidFill>
                <a:latin typeface="Georgia" panose="02040502050405020303" pitchFamily="18" charset="0"/>
              </a:defRPr>
            </a:lvl3pPr>
            <a:lvl4pPr marL="1371600" indent="0">
              <a:buNone/>
              <a:defRPr sz="1600" i="1">
                <a:solidFill>
                  <a:schemeClr val="bg1"/>
                </a:solidFill>
                <a:latin typeface="Georgia" panose="02040502050405020303" pitchFamily="18" charset="0"/>
              </a:defRPr>
            </a:lvl4pPr>
            <a:lvl5pPr marL="1828800" indent="0">
              <a:buNone/>
              <a:defRPr sz="1600" i="1">
                <a:solidFill>
                  <a:schemeClr val="bg1"/>
                </a:solidFill>
                <a:latin typeface="Georgia" panose="02040502050405020303" pitchFamily="18" charset="0"/>
              </a:defRPr>
            </a:lvl5pPr>
          </a:lstStyle>
          <a:p>
            <a:pPr lvl="0"/>
            <a:r>
              <a:rPr lang="en-US"/>
              <a:t>Click to add subtitle</a:t>
            </a:r>
          </a:p>
        </p:txBody>
      </p:sp>
      <p:sp>
        <p:nvSpPr>
          <p:cNvPr id="5" name="Bullets">
            <a:extLst>
              <a:ext uri="{FF2B5EF4-FFF2-40B4-BE49-F238E27FC236}">
                <a16:creationId xmlns:a16="http://schemas.microsoft.com/office/drawing/2014/main" id="{CF1A5C81-D2FD-5C93-725A-010DC8AE0526}"/>
              </a:ext>
            </a:extLst>
          </p:cNvPr>
          <p:cNvSpPr>
            <a:spLocks noGrp="1"/>
          </p:cNvSpPr>
          <p:nvPr>
            <p:ph idx="19" hasCustomPrompt="1"/>
          </p:nvPr>
        </p:nvSpPr>
        <p:spPr>
          <a:xfrm>
            <a:off x="3158067" y="133350"/>
            <a:ext cx="5833872" cy="4453389"/>
          </a:xfrm>
          <a:prstGeom prst="rect">
            <a:avLst/>
          </a:prstGeom>
          <a:ln w="9525" cmpd="sng">
            <a:solidFill>
              <a:srgbClr val="6CACE4">
                <a:alpha val="25000"/>
              </a:srgbClr>
            </a:solidFill>
          </a:ln>
        </p:spPr>
        <p:txBody>
          <a:bodyPr/>
          <a:lstStyle>
            <a:lvl1pPr marL="292608" indent="-292608">
              <a:spcBef>
                <a:spcPts val="2400"/>
              </a:spcBef>
              <a:buClr>
                <a:srgbClr val="708549"/>
              </a:buClr>
              <a:buSzPct val="80000"/>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spcBef>
                <a:spcPts val="0"/>
              </a:spcBef>
              <a:buClr>
                <a:srgbClr val="708549"/>
              </a:buClr>
              <a:buSzPct val="80000"/>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3275" indent="-230188">
              <a:spcBef>
                <a:spcPts val="0"/>
              </a:spcBef>
              <a:buClr>
                <a:srgbClr val="708549"/>
              </a:buClr>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6" name="Source">
            <a:extLst>
              <a:ext uri="{FF2B5EF4-FFF2-40B4-BE49-F238E27FC236}">
                <a16:creationId xmlns:a16="http://schemas.microsoft.com/office/drawing/2014/main" id="{97CC260C-9163-8F68-B4AF-B8E49D23A463}"/>
              </a:ext>
            </a:extLst>
          </p:cNvPr>
          <p:cNvSpPr>
            <a:spLocks noGrp="1"/>
          </p:cNvSpPr>
          <p:nvPr>
            <p:ph idx="12" hasCustomPrompt="1"/>
          </p:nvPr>
        </p:nvSpPr>
        <p:spPr>
          <a:xfrm>
            <a:off x="3158067" y="4792204"/>
            <a:ext cx="4572000" cy="274637"/>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57A96F85-5CC0-49EE-0E65-B3A8B25D75F1}"/>
              </a:ext>
            </a:extLst>
          </p:cNvPr>
          <p:cNvSpPr>
            <a:spLocks noGrp="1"/>
          </p:cNvSpPr>
          <p:nvPr>
            <p:ph type="sldNum" sz="quarter" idx="10"/>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1566053367"/>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op caption, 1 box">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54C1EC-461D-277D-61F7-8A9B5D4DE3B5}"/>
              </a:ext>
            </a:extLst>
          </p:cNvPr>
          <p:cNvSpPr>
            <a:spLocks noGrp="1"/>
          </p:cNvSpPr>
          <p:nvPr>
            <p:ph type="title"/>
          </p:nvPr>
        </p:nvSpPr>
        <p:spPr/>
        <p:txBody>
          <a:bodyPr/>
          <a:lstStyle/>
          <a:p>
            <a:r>
              <a:rPr lang="en-US"/>
              <a:t>Click to edit Master title style</a:t>
            </a:r>
          </a:p>
        </p:txBody>
      </p:sp>
      <p:sp>
        <p:nvSpPr>
          <p:cNvPr id="7" name="Subtitle">
            <a:extLst>
              <a:ext uri="{FF2B5EF4-FFF2-40B4-BE49-F238E27FC236}">
                <a16:creationId xmlns:a16="http://schemas.microsoft.com/office/drawing/2014/main" id="{93A253B3-5980-57FA-DD03-213CF6BCED5C}"/>
              </a:ext>
            </a:extLst>
          </p:cNvPr>
          <p:cNvSpPr>
            <a:spLocks noGrp="1"/>
          </p:cNvSpPr>
          <p:nvPr>
            <p:ph type="body" sz="quarter" idx="14" hasCustomPrompt="1"/>
          </p:nvPr>
        </p:nvSpPr>
        <p:spPr>
          <a:xfrm>
            <a:off x="149315" y="2900920"/>
            <a:ext cx="2736760" cy="858838"/>
          </a:xfrm>
          <a:prstGeom prst="rect">
            <a:avLst/>
          </a:prstGeom>
        </p:spPr>
        <p:txBody>
          <a:bodyPr/>
          <a:lstStyle>
            <a:lvl1pPr marL="0" indent="0">
              <a:buNone/>
              <a:defRPr sz="1600" i="1">
                <a:solidFill>
                  <a:schemeClr val="bg1"/>
                </a:solidFill>
                <a:latin typeface="Georgia" panose="02040502050405020303" pitchFamily="18" charset="0"/>
              </a:defRPr>
            </a:lvl1pPr>
            <a:lvl2pPr marL="457200" indent="0">
              <a:buNone/>
              <a:defRPr sz="1600" i="1">
                <a:solidFill>
                  <a:schemeClr val="bg1"/>
                </a:solidFill>
                <a:latin typeface="Georgia" panose="02040502050405020303" pitchFamily="18" charset="0"/>
              </a:defRPr>
            </a:lvl2pPr>
            <a:lvl3pPr marL="914400" indent="0">
              <a:buNone/>
              <a:defRPr sz="1600" i="1">
                <a:solidFill>
                  <a:schemeClr val="bg1"/>
                </a:solidFill>
                <a:latin typeface="Georgia" panose="02040502050405020303" pitchFamily="18" charset="0"/>
              </a:defRPr>
            </a:lvl3pPr>
            <a:lvl4pPr marL="1371600" indent="0">
              <a:buNone/>
              <a:defRPr sz="1600" i="1">
                <a:solidFill>
                  <a:schemeClr val="bg1"/>
                </a:solidFill>
                <a:latin typeface="Georgia" panose="02040502050405020303" pitchFamily="18" charset="0"/>
              </a:defRPr>
            </a:lvl4pPr>
            <a:lvl5pPr marL="1828800" indent="0">
              <a:buNone/>
              <a:defRPr sz="1600" i="1">
                <a:solidFill>
                  <a:schemeClr val="bg1"/>
                </a:solidFill>
                <a:latin typeface="Georgia" panose="02040502050405020303" pitchFamily="18" charset="0"/>
              </a:defRPr>
            </a:lvl5pPr>
          </a:lstStyle>
          <a:p>
            <a:pPr lvl="0"/>
            <a:r>
              <a:rPr lang="en-US"/>
              <a:t>Click to add subtitle</a:t>
            </a:r>
          </a:p>
        </p:txBody>
      </p:sp>
      <p:sp>
        <p:nvSpPr>
          <p:cNvPr id="9" name="Caption">
            <a:extLst>
              <a:ext uri="{FF2B5EF4-FFF2-40B4-BE49-F238E27FC236}">
                <a16:creationId xmlns:a16="http://schemas.microsoft.com/office/drawing/2014/main" id="{F7B8E595-2536-5AC5-2F2B-30E2B55EA101}"/>
              </a:ext>
            </a:extLst>
          </p:cNvPr>
          <p:cNvSpPr>
            <a:spLocks noGrp="1"/>
          </p:cNvSpPr>
          <p:nvPr>
            <p:ph type="body" sz="quarter" idx="17" hasCustomPrompt="1"/>
          </p:nvPr>
        </p:nvSpPr>
        <p:spPr>
          <a:xfrm>
            <a:off x="3158067" y="133350"/>
            <a:ext cx="5833533" cy="448056"/>
          </a:xfrm>
          <a:prstGeom prst="rect">
            <a:avLst/>
          </a:prstGeom>
          <a:solidFill>
            <a:schemeClr val="accent2">
              <a:alpha val="5000"/>
            </a:schemeClr>
          </a:solidFill>
          <a:ln>
            <a:noFill/>
          </a:ln>
        </p:spPr>
        <p:txBody>
          <a:bodyPr vert="horz" anchor="ctr"/>
          <a:lstStyle>
            <a:lvl1pPr marL="0" indent="0" algn="ctr">
              <a:buNone/>
              <a:defRPr sz="1400" baseline="0">
                <a:latin typeface="Georgia" panose="02040502050405020303" pitchFamily="18" charset="0"/>
              </a:defRPr>
            </a:lvl1pPr>
            <a:lvl2pPr marL="457200" indent="0">
              <a:buNone/>
              <a:defRPr/>
            </a:lvl2pPr>
          </a:lstStyle>
          <a:p>
            <a:pPr lvl="0"/>
            <a:r>
              <a:rPr lang="en-US"/>
              <a:t>Click to add caption</a:t>
            </a:r>
          </a:p>
        </p:txBody>
      </p:sp>
      <p:sp>
        <p:nvSpPr>
          <p:cNvPr id="5" name="Bullets">
            <a:extLst>
              <a:ext uri="{FF2B5EF4-FFF2-40B4-BE49-F238E27FC236}">
                <a16:creationId xmlns:a16="http://schemas.microsoft.com/office/drawing/2014/main" id="{CF1A5C81-D2FD-5C93-725A-010DC8AE0526}"/>
              </a:ext>
            </a:extLst>
          </p:cNvPr>
          <p:cNvSpPr>
            <a:spLocks noGrp="1"/>
          </p:cNvSpPr>
          <p:nvPr>
            <p:ph idx="19" hasCustomPrompt="1"/>
          </p:nvPr>
        </p:nvSpPr>
        <p:spPr>
          <a:xfrm>
            <a:off x="3158067" y="700539"/>
            <a:ext cx="5833872" cy="3886200"/>
          </a:xfrm>
          <a:prstGeom prst="rect">
            <a:avLst/>
          </a:prstGeom>
          <a:ln w="9525" cmpd="sng">
            <a:solidFill>
              <a:srgbClr val="6CACE4">
                <a:alpha val="25000"/>
              </a:srgbClr>
            </a:solidFill>
          </a:ln>
        </p:spPr>
        <p:txBody>
          <a:bodyPr/>
          <a:lstStyle>
            <a:lvl1pPr marL="292608" indent="-292608">
              <a:spcBef>
                <a:spcPts val="2400"/>
              </a:spcBef>
              <a:buClr>
                <a:srgbClr val="708549"/>
              </a:buClr>
              <a:buSzPct val="80000"/>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spcBef>
                <a:spcPts val="0"/>
              </a:spcBef>
              <a:buClr>
                <a:srgbClr val="708549"/>
              </a:buClr>
              <a:buSzPct val="80000"/>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3275" indent="-230188">
              <a:spcBef>
                <a:spcPts val="0"/>
              </a:spcBef>
              <a:buClr>
                <a:srgbClr val="708549"/>
              </a:buClr>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6" name="Source">
            <a:extLst>
              <a:ext uri="{FF2B5EF4-FFF2-40B4-BE49-F238E27FC236}">
                <a16:creationId xmlns:a16="http://schemas.microsoft.com/office/drawing/2014/main" id="{97CC260C-9163-8F68-B4AF-B8E49D23A463}"/>
              </a:ext>
            </a:extLst>
          </p:cNvPr>
          <p:cNvSpPr>
            <a:spLocks noGrp="1"/>
          </p:cNvSpPr>
          <p:nvPr>
            <p:ph idx="12" hasCustomPrompt="1"/>
          </p:nvPr>
        </p:nvSpPr>
        <p:spPr>
          <a:xfrm>
            <a:off x="3158067" y="4792204"/>
            <a:ext cx="4572000" cy="274637"/>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57A96F85-5CC0-49EE-0E65-B3A8B25D75F1}"/>
              </a:ext>
            </a:extLst>
          </p:cNvPr>
          <p:cNvSpPr>
            <a:spLocks noGrp="1"/>
          </p:cNvSpPr>
          <p:nvPr>
            <p:ph type="sldNum" sz="quarter" idx="10"/>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3790746184"/>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op caption, 2 boxes">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8254C1EC-461D-277D-61F7-8A9B5D4DE3B5}"/>
              </a:ext>
            </a:extLst>
          </p:cNvPr>
          <p:cNvSpPr>
            <a:spLocks noGrp="1"/>
          </p:cNvSpPr>
          <p:nvPr>
            <p:ph type="title"/>
          </p:nvPr>
        </p:nvSpPr>
        <p:spPr/>
        <p:txBody>
          <a:bodyPr/>
          <a:lstStyle/>
          <a:p>
            <a:r>
              <a:rPr lang="en-US"/>
              <a:t>Click to edit Master title style</a:t>
            </a:r>
          </a:p>
        </p:txBody>
      </p:sp>
      <p:sp>
        <p:nvSpPr>
          <p:cNvPr id="7" name="Subtitle">
            <a:extLst>
              <a:ext uri="{FF2B5EF4-FFF2-40B4-BE49-F238E27FC236}">
                <a16:creationId xmlns:a16="http://schemas.microsoft.com/office/drawing/2014/main" id="{93A253B3-5980-57FA-DD03-213CF6BCED5C}"/>
              </a:ext>
            </a:extLst>
          </p:cNvPr>
          <p:cNvSpPr>
            <a:spLocks noGrp="1"/>
          </p:cNvSpPr>
          <p:nvPr>
            <p:ph type="body" sz="quarter" idx="14" hasCustomPrompt="1"/>
          </p:nvPr>
        </p:nvSpPr>
        <p:spPr>
          <a:xfrm>
            <a:off x="149315" y="2900920"/>
            <a:ext cx="2736760" cy="858838"/>
          </a:xfrm>
          <a:prstGeom prst="rect">
            <a:avLst/>
          </a:prstGeom>
        </p:spPr>
        <p:txBody>
          <a:bodyPr/>
          <a:lstStyle>
            <a:lvl1pPr marL="0" indent="0">
              <a:buNone/>
              <a:defRPr sz="1600" i="1">
                <a:solidFill>
                  <a:schemeClr val="bg1"/>
                </a:solidFill>
                <a:latin typeface="Georgia" panose="02040502050405020303" pitchFamily="18" charset="0"/>
              </a:defRPr>
            </a:lvl1pPr>
            <a:lvl2pPr marL="457200" indent="0">
              <a:buNone/>
              <a:defRPr sz="1600" i="1">
                <a:solidFill>
                  <a:schemeClr val="bg1"/>
                </a:solidFill>
                <a:latin typeface="Georgia" panose="02040502050405020303" pitchFamily="18" charset="0"/>
              </a:defRPr>
            </a:lvl2pPr>
            <a:lvl3pPr marL="914400" indent="0">
              <a:buNone/>
              <a:defRPr sz="1600" i="1">
                <a:solidFill>
                  <a:schemeClr val="bg1"/>
                </a:solidFill>
                <a:latin typeface="Georgia" panose="02040502050405020303" pitchFamily="18" charset="0"/>
              </a:defRPr>
            </a:lvl3pPr>
            <a:lvl4pPr marL="1371600" indent="0">
              <a:buNone/>
              <a:defRPr sz="1600" i="1">
                <a:solidFill>
                  <a:schemeClr val="bg1"/>
                </a:solidFill>
                <a:latin typeface="Georgia" panose="02040502050405020303" pitchFamily="18" charset="0"/>
              </a:defRPr>
            </a:lvl4pPr>
            <a:lvl5pPr marL="1828800" indent="0">
              <a:buNone/>
              <a:defRPr sz="1600" i="1">
                <a:solidFill>
                  <a:schemeClr val="bg1"/>
                </a:solidFill>
                <a:latin typeface="Georgia" panose="02040502050405020303" pitchFamily="18" charset="0"/>
              </a:defRPr>
            </a:lvl5pPr>
          </a:lstStyle>
          <a:p>
            <a:pPr lvl="0"/>
            <a:r>
              <a:rPr lang="en-US"/>
              <a:t>Click to add subtitle</a:t>
            </a:r>
          </a:p>
        </p:txBody>
      </p:sp>
      <p:sp>
        <p:nvSpPr>
          <p:cNvPr id="4" name="Caption">
            <a:extLst>
              <a:ext uri="{FF2B5EF4-FFF2-40B4-BE49-F238E27FC236}">
                <a16:creationId xmlns:a16="http://schemas.microsoft.com/office/drawing/2014/main" id="{3A496F51-0FEB-E9A5-8BE1-7206B42AD7C2}"/>
              </a:ext>
            </a:extLst>
          </p:cNvPr>
          <p:cNvSpPr>
            <a:spLocks noGrp="1"/>
          </p:cNvSpPr>
          <p:nvPr>
            <p:ph type="body" sz="quarter" idx="17" hasCustomPrompt="1"/>
          </p:nvPr>
        </p:nvSpPr>
        <p:spPr>
          <a:xfrm>
            <a:off x="3158066" y="133350"/>
            <a:ext cx="5833533" cy="448056"/>
          </a:xfrm>
          <a:prstGeom prst="rect">
            <a:avLst/>
          </a:prstGeom>
          <a:solidFill>
            <a:schemeClr val="accent2">
              <a:alpha val="5000"/>
            </a:schemeClr>
          </a:solidFill>
          <a:ln>
            <a:noFill/>
          </a:ln>
        </p:spPr>
        <p:txBody>
          <a:bodyPr vert="horz" anchor="ctr"/>
          <a:lstStyle>
            <a:lvl1pPr marL="0" indent="0" algn="ctr">
              <a:buNone/>
              <a:defRPr sz="1400" baseline="0">
                <a:latin typeface="Georgia" panose="02040502050405020303" pitchFamily="18" charset="0"/>
              </a:defRPr>
            </a:lvl1pPr>
            <a:lvl2pPr marL="457200" indent="0">
              <a:buNone/>
              <a:defRPr/>
            </a:lvl2pPr>
          </a:lstStyle>
          <a:p>
            <a:pPr lvl="0"/>
            <a:r>
              <a:rPr lang="en-US"/>
              <a:t>Click to add caption</a:t>
            </a:r>
          </a:p>
        </p:txBody>
      </p:sp>
      <p:sp>
        <p:nvSpPr>
          <p:cNvPr id="5" name="Bullets 1">
            <a:extLst>
              <a:ext uri="{FF2B5EF4-FFF2-40B4-BE49-F238E27FC236}">
                <a16:creationId xmlns:a16="http://schemas.microsoft.com/office/drawing/2014/main" id="{CF1A5C81-D2FD-5C93-725A-010DC8AE0526}"/>
              </a:ext>
            </a:extLst>
          </p:cNvPr>
          <p:cNvSpPr>
            <a:spLocks noGrp="1"/>
          </p:cNvSpPr>
          <p:nvPr>
            <p:ph idx="19" hasCustomPrompt="1"/>
          </p:nvPr>
        </p:nvSpPr>
        <p:spPr>
          <a:xfrm>
            <a:off x="3158067" y="700539"/>
            <a:ext cx="2871216" cy="3886200"/>
          </a:xfrm>
          <a:prstGeom prst="rect">
            <a:avLst/>
          </a:prstGeom>
          <a:ln w="9525" cmpd="sng">
            <a:solidFill>
              <a:srgbClr val="6CACE4">
                <a:alpha val="25000"/>
              </a:srgbClr>
            </a:solidFill>
          </a:ln>
        </p:spPr>
        <p:txBody>
          <a:bodyPr/>
          <a:lstStyle>
            <a:lvl1pPr marL="292608" indent="-292608">
              <a:spcBef>
                <a:spcPts val="2400"/>
              </a:spcBef>
              <a:buClr>
                <a:srgbClr val="708549"/>
              </a:buClr>
              <a:buSzPct val="80000"/>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spcBef>
                <a:spcPts val="0"/>
              </a:spcBef>
              <a:buClr>
                <a:srgbClr val="708549"/>
              </a:buClr>
              <a:buSzPct val="80000"/>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3275" indent="-230188">
              <a:spcBef>
                <a:spcPts val="0"/>
              </a:spcBef>
              <a:buClr>
                <a:srgbClr val="708549"/>
              </a:buClr>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8" name="Bullets 2">
            <a:extLst>
              <a:ext uri="{FF2B5EF4-FFF2-40B4-BE49-F238E27FC236}">
                <a16:creationId xmlns:a16="http://schemas.microsoft.com/office/drawing/2014/main" id="{6C8A4556-6F5B-08FD-307B-D89C45AE301E}"/>
              </a:ext>
            </a:extLst>
          </p:cNvPr>
          <p:cNvSpPr>
            <a:spLocks noGrp="1"/>
          </p:cNvSpPr>
          <p:nvPr>
            <p:ph idx="20" hasCustomPrompt="1"/>
          </p:nvPr>
        </p:nvSpPr>
        <p:spPr>
          <a:xfrm>
            <a:off x="6120383" y="700539"/>
            <a:ext cx="2871216" cy="3886200"/>
          </a:xfrm>
          <a:prstGeom prst="rect">
            <a:avLst/>
          </a:prstGeom>
          <a:ln w="9525" cmpd="sng">
            <a:solidFill>
              <a:srgbClr val="6CACE4">
                <a:alpha val="25000"/>
              </a:srgbClr>
            </a:solidFill>
          </a:ln>
        </p:spPr>
        <p:txBody>
          <a:bodyPr/>
          <a:lstStyle>
            <a:lvl1pPr marL="292608" indent="-292608">
              <a:spcBef>
                <a:spcPts val="2400"/>
              </a:spcBef>
              <a:buClr>
                <a:srgbClr val="708549"/>
              </a:buClr>
              <a:buSzPct val="80000"/>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spcBef>
                <a:spcPts val="0"/>
              </a:spcBef>
              <a:buClr>
                <a:srgbClr val="708549"/>
              </a:buClr>
              <a:buSzPct val="80000"/>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3275" indent="-230188">
              <a:spcBef>
                <a:spcPts val="0"/>
              </a:spcBef>
              <a:buClr>
                <a:srgbClr val="708549"/>
              </a:buClr>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6" name="Source">
            <a:extLst>
              <a:ext uri="{FF2B5EF4-FFF2-40B4-BE49-F238E27FC236}">
                <a16:creationId xmlns:a16="http://schemas.microsoft.com/office/drawing/2014/main" id="{97CC260C-9163-8F68-B4AF-B8E49D23A463}"/>
              </a:ext>
            </a:extLst>
          </p:cNvPr>
          <p:cNvSpPr>
            <a:spLocks noGrp="1"/>
          </p:cNvSpPr>
          <p:nvPr>
            <p:ph idx="12" hasCustomPrompt="1"/>
          </p:nvPr>
        </p:nvSpPr>
        <p:spPr>
          <a:xfrm>
            <a:off x="3158067" y="4792204"/>
            <a:ext cx="4572000" cy="274320"/>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57A96F85-5CC0-49EE-0E65-B3A8B25D75F1}"/>
              </a:ext>
            </a:extLst>
          </p:cNvPr>
          <p:cNvSpPr>
            <a:spLocks noGrp="1"/>
          </p:cNvSpPr>
          <p:nvPr>
            <p:ph type="sldNum" sz="quarter" idx="10"/>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1468790237"/>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with headshot">
    <p:spTree>
      <p:nvGrpSpPr>
        <p:cNvPr id="1" name=""/>
        <p:cNvGrpSpPr/>
        <p:nvPr/>
      </p:nvGrpSpPr>
      <p:grpSpPr>
        <a:xfrm>
          <a:off x="0" y="0"/>
          <a:ext cx="0" cy="0"/>
          <a:chOff x="0" y="0"/>
          <a:chExt cx="0" cy="0"/>
        </a:xfrm>
      </p:grpSpPr>
      <p:sp>
        <p:nvSpPr>
          <p:cNvPr id="4" name="Decorative bar">
            <a:extLst>
              <a:ext uri="{FF2B5EF4-FFF2-40B4-BE49-F238E27FC236}">
                <a16:creationId xmlns:a16="http://schemas.microsoft.com/office/drawing/2014/main" id="{BD132701-7BD1-BB69-31C5-E14DAE63E8D0}"/>
              </a:ext>
              <a:ext uri="{C183D7F6-B498-43B3-948B-1728B52AA6E4}">
                <adec:decorative xmlns:adec="http://schemas.microsoft.com/office/drawing/2017/decorative" val="1"/>
              </a:ext>
            </a:extLst>
          </p:cNvPr>
          <p:cNvSpPr/>
          <p:nvPr userDrawn="1"/>
        </p:nvSpPr>
        <p:spPr>
          <a:xfrm>
            <a:off x="1828800" y="1472513"/>
            <a:ext cx="7315200" cy="9144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5" name="Decorative line">
            <a:extLst>
              <a:ext uri="{FF2B5EF4-FFF2-40B4-BE49-F238E27FC236}">
                <a16:creationId xmlns:a16="http://schemas.microsoft.com/office/drawing/2014/main" id="{9E5811FD-A6C6-FABD-43C2-4A80A5E9E2B2}"/>
              </a:ext>
            </a:extLst>
          </p:cNvPr>
          <p:cNvSpPr/>
          <p:nvPr userDrawn="1"/>
        </p:nvSpPr>
        <p:spPr>
          <a:xfrm>
            <a:off x="1826735" y="2313761"/>
            <a:ext cx="7315200" cy="73152"/>
          </a:xfrm>
          <a:prstGeom prst="rect">
            <a:avLst/>
          </a:prstGeom>
          <a:solidFill>
            <a:srgbClr val="70854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F36C248-7ED8-B083-7A2D-55F99407809E}"/>
              </a:ext>
            </a:extLst>
          </p:cNvPr>
          <p:cNvSpPr>
            <a:spLocks noGrp="1"/>
          </p:cNvSpPr>
          <p:nvPr>
            <p:ph type="title"/>
          </p:nvPr>
        </p:nvSpPr>
        <p:spPr>
          <a:xfrm>
            <a:off x="1824670" y="1472513"/>
            <a:ext cx="4498848" cy="914400"/>
          </a:xfrm>
          <a:prstGeom prst="rect">
            <a:avLst/>
          </a:prstGeom>
        </p:spPr>
        <p:txBody>
          <a:bodyPr anchor="ctr"/>
          <a:lstStyle>
            <a:lvl1pPr algn="ctr">
              <a:defRPr sz="2400">
                <a:solidFill>
                  <a:schemeClr val="bg1"/>
                </a:solidFill>
                <a:latin typeface="Georgia" panose="02040502050405020303" pitchFamily="18" charset="0"/>
              </a:defRPr>
            </a:lvl1pPr>
          </a:lstStyle>
          <a:p>
            <a:r>
              <a:rPr lang="en-US"/>
              <a:t>Click to edit Master title style</a:t>
            </a:r>
          </a:p>
        </p:txBody>
      </p:sp>
      <p:sp>
        <p:nvSpPr>
          <p:cNvPr id="3" name="Slide number">
            <a:extLst>
              <a:ext uri="{FF2B5EF4-FFF2-40B4-BE49-F238E27FC236}">
                <a16:creationId xmlns:a16="http://schemas.microsoft.com/office/drawing/2014/main" id="{D3675BD1-A728-F6D0-FEB5-91D58A2A0D2F}"/>
              </a:ext>
            </a:extLst>
          </p:cNvPr>
          <p:cNvSpPr>
            <a:spLocks noGrp="1"/>
          </p:cNvSpPr>
          <p:nvPr>
            <p:ph type="sldNum" sz="quarter" idx="10"/>
          </p:nvPr>
        </p:nvSpPr>
        <p:spPr/>
        <p:txBody>
          <a:bodyPr/>
          <a:lstStyle/>
          <a:p>
            <a:fld id="{8ABDC324-684B-9C44-A484-D2B69E2467CF}" type="slidenum">
              <a:rPr lang="en-US" smtClean="0"/>
              <a:pPr/>
              <a:t>‹#›</a:t>
            </a:fld>
            <a:endParaRPr lang="en-US"/>
          </a:p>
        </p:txBody>
      </p:sp>
      <p:sp>
        <p:nvSpPr>
          <p:cNvPr id="6" name="Faculty photo">
            <a:extLst>
              <a:ext uri="{FF2B5EF4-FFF2-40B4-BE49-F238E27FC236}">
                <a16:creationId xmlns:a16="http://schemas.microsoft.com/office/drawing/2014/main" id="{CCEDD7B8-D540-A839-6B34-DEC9AD13791A}"/>
              </a:ext>
            </a:extLst>
          </p:cNvPr>
          <p:cNvSpPr>
            <a:spLocks noGrp="1"/>
          </p:cNvSpPr>
          <p:nvPr>
            <p:ph type="pic" sz="quarter" idx="11"/>
          </p:nvPr>
        </p:nvSpPr>
        <p:spPr>
          <a:xfrm>
            <a:off x="6310927" y="939248"/>
            <a:ext cx="2275134" cy="2005430"/>
          </a:xfrm>
          <a:prstGeom prst="rect">
            <a:avLst/>
          </a:prstGeom>
          <a:ln w="38100">
            <a:solidFill>
              <a:schemeClr val="accent3"/>
            </a:solidFill>
            <a:miter lim="800000"/>
          </a:ln>
        </p:spPr>
        <p:txBody>
          <a:bodyPr/>
          <a:lstStyle>
            <a:lvl1pPr marL="0" indent="0">
              <a:buFontTx/>
              <a:buNone/>
              <a:defRPr sz="1800">
                <a:solidFill>
                  <a:schemeClr val="bg1"/>
                </a:solidFill>
                <a:latin typeface="Calibri" panose="020F0502020204030204" pitchFamily="34" charset="0"/>
                <a:cs typeface="Calibri" panose="020F0502020204030204" pitchFamily="34" charset="0"/>
              </a:defRPr>
            </a:lvl1pPr>
          </a:lstStyle>
          <a:p>
            <a:r>
              <a:rPr lang="en-US"/>
              <a:t>Click icon to add picture</a:t>
            </a:r>
          </a:p>
        </p:txBody>
      </p:sp>
      <p:sp>
        <p:nvSpPr>
          <p:cNvPr id="7" name="Faculty name">
            <a:extLst>
              <a:ext uri="{FF2B5EF4-FFF2-40B4-BE49-F238E27FC236}">
                <a16:creationId xmlns:a16="http://schemas.microsoft.com/office/drawing/2014/main" id="{14892DC7-87BF-693A-8DA8-545D4D0ECBDC}"/>
              </a:ext>
            </a:extLst>
          </p:cNvPr>
          <p:cNvSpPr>
            <a:spLocks noGrp="1"/>
          </p:cNvSpPr>
          <p:nvPr>
            <p:ph idx="12" hasCustomPrompt="1"/>
          </p:nvPr>
        </p:nvSpPr>
        <p:spPr>
          <a:xfrm>
            <a:off x="5932776" y="3043437"/>
            <a:ext cx="3031435" cy="280036"/>
          </a:xfrm>
          <a:prstGeom prst="rect">
            <a:avLst/>
          </a:prstGeom>
          <a:noFill/>
          <a:ln w="9525" cap="flat" cmpd="sng" algn="ctr">
            <a:noFill/>
            <a:prstDash val="solid"/>
            <a:miter lim="800000"/>
            <a:headEnd type="none" w="med" len="med"/>
            <a:tailEnd type="none" w="med" len="med"/>
          </a:ln>
        </p:spPr>
        <p:txBody>
          <a:bodyPr lIns="0" tIns="0" rIns="0" bIns="0" anchor="t">
            <a:normAutofit/>
          </a:bodyPr>
          <a:lstStyle>
            <a:lvl1pPr marL="0" marR="0" indent="0" algn="ctr"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1000" baseline="0">
                <a:solidFill>
                  <a:schemeClr val="bg1"/>
                </a:solidFill>
                <a:latin typeface="Georgia" panose="02040502050405020303" pitchFamily="18" charset="0"/>
                <a:cs typeface="Calibri"/>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faculty name</a:t>
            </a:r>
          </a:p>
        </p:txBody>
      </p:sp>
      <p:sp>
        <p:nvSpPr>
          <p:cNvPr id="8" name="Source">
            <a:extLst>
              <a:ext uri="{FF2B5EF4-FFF2-40B4-BE49-F238E27FC236}">
                <a16:creationId xmlns:a16="http://schemas.microsoft.com/office/drawing/2014/main" id="{087F9B04-6EC3-3417-BB1B-8A4E87429F31}"/>
              </a:ext>
            </a:extLst>
          </p:cNvPr>
          <p:cNvSpPr>
            <a:spLocks noGrp="1"/>
          </p:cNvSpPr>
          <p:nvPr>
            <p:ph type="body" sz="quarter" idx="14"/>
          </p:nvPr>
        </p:nvSpPr>
        <p:spPr>
          <a:xfrm>
            <a:off x="149223" y="4795065"/>
            <a:ext cx="5257800" cy="274320"/>
          </a:xfrm>
          <a:prstGeom prst="rect">
            <a:avLst/>
          </a:prstGeom>
        </p:spPr>
        <p:txBody>
          <a:bodyPr lIns="0" tIns="0" rIns="0" bIns="0" anchor="b"/>
          <a:lstStyle>
            <a:lvl1pPr marL="0" indent="0">
              <a:buFontTx/>
              <a:buNone/>
              <a:defRPr sz="800">
                <a:solidFill>
                  <a:schemeClr val="bg1"/>
                </a:solidFill>
                <a:latin typeface="Calibri" panose="020F0502020204030204" pitchFamily="34" charset="0"/>
                <a:ea typeface="Tahoma" panose="020B0604030504040204" pitchFamily="34" charset="0"/>
                <a:cs typeface="Calibri" panose="020F0502020204030204" pitchFamily="34" charset="0"/>
              </a:defRPr>
            </a:lvl1pPr>
          </a:lstStyle>
          <a:p>
            <a:pPr lvl="0"/>
            <a:r>
              <a:rPr lang="en-US"/>
              <a:t>Click to edit Master text styles</a:t>
            </a:r>
          </a:p>
        </p:txBody>
      </p:sp>
    </p:spTree>
    <p:extLst>
      <p:ext uri="{BB962C8B-B14F-4D97-AF65-F5344CB8AC3E}">
        <p14:creationId xmlns:p14="http://schemas.microsoft.com/office/powerpoint/2010/main" val="421889991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2 top captions, 2 boxes">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8254C1EC-461D-277D-61F7-8A9B5D4DE3B5}"/>
              </a:ext>
            </a:extLst>
          </p:cNvPr>
          <p:cNvSpPr>
            <a:spLocks noGrp="1"/>
          </p:cNvSpPr>
          <p:nvPr>
            <p:ph type="title"/>
          </p:nvPr>
        </p:nvSpPr>
        <p:spPr/>
        <p:txBody>
          <a:bodyPr/>
          <a:lstStyle/>
          <a:p>
            <a:r>
              <a:rPr lang="en-US"/>
              <a:t>Click to edit Master title style</a:t>
            </a:r>
          </a:p>
        </p:txBody>
      </p:sp>
      <p:sp>
        <p:nvSpPr>
          <p:cNvPr id="7" name="Subtitle">
            <a:extLst>
              <a:ext uri="{FF2B5EF4-FFF2-40B4-BE49-F238E27FC236}">
                <a16:creationId xmlns:a16="http://schemas.microsoft.com/office/drawing/2014/main" id="{93A253B3-5980-57FA-DD03-213CF6BCED5C}"/>
              </a:ext>
            </a:extLst>
          </p:cNvPr>
          <p:cNvSpPr>
            <a:spLocks noGrp="1"/>
          </p:cNvSpPr>
          <p:nvPr>
            <p:ph type="body" sz="quarter" idx="14" hasCustomPrompt="1"/>
          </p:nvPr>
        </p:nvSpPr>
        <p:spPr>
          <a:xfrm>
            <a:off x="149315" y="2900920"/>
            <a:ext cx="2736760" cy="858838"/>
          </a:xfrm>
          <a:prstGeom prst="rect">
            <a:avLst/>
          </a:prstGeom>
        </p:spPr>
        <p:txBody>
          <a:bodyPr/>
          <a:lstStyle>
            <a:lvl1pPr marL="0" indent="0">
              <a:buNone/>
              <a:defRPr sz="1600" i="1">
                <a:solidFill>
                  <a:schemeClr val="bg1"/>
                </a:solidFill>
                <a:latin typeface="Georgia" panose="02040502050405020303" pitchFamily="18" charset="0"/>
              </a:defRPr>
            </a:lvl1pPr>
            <a:lvl2pPr marL="457200" indent="0">
              <a:buNone/>
              <a:defRPr sz="1600" i="1">
                <a:solidFill>
                  <a:schemeClr val="bg1"/>
                </a:solidFill>
                <a:latin typeface="Georgia" panose="02040502050405020303" pitchFamily="18" charset="0"/>
              </a:defRPr>
            </a:lvl2pPr>
            <a:lvl3pPr marL="914400" indent="0">
              <a:buNone/>
              <a:defRPr sz="1600" i="1">
                <a:solidFill>
                  <a:schemeClr val="bg1"/>
                </a:solidFill>
                <a:latin typeface="Georgia" panose="02040502050405020303" pitchFamily="18" charset="0"/>
              </a:defRPr>
            </a:lvl3pPr>
            <a:lvl4pPr marL="1371600" indent="0">
              <a:buNone/>
              <a:defRPr sz="1600" i="1">
                <a:solidFill>
                  <a:schemeClr val="bg1"/>
                </a:solidFill>
                <a:latin typeface="Georgia" panose="02040502050405020303" pitchFamily="18" charset="0"/>
              </a:defRPr>
            </a:lvl4pPr>
            <a:lvl5pPr marL="1828800" indent="0">
              <a:buNone/>
              <a:defRPr sz="1600" i="1">
                <a:solidFill>
                  <a:schemeClr val="bg1"/>
                </a:solidFill>
                <a:latin typeface="Georgia" panose="02040502050405020303" pitchFamily="18" charset="0"/>
              </a:defRPr>
            </a:lvl5pPr>
          </a:lstStyle>
          <a:p>
            <a:pPr lvl="0"/>
            <a:r>
              <a:rPr lang="en-US"/>
              <a:t>Click to add subtitle</a:t>
            </a:r>
          </a:p>
        </p:txBody>
      </p:sp>
      <p:sp>
        <p:nvSpPr>
          <p:cNvPr id="4" name="Caption">
            <a:extLst>
              <a:ext uri="{FF2B5EF4-FFF2-40B4-BE49-F238E27FC236}">
                <a16:creationId xmlns:a16="http://schemas.microsoft.com/office/drawing/2014/main" id="{3A496F51-0FEB-E9A5-8BE1-7206B42AD7C2}"/>
              </a:ext>
            </a:extLst>
          </p:cNvPr>
          <p:cNvSpPr>
            <a:spLocks noGrp="1"/>
          </p:cNvSpPr>
          <p:nvPr>
            <p:ph type="body" sz="quarter" idx="17" hasCustomPrompt="1"/>
          </p:nvPr>
        </p:nvSpPr>
        <p:spPr>
          <a:xfrm>
            <a:off x="3158066" y="133350"/>
            <a:ext cx="2871217" cy="448056"/>
          </a:xfrm>
          <a:prstGeom prst="rect">
            <a:avLst/>
          </a:prstGeom>
          <a:solidFill>
            <a:schemeClr val="accent2">
              <a:alpha val="5000"/>
            </a:schemeClr>
          </a:solidFill>
          <a:ln>
            <a:noFill/>
          </a:ln>
        </p:spPr>
        <p:txBody>
          <a:bodyPr vert="horz" anchor="ctr"/>
          <a:lstStyle>
            <a:lvl1pPr marL="0" indent="0" algn="ctr">
              <a:buNone/>
              <a:defRPr sz="1400" baseline="0">
                <a:latin typeface="Georgia" panose="02040502050405020303" pitchFamily="18" charset="0"/>
              </a:defRPr>
            </a:lvl1pPr>
            <a:lvl2pPr marL="457200" indent="0">
              <a:buNone/>
              <a:defRPr/>
            </a:lvl2pPr>
          </a:lstStyle>
          <a:p>
            <a:pPr lvl="0"/>
            <a:r>
              <a:rPr lang="en-US"/>
              <a:t>Click to add caption</a:t>
            </a:r>
          </a:p>
        </p:txBody>
      </p:sp>
      <p:sp>
        <p:nvSpPr>
          <p:cNvPr id="5" name="Bullets 1">
            <a:extLst>
              <a:ext uri="{FF2B5EF4-FFF2-40B4-BE49-F238E27FC236}">
                <a16:creationId xmlns:a16="http://schemas.microsoft.com/office/drawing/2014/main" id="{CF1A5C81-D2FD-5C93-725A-010DC8AE0526}"/>
              </a:ext>
            </a:extLst>
          </p:cNvPr>
          <p:cNvSpPr>
            <a:spLocks noGrp="1"/>
          </p:cNvSpPr>
          <p:nvPr>
            <p:ph idx="19" hasCustomPrompt="1"/>
          </p:nvPr>
        </p:nvSpPr>
        <p:spPr>
          <a:xfrm>
            <a:off x="3158067" y="700539"/>
            <a:ext cx="2871216" cy="3886200"/>
          </a:xfrm>
          <a:prstGeom prst="rect">
            <a:avLst/>
          </a:prstGeom>
          <a:ln w="9525" cmpd="sng">
            <a:solidFill>
              <a:srgbClr val="6CACE4">
                <a:alpha val="25000"/>
              </a:srgbClr>
            </a:solidFill>
          </a:ln>
        </p:spPr>
        <p:txBody>
          <a:bodyPr/>
          <a:lstStyle>
            <a:lvl1pPr marL="292608" indent="-292608">
              <a:spcBef>
                <a:spcPts val="2400"/>
              </a:spcBef>
              <a:buClr>
                <a:srgbClr val="708549"/>
              </a:buClr>
              <a:buSzPct val="80000"/>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spcBef>
                <a:spcPts val="0"/>
              </a:spcBef>
              <a:buClr>
                <a:srgbClr val="708549"/>
              </a:buClr>
              <a:buSzPct val="80000"/>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3275" indent="-230188">
              <a:spcBef>
                <a:spcPts val="0"/>
              </a:spcBef>
              <a:buClr>
                <a:srgbClr val="708549"/>
              </a:buClr>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10" name="Caption 2">
            <a:extLst>
              <a:ext uri="{FF2B5EF4-FFF2-40B4-BE49-F238E27FC236}">
                <a16:creationId xmlns:a16="http://schemas.microsoft.com/office/drawing/2014/main" id="{8360CF49-666A-35AB-22AF-5DDDB83F1F7A}"/>
              </a:ext>
            </a:extLst>
          </p:cNvPr>
          <p:cNvSpPr>
            <a:spLocks noGrp="1"/>
          </p:cNvSpPr>
          <p:nvPr>
            <p:ph type="body" sz="quarter" idx="21" hasCustomPrompt="1"/>
          </p:nvPr>
        </p:nvSpPr>
        <p:spPr>
          <a:xfrm>
            <a:off x="6120383" y="133350"/>
            <a:ext cx="2871217" cy="448056"/>
          </a:xfrm>
          <a:prstGeom prst="rect">
            <a:avLst/>
          </a:prstGeom>
          <a:solidFill>
            <a:schemeClr val="accent2">
              <a:alpha val="5000"/>
            </a:schemeClr>
          </a:solidFill>
          <a:ln>
            <a:noFill/>
          </a:ln>
        </p:spPr>
        <p:txBody>
          <a:bodyPr vert="horz" anchor="ctr"/>
          <a:lstStyle>
            <a:lvl1pPr marL="0" indent="0" algn="ctr">
              <a:buNone/>
              <a:defRPr sz="1400" baseline="0">
                <a:latin typeface="Georgia" panose="02040502050405020303" pitchFamily="18" charset="0"/>
              </a:defRPr>
            </a:lvl1pPr>
            <a:lvl2pPr marL="457200" indent="0">
              <a:buNone/>
              <a:defRPr/>
            </a:lvl2pPr>
          </a:lstStyle>
          <a:p>
            <a:pPr lvl="0"/>
            <a:r>
              <a:rPr lang="en-US"/>
              <a:t>Click to add caption</a:t>
            </a:r>
          </a:p>
        </p:txBody>
      </p:sp>
      <p:sp>
        <p:nvSpPr>
          <p:cNvPr id="8" name="Bullets 2">
            <a:extLst>
              <a:ext uri="{FF2B5EF4-FFF2-40B4-BE49-F238E27FC236}">
                <a16:creationId xmlns:a16="http://schemas.microsoft.com/office/drawing/2014/main" id="{6C8A4556-6F5B-08FD-307B-D89C45AE301E}"/>
              </a:ext>
            </a:extLst>
          </p:cNvPr>
          <p:cNvSpPr>
            <a:spLocks noGrp="1"/>
          </p:cNvSpPr>
          <p:nvPr>
            <p:ph idx="20" hasCustomPrompt="1"/>
          </p:nvPr>
        </p:nvSpPr>
        <p:spPr>
          <a:xfrm>
            <a:off x="6120383" y="700539"/>
            <a:ext cx="2871216" cy="3886200"/>
          </a:xfrm>
          <a:prstGeom prst="rect">
            <a:avLst/>
          </a:prstGeom>
          <a:ln w="9525" cmpd="sng">
            <a:solidFill>
              <a:srgbClr val="6CACE4">
                <a:alpha val="25000"/>
              </a:srgbClr>
            </a:solidFill>
          </a:ln>
        </p:spPr>
        <p:txBody>
          <a:bodyPr/>
          <a:lstStyle>
            <a:lvl1pPr marL="292608" indent="-292608">
              <a:spcBef>
                <a:spcPts val="2400"/>
              </a:spcBef>
              <a:buClr>
                <a:srgbClr val="708549"/>
              </a:buClr>
              <a:buSzPct val="80000"/>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spcBef>
                <a:spcPts val="0"/>
              </a:spcBef>
              <a:buClr>
                <a:srgbClr val="708549"/>
              </a:buClr>
              <a:buSzPct val="80000"/>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3275" indent="-230188">
              <a:spcBef>
                <a:spcPts val="0"/>
              </a:spcBef>
              <a:buClr>
                <a:srgbClr val="708549"/>
              </a:buClr>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6" name="Source">
            <a:extLst>
              <a:ext uri="{FF2B5EF4-FFF2-40B4-BE49-F238E27FC236}">
                <a16:creationId xmlns:a16="http://schemas.microsoft.com/office/drawing/2014/main" id="{97CC260C-9163-8F68-B4AF-B8E49D23A463}"/>
              </a:ext>
            </a:extLst>
          </p:cNvPr>
          <p:cNvSpPr>
            <a:spLocks noGrp="1"/>
          </p:cNvSpPr>
          <p:nvPr>
            <p:ph idx="12" hasCustomPrompt="1"/>
          </p:nvPr>
        </p:nvSpPr>
        <p:spPr>
          <a:xfrm>
            <a:off x="3158067" y="4792204"/>
            <a:ext cx="4572000" cy="274320"/>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57A96F85-5CC0-49EE-0E65-B3A8B25D75F1}"/>
              </a:ext>
            </a:extLst>
          </p:cNvPr>
          <p:cNvSpPr>
            <a:spLocks noGrp="1"/>
          </p:cNvSpPr>
          <p:nvPr>
            <p:ph type="sldNum" sz="quarter" idx="10"/>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455517816"/>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Bottom caption, 1 box">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8254C1EC-461D-277D-61F7-8A9B5D4DE3B5}"/>
              </a:ext>
            </a:extLst>
          </p:cNvPr>
          <p:cNvSpPr>
            <a:spLocks noGrp="1"/>
          </p:cNvSpPr>
          <p:nvPr>
            <p:ph type="title"/>
          </p:nvPr>
        </p:nvSpPr>
        <p:spPr/>
        <p:txBody>
          <a:bodyPr/>
          <a:lstStyle/>
          <a:p>
            <a:r>
              <a:rPr lang="en-US"/>
              <a:t>Click to edit Master title style</a:t>
            </a:r>
          </a:p>
        </p:txBody>
      </p:sp>
      <p:sp>
        <p:nvSpPr>
          <p:cNvPr id="7" name="Subtitle">
            <a:extLst>
              <a:ext uri="{FF2B5EF4-FFF2-40B4-BE49-F238E27FC236}">
                <a16:creationId xmlns:a16="http://schemas.microsoft.com/office/drawing/2014/main" id="{93A253B3-5980-57FA-DD03-213CF6BCED5C}"/>
              </a:ext>
            </a:extLst>
          </p:cNvPr>
          <p:cNvSpPr>
            <a:spLocks noGrp="1"/>
          </p:cNvSpPr>
          <p:nvPr>
            <p:ph type="body" sz="quarter" idx="14" hasCustomPrompt="1"/>
          </p:nvPr>
        </p:nvSpPr>
        <p:spPr>
          <a:xfrm>
            <a:off x="149315" y="2900920"/>
            <a:ext cx="2736760" cy="858838"/>
          </a:xfrm>
          <a:prstGeom prst="rect">
            <a:avLst/>
          </a:prstGeom>
        </p:spPr>
        <p:txBody>
          <a:bodyPr/>
          <a:lstStyle>
            <a:lvl1pPr marL="0" indent="0">
              <a:buNone/>
              <a:defRPr sz="1600" i="1">
                <a:solidFill>
                  <a:schemeClr val="bg1"/>
                </a:solidFill>
                <a:latin typeface="Georgia" panose="02040502050405020303" pitchFamily="18" charset="0"/>
              </a:defRPr>
            </a:lvl1pPr>
            <a:lvl2pPr marL="457200" indent="0">
              <a:buNone/>
              <a:defRPr sz="1600" i="1">
                <a:solidFill>
                  <a:schemeClr val="bg1"/>
                </a:solidFill>
                <a:latin typeface="Georgia" panose="02040502050405020303" pitchFamily="18" charset="0"/>
              </a:defRPr>
            </a:lvl2pPr>
            <a:lvl3pPr marL="914400" indent="0">
              <a:buNone/>
              <a:defRPr sz="1600" i="1">
                <a:solidFill>
                  <a:schemeClr val="bg1"/>
                </a:solidFill>
                <a:latin typeface="Georgia" panose="02040502050405020303" pitchFamily="18" charset="0"/>
              </a:defRPr>
            </a:lvl3pPr>
            <a:lvl4pPr marL="1371600" indent="0">
              <a:buNone/>
              <a:defRPr sz="1600" i="1">
                <a:solidFill>
                  <a:schemeClr val="bg1"/>
                </a:solidFill>
                <a:latin typeface="Georgia" panose="02040502050405020303" pitchFamily="18" charset="0"/>
              </a:defRPr>
            </a:lvl4pPr>
            <a:lvl5pPr marL="1828800" indent="0">
              <a:buNone/>
              <a:defRPr sz="1600" i="1">
                <a:solidFill>
                  <a:schemeClr val="bg1"/>
                </a:solidFill>
                <a:latin typeface="Georgia" panose="02040502050405020303" pitchFamily="18" charset="0"/>
              </a:defRPr>
            </a:lvl5pPr>
          </a:lstStyle>
          <a:p>
            <a:pPr lvl="0"/>
            <a:r>
              <a:rPr lang="en-US"/>
              <a:t>Click to add subtitle</a:t>
            </a:r>
          </a:p>
        </p:txBody>
      </p:sp>
      <p:sp>
        <p:nvSpPr>
          <p:cNvPr id="5" name="Bullets">
            <a:extLst>
              <a:ext uri="{FF2B5EF4-FFF2-40B4-BE49-F238E27FC236}">
                <a16:creationId xmlns:a16="http://schemas.microsoft.com/office/drawing/2014/main" id="{CF1A5C81-D2FD-5C93-725A-010DC8AE0526}"/>
              </a:ext>
            </a:extLst>
          </p:cNvPr>
          <p:cNvSpPr>
            <a:spLocks noGrp="1"/>
          </p:cNvSpPr>
          <p:nvPr>
            <p:ph idx="19" hasCustomPrompt="1"/>
          </p:nvPr>
        </p:nvSpPr>
        <p:spPr>
          <a:xfrm>
            <a:off x="3158067" y="133349"/>
            <a:ext cx="5833872" cy="3886200"/>
          </a:xfrm>
          <a:prstGeom prst="rect">
            <a:avLst/>
          </a:prstGeom>
          <a:ln w="9525" cmpd="sng">
            <a:solidFill>
              <a:srgbClr val="6CACE4">
                <a:alpha val="25000"/>
              </a:srgbClr>
            </a:solidFill>
          </a:ln>
        </p:spPr>
        <p:txBody>
          <a:bodyPr/>
          <a:lstStyle>
            <a:lvl1pPr marL="292608" indent="-292608">
              <a:spcBef>
                <a:spcPts val="2400"/>
              </a:spcBef>
              <a:buClr>
                <a:srgbClr val="708549"/>
              </a:buClr>
              <a:buSzPct val="80000"/>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spcBef>
                <a:spcPts val="0"/>
              </a:spcBef>
              <a:buClr>
                <a:srgbClr val="708549"/>
              </a:buClr>
              <a:buSzPct val="80000"/>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3275" indent="-230188">
              <a:spcBef>
                <a:spcPts val="0"/>
              </a:spcBef>
              <a:buClr>
                <a:srgbClr val="708549"/>
              </a:buClr>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4" name="Caption">
            <a:extLst>
              <a:ext uri="{FF2B5EF4-FFF2-40B4-BE49-F238E27FC236}">
                <a16:creationId xmlns:a16="http://schemas.microsoft.com/office/drawing/2014/main" id="{3A496F51-0FEB-E9A5-8BE1-7206B42AD7C2}"/>
              </a:ext>
            </a:extLst>
          </p:cNvPr>
          <p:cNvSpPr>
            <a:spLocks noGrp="1"/>
          </p:cNvSpPr>
          <p:nvPr>
            <p:ph type="body" sz="quarter" idx="17" hasCustomPrompt="1"/>
          </p:nvPr>
        </p:nvSpPr>
        <p:spPr>
          <a:xfrm>
            <a:off x="3158067" y="4138683"/>
            <a:ext cx="5833872" cy="448056"/>
          </a:xfrm>
          <a:prstGeom prst="rect">
            <a:avLst/>
          </a:prstGeom>
          <a:solidFill>
            <a:schemeClr val="accent2">
              <a:alpha val="5000"/>
            </a:schemeClr>
          </a:solidFill>
          <a:ln>
            <a:noFill/>
          </a:ln>
        </p:spPr>
        <p:txBody>
          <a:bodyPr vert="horz" anchor="ctr"/>
          <a:lstStyle>
            <a:lvl1pPr marL="0" indent="0" algn="ctr">
              <a:buNone/>
              <a:defRPr sz="1400" baseline="0">
                <a:latin typeface="Georgia" panose="02040502050405020303" pitchFamily="18" charset="0"/>
              </a:defRPr>
            </a:lvl1pPr>
            <a:lvl2pPr marL="457200" indent="0">
              <a:buNone/>
              <a:defRPr/>
            </a:lvl2pPr>
          </a:lstStyle>
          <a:p>
            <a:pPr lvl="0"/>
            <a:r>
              <a:rPr lang="en-US"/>
              <a:t>Click to add caption</a:t>
            </a:r>
          </a:p>
        </p:txBody>
      </p:sp>
      <p:sp>
        <p:nvSpPr>
          <p:cNvPr id="6" name="Source">
            <a:extLst>
              <a:ext uri="{FF2B5EF4-FFF2-40B4-BE49-F238E27FC236}">
                <a16:creationId xmlns:a16="http://schemas.microsoft.com/office/drawing/2014/main" id="{97CC260C-9163-8F68-B4AF-B8E49D23A463}"/>
              </a:ext>
            </a:extLst>
          </p:cNvPr>
          <p:cNvSpPr>
            <a:spLocks noGrp="1"/>
          </p:cNvSpPr>
          <p:nvPr>
            <p:ph idx="12" hasCustomPrompt="1"/>
          </p:nvPr>
        </p:nvSpPr>
        <p:spPr>
          <a:xfrm>
            <a:off x="3158067" y="4792204"/>
            <a:ext cx="4572000" cy="280036"/>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57A96F85-5CC0-49EE-0E65-B3A8B25D75F1}"/>
              </a:ext>
            </a:extLst>
          </p:cNvPr>
          <p:cNvSpPr>
            <a:spLocks noGrp="1"/>
          </p:cNvSpPr>
          <p:nvPr>
            <p:ph type="sldNum" sz="quarter" idx="10"/>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229809097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2 boxes">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8254C1EC-461D-277D-61F7-8A9B5D4DE3B5}"/>
              </a:ext>
            </a:extLst>
          </p:cNvPr>
          <p:cNvSpPr>
            <a:spLocks noGrp="1"/>
          </p:cNvSpPr>
          <p:nvPr>
            <p:ph type="title"/>
          </p:nvPr>
        </p:nvSpPr>
        <p:spPr/>
        <p:txBody>
          <a:bodyPr/>
          <a:lstStyle/>
          <a:p>
            <a:r>
              <a:rPr lang="en-US"/>
              <a:t>Click to edit Master title style</a:t>
            </a:r>
          </a:p>
        </p:txBody>
      </p:sp>
      <p:sp>
        <p:nvSpPr>
          <p:cNvPr id="7" name="Subtitle">
            <a:extLst>
              <a:ext uri="{FF2B5EF4-FFF2-40B4-BE49-F238E27FC236}">
                <a16:creationId xmlns:a16="http://schemas.microsoft.com/office/drawing/2014/main" id="{93A253B3-5980-57FA-DD03-213CF6BCED5C}"/>
              </a:ext>
            </a:extLst>
          </p:cNvPr>
          <p:cNvSpPr>
            <a:spLocks noGrp="1"/>
          </p:cNvSpPr>
          <p:nvPr>
            <p:ph type="body" sz="quarter" idx="14" hasCustomPrompt="1"/>
          </p:nvPr>
        </p:nvSpPr>
        <p:spPr>
          <a:xfrm>
            <a:off x="149315" y="2900920"/>
            <a:ext cx="2736760" cy="858838"/>
          </a:xfrm>
          <a:prstGeom prst="rect">
            <a:avLst/>
          </a:prstGeom>
        </p:spPr>
        <p:txBody>
          <a:bodyPr/>
          <a:lstStyle>
            <a:lvl1pPr marL="0" indent="0">
              <a:buNone/>
              <a:defRPr sz="1600" i="1">
                <a:solidFill>
                  <a:schemeClr val="bg1"/>
                </a:solidFill>
                <a:latin typeface="Georgia" panose="02040502050405020303" pitchFamily="18" charset="0"/>
              </a:defRPr>
            </a:lvl1pPr>
            <a:lvl2pPr marL="457200" indent="0">
              <a:buNone/>
              <a:defRPr sz="1600" i="1">
                <a:solidFill>
                  <a:schemeClr val="bg1"/>
                </a:solidFill>
                <a:latin typeface="Georgia" panose="02040502050405020303" pitchFamily="18" charset="0"/>
              </a:defRPr>
            </a:lvl2pPr>
            <a:lvl3pPr marL="914400" indent="0">
              <a:buNone/>
              <a:defRPr sz="1600" i="1">
                <a:solidFill>
                  <a:schemeClr val="bg1"/>
                </a:solidFill>
                <a:latin typeface="Georgia" panose="02040502050405020303" pitchFamily="18" charset="0"/>
              </a:defRPr>
            </a:lvl3pPr>
            <a:lvl4pPr marL="1371600" indent="0">
              <a:buNone/>
              <a:defRPr sz="1600" i="1">
                <a:solidFill>
                  <a:schemeClr val="bg1"/>
                </a:solidFill>
                <a:latin typeface="Georgia" panose="02040502050405020303" pitchFamily="18" charset="0"/>
              </a:defRPr>
            </a:lvl4pPr>
            <a:lvl5pPr marL="1828800" indent="0">
              <a:buNone/>
              <a:defRPr sz="1600" i="1">
                <a:solidFill>
                  <a:schemeClr val="bg1"/>
                </a:solidFill>
                <a:latin typeface="Georgia" panose="02040502050405020303" pitchFamily="18" charset="0"/>
              </a:defRPr>
            </a:lvl5pPr>
          </a:lstStyle>
          <a:p>
            <a:pPr lvl="0"/>
            <a:r>
              <a:rPr lang="en-US"/>
              <a:t>Click to add subtitle</a:t>
            </a:r>
          </a:p>
        </p:txBody>
      </p:sp>
      <p:sp>
        <p:nvSpPr>
          <p:cNvPr id="5" name="Bullets 1">
            <a:extLst>
              <a:ext uri="{FF2B5EF4-FFF2-40B4-BE49-F238E27FC236}">
                <a16:creationId xmlns:a16="http://schemas.microsoft.com/office/drawing/2014/main" id="{CF1A5C81-D2FD-5C93-725A-010DC8AE0526}"/>
              </a:ext>
            </a:extLst>
          </p:cNvPr>
          <p:cNvSpPr>
            <a:spLocks noGrp="1"/>
          </p:cNvSpPr>
          <p:nvPr>
            <p:ph idx="19" hasCustomPrompt="1"/>
          </p:nvPr>
        </p:nvSpPr>
        <p:spPr>
          <a:xfrm>
            <a:off x="3158067" y="133350"/>
            <a:ext cx="2871216" cy="4453389"/>
          </a:xfrm>
          <a:prstGeom prst="rect">
            <a:avLst/>
          </a:prstGeom>
          <a:ln w="9525" cmpd="sng">
            <a:solidFill>
              <a:srgbClr val="6CACE4">
                <a:alpha val="25000"/>
              </a:srgbClr>
            </a:solidFill>
          </a:ln>
        </p:spPr>
        <p:txBody>
          <a:bodyPr/>
          <a:lstStyle>
            <a:lvl1pPr marL="292608" indent="-292608">
              <a:spcBef>
                <a:spcPts val="2400"/>
              </a:spcBef>
              <a:buClr>
                <a:srgbClr val="708549"/>
              </a:buClr>
              <a:buSzPct val="80000"/>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spcBef>
                <a:spcPts val="0"/>
              </a:spcBef>
              <a:buClr>
                <a:srgbClr val="708549"/>
              </a:buClr>
              <a:buSzPct val="80000"/>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3275" indent="-230188">
              <a:spcBef>
                <a:spcPts val="0"/>
              </a:spcBef>
              <a:buClr>
                <a:srgbClr val="708549"/>
              </a:buClr>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9" name="Bullets 2">
            <a:extLst>
              <a:ext uri="{FF2B5EF4-FFF2-40B4-BE49-F238E27FC236}">
                <a16:creationId xmlns:a16="http://schemas.microsoft.com/office/drawing/2014/main" id="{F1705080-92B1-1DB1-ADAD-7511472E8D5F}"/>
              </a:ext>
            </a:extLst>
          </p:cNvPr>
          <p:cNvSpPr>
            <a:spLocks noGrp="1"/>
          </p:cNvSpPr>
          <p:nvPr>
            <p:ph idx="20" hasCustomPrompt="1"/>
          </p:nvPr>
        </p:nvSpPr>
        <p:spPr>
          <a:xfrm>
            <a:off x="6120384" y="133350"/>
            <a:ext cx="2871216" cy="4453389"/>
          </a:xfrm>
          <a:prstGeom prst="rect">
            <a:avLst/>
          </a:prstGeom>
          <a:ln w="9525" cmpd="sng">
            <a:solidFill>
              <a:srgbClr val="6CACE4">
                <a:alpha val="25000"/>
              </a:srgbClr>
            </a:solidFill>
          </a:ln>
        </p:spPr>
        <p:txBody>
          <a:bodyPr/>
          <a:lstStyle>
            <a:lvl1pPr marL="292608" indent="-292608">
              <a:spcBef>
                <a:spcPts val="2400"/>
              </a:spcBef>
              <a:buClr>
                <a:srgbClr val="708549"/>
              </a:buClr>
              <a:buSzPct val="80000"/>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spcBef>
                <a:spcPts val="0"/>
              </a:spcBef>
              <a:buClr>
                <a:srgbClr val="708549"/>
              </a:buClr>
              <a:buSzPct val="80000"/>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3275" indent="-230188">
              <a:spcBef>
                <a:spcPts val="0"/>
              </a:spcBef>
              <a:buClr>
                <a:srgbClr val="708549"/>
              </a:buClr>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6" name="Source">
            <a:extLst>
              <a:ext uri="{FF2B5EF4-FFF2-40B4-BE49-F238E27FC236}">
                <a16:creationId xmlns:a16="http://schemas.microsoft.com/office/drawing/2014/main" id="{97CC260C-9163-8F68-B4AF-B8E49D23A463}"/>
              </a:ext>
            </a:extLst>
          </p:cNvPr>
          <p:cNvSpPr>
            <a:spLocks noGrp="1"/>
          </p:cNvSpPr>
          <p:nvPr>
            <p:ph idx="12" hasCustomPrompt="1"/>
          </p:nvPr>
        </p:nvSpPr>
        <p:spPr>
          <a:xfrm>
            <a:off x="3158067" y="4792204"/>
            <a:ext cx="4572000" cy="280036"/>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57A96F85-5CC0-49EE-0E65-B3A8B25D75F1}"/>
              </a:ext>
            </a:extLst>
          </p:cNvPr>
          <p:cNvSpPr>
            <a:spLocks noGrp="1"/>
          </p:cNvSpPr>
          <p:nvPr>
            <p:ph type="sldNum" sz="quarter" idx="10"/>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893321005"/>
      </p:ext>
    </p:extLst>
  </p:cSld>
  <p:clrMapOvr>
    <a:masterClrMapping/>
  </p:clrMapOvr>
  <p:extLst>
    <p:ext uri="{DCECCB84-F9BA-43D5-87BE-67443E8EF086}">
      <p15:sldGuideLst xmlns:p15="http://schemas.microsoft.com/office/powerpoint/2012/main">
        <p15:guide id="1" orient="horz" pos="1620">
          <p15:clr>
            <a:srgbClr val="FBAE40"/>
          </p15:clr>
        </p15:guide>
        <p15:guide id="2" pos="1992">
          <p15:clr>
            <a:srgbClr val="FBAE40"/>
          </p15:clr>
        </p15:guide>
        <p15:guide id="4" pos="3816">
          <p15:clr>
            <a:srgbClr val="F26B43"/>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Bottom caption, 2 boxes">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8254C1EC-461D-277D-61F7-8A9B5D4DE3B5}"/>
              </a:ext>
            </a:extLst>
          </p:cNvPr>
          <p:cNvSpPr>
            <a:spLocks noGrp="1"/>
          </p:cNvSpPr>
          <p:nvPr>
            <p:ph type="title"/>
          </p:nvPr>
        </p:nvSpPr>
        <p:spPr/>
        <p:txBody>
          <a:bodyPr/>
          <a:lstStyle/>
          <a:p>
            <a:r>
              <a:rPr lang="en-US"/>
              <a:t>Click to edit Master title style</a:t>
            </a:r>
          </a:p>
        </p:txBody>
      </p:sp>
      <p:sp>
        <p:nvSpPr>
          <p:cNvPr id="7" name="Subtitle">
            <a:extLst>
              <a:ext uri="{FF2B5EF4-FFF2-40B4-BE49-F238E27FC236}">
                <a16:creationId xmlns:a16="http://schemas.microsoft.com/office/drawing/2014/main" id="{93A253B3-5980-57FA-DD03-213CF6BCED5C}"/>
              </a:ext>
            </a:extLst>
          </p:cNvPr>
          <p:cNvSpPr>
            <a:spLocks noGrp="1"/>
          </p:cNvSpPr>
          <p:nvPr>
            <p:ph type="body" sz="quarter" idx="14" hasCustomPrompt="1"/>
          </p:nvPr>
        </p:nvSpPr>
        <p:spPr>
          <a:xfrm>
            <a:off x="149315" y="2900920"/>
            <a:ext cx="2736760" cy="858838"/>
          </a:xfrm>
          <a:prstGeom prst="rect">
            <a:avLst/>
          </a:prstGeom>
        </p:spPr>
        <p:txBody>
          <a:bodyPr/>
          <a:lstStyle>
            <a:lvl1pPr marL="0" indent="0">
              <a:buNone/>
              <a:defRPr sz="1600" i="1">
                <a:solidFill>
                  <a:schemeClr val="bg1"/>
                </a:solidFill>
                <a:latin typeface="Georgia" panose="02040502050405020303" pitchFamily="18" charset="0"/>
              </a:defRPr>
            </a:lvl1pPr>
            <a:lvl2pPr marL="457200" indent="0">
              <a:buNone/>
              <a:defRPr sz="1600" i="1">
                <a:solidFill>
                  <a:schemeClr val="bg1"/>
                </a:solidFill>
                <a:latin typeface="Georgia" panose="02040502050405020303" pitchFamily="18" charset="0"/>
              </a:defRPr>
            </a:lvl2pPr>
            <a:lvl3pPr marL="914400" indent="0">
              <a:buNone/>
              <a:defRPr sz="1600" i="1">
                <a:solidFill>
                  <a:schemeClr val="bg1"/>
                </a:solidFill>
                <a:latin typeface="Georgia" panose="02040502050405020303" pitchFamily="18" charset="0"/>
              </a:defRPr>
            </a:lvl3pPr>
            <a:lvl4pPr marL="1371600" indent="0">
              <a:buNone/>
              <a:defRPr sz="1600" i="1">
                <a:solidFill>
                  <a:schemeClr val="bg1"/>
                </a:solidFill>
                <a:latin typeface="Georgia" panose="02040502050405020303" pitchFamily="18" charset="0"/>
              </a:defRPr>
            </a:lvl4pPr>
            <a:lvl5pPr marL="1828800" indent="0">
              <a:buNone/>
              <a:defRPr sz="1600" i="1">
                <a:solidFill>
                  <a:schemeClr val="bg1"/>
                </a:solidFill>
                <a:latin typeface="Georgia" panose="02040502050405020303" pitchFamily="18" charset="0"/>
              </a:defRPr>
            </a:lvl5pPr>
          </a:lstStyle>
          <a:p>
            <a:pPr lvl="0"/>
            <a:r>
              <a:rPr lang="en-US"/>
              <a:t>Click to add subtitle</a:t>
            </a:r>
          </a:p>
        </p:txBody>
      </p:sp>
      <p:sp>
        <p:nvSpPr>
          <p:cNvPr id="5" name="Bullets 1">
            <a:extLst>
              <a:ext uri="{FF2B5EF4-FFF2-40B4-BE49-F238E27FC236}">
                <a16:creationId xmlns:a16="http://schemas.microsoft.com/office/drawing/2014/main" id="{CF1A5C81-D2FD-5C93-725A-010DC8AE0526}"/>
              </a:ext>
            </a:extLst>
          </p:cNvPr>
          <p:cNvSpPr>
            <a:spLocks noGrp="1"/>
          </p:cNvSpPr>
          <p:nvPr>
            <p:ph idx="19" hasCustomPrompt="1"/>
          </p:nvPr>
        </p:nvSpPr>
        <p:spPr>
          <a:xfrm>
            <a:off x="3158067" y="133350"/>
            <a:ext cx="2871216" cy="3886200"/>
          </a:xfrm>
          <a:prstGeom prst="rect">
            <a:avLst/>
          </a:prstGeom>
          <a:ln w="9525" cmpd="sng">
            <a:solidFill>
              <a:srgbClr val="6CACE4">
                <a:alpha val="25000"/>
              </a:srgbClr>
            </a:solidFill>
          </a:ln>
        </p:spPr>
        <p:txBody>
          <a:bodyPr/>
          <a:lstStyle>
            <a:lvl1pPr marL="292608" indent="-292608">
              <a:spcBef>
                <a:spcPts val="2400"/>
              </a:spcBef>
              <a:buClr>
                <a:srgbClr val="708549"/>
              </a:buClr>
              <a:buSzPct val="80000"/>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spcBef>
                <a:spcPts val="0"/>
              </a:spcBef>
              <a:buClr>
                <a:srgbClr val="708549"/>
              </a:buClr>
              <a:buSzPct val="80000"/>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3275" indent="-230188">
              <a:spcBef>
                <a:spcPts val="0"/>
              </a:spcBef>
              <a:buClr>
                <a:srgbClr val="708549"/>
              </a:buClr>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9" name="Bullets 2">
            <a:extLst>
              <a:ext uri="{FF2B5EF4-FFF2-40B4-BE49-F238E27FC236}">
                <a16:creationId xmlns:a16="http://schemas.microsoft.com/office/drawing/2014/main" id="{F1705080-92B1-1DB1-ADAD-7511472E8D5F}"/>
              </a:ext>
            </a:extLst>
          </p:cNvPr>
          <p:cNvSpPr>
            <a:spLocks noGrp="1"/>
          </p:cNvSpPr>
          <p:nvPr>
            <p:ph idx="20" hasCustomPrompt="1"/>
          </p:nvPr>
        </p:nvSpPr>
        <p:spPr>
          <a:xfrm>
            <a:off x="6120384" y="133350"/>
            <a:ext cx="2871216" cy="3886200"/>
          </a:xfrm>
          <a:prstGeom prst="rect">
            <a:avLst/>
          </a:prstGeom>
          <a:ln w="9525" cmpd="sng">
            <a:solidFill>
              <a:srgbClr val="6CACE4">
                <a:alpha val="25000"/>
              </a:srgbClr>
            </a:solidFill>
          </a:ln>
        </p:spPr>
        <p:txBody>
          <a:bodyPr/>
          <a:lstStyle>
            <a:lvl1pPr marL="292608" indent="-292608">
              <a:spcBef>
                <a:spcPts val="2400"/>
              </a:spcBef>
              <a:buClr>
                <a:srgbClr val="708549"/>
              </a:buClr>
              <a:buSzPct val="80000"/>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spcBef>
                <a:spcPts val="0"/>
              </a:spcBef>
              <a:buClr>
                <a:srgbClr val="708549"/>
              </a:buClr>
              <a:buSzPct val="80000"/>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3275" indent="-230188">
              <a:spcBef>
                <a:spcPts val="0"/>
              </a:spcBef>
              <a:buClr>
                <a:srgbClr val="708549"/>
              </a:buClr>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8" name="Caption">
            <a:extLst>
              <a:ext uri="{FF2B5EF4-FFF2-40B4-BE49-F238E27FC236}">
                <a16:creationId xmlns:a16="http://schemas.microsoft.com/office/drawing/2014/main" id="{B2BCA533-FA9C-9292-A033-F594F4D8E37F}"/>
              </a:ext>
            </a:extLst>
          </p:cNvPr>
          <p:cNvSpPr>
            <a:spLocks noGrp="1"/>
          </p:cNvSpPr>
          <p:nvPr>
            <p:ph type="body" sz="quarter" idx="17" hasCustomPrompt="1"/>
          </p:nvPr>
        </p:nvSpPr>
        <p:spPr>
          <a:xfrm>
            <a:off x="3158067" y="4138683"/>
            <a:ext cx="5833872" cy="448056"/>
          </a:xfrm>
          <a:prstGeom prst="rect">
            <a:avLst/>
          </a:prstGeom>
          <a:solidFill>
            <a:schemeClr val="accent2">
              <a:alpha val="5000"/>
            </a:schemeClr>
          </a:solidFill>
          <a:ln>
            <a:noFill/>
          </a:ln>
        </p:spPr>
        <p:txBody>
          <a:bodyPr vert="horz" anchor="ctr"/>
          <a:lstStyle>
            <a:lvl1pPr marL="0" indent="0" algn="ctr">
              <a:buNone/>
              <a:defRPr sz="1400" baseline="0">
                <a:latin typeface="Georgia" panose="02040502050405020303" pitchFamily="18" charset="0"/>
              </a:defRPr>
            </a:lvl1pPr>
            <a:lvl2pPr marL="457200" indent="0">
              <a:buNone/>
              <a:defRPr/>
            </a:lvl2pPr>
          </a:lstStyle>
          <a:p>
            <a:pPr lvl="0"/>
            <a:r>
              <a:rPr lang="en-US"/>
              <a:t>Click to add caption</a:t>
            </a:r>
          </a:p>
        </p:txBody>
      </p:sp>
      <p:sp>
        <p:nvSpPr>
          <p:cNvPr id="6" name="Source">
            <a:extLst>
              <a:ext uri="{FF2B5EF4-FFF2-40B4-BE49-F238E27FC236}">
                <a16:creationId xmlns:a16="http://schemas.microsoft.com/office/drawing/2014/main" id="{97CC260C-9163-8F68-B4AF-B8E49D23A463}"/>
              </a:ext>
            </a:extLst>
          </p:cNvPr>
          <p:cNvSpPr>
            <a:spLocks noGrp="1"/>
          </p:cNvSpPr>
          <p:nvPr>
            <p:ph idx="12" hasCustomPrompt="1"/>
          </p:nvPr>
        </p:nvSpPr>
        <p:spPr>
          <a:xfrm>
            <a:off x="3158067" y="4792204"/>
            <a:ext cx="4572000" cy="280036"/>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57A96F85-5CC0-49EE-0E65-B3A8B25D75F1}"/>
              </a:ext>
            </a:extLst>
          </p:cNvPr>
          <p:cNvSpPr>
            <a:spLocks noGrp="1"/>
          </p:cNvSpPr>
          <p:nvPr>
            <p:ph type="sldNum" sz="quarter" idx="10"/>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1523109085"/>
      </p:ext>
    </p:extLst>
  </p:cSld>
  <p:clrMapOvr>
    <a:masterClrMapping/>
  </p:clrMapOvr>
  <p:extLst>
    <p:ext uri="{DCECCB84-F9BA-43D5-87BE-67443E8EF086}">
      <p15:sldGuideLst xmlns:p15="http://schemas.microsoft.com/office/powerpoint/2012/main">
        <p15:guide id="1" orient="horz" pos="1620">
          <p15:clr>
            <a:srgbClr val="FBAE40"/>
          </p15:clr>
        </p15:guide>
        <p15:guide id="2" pos="1992">
          <p15:clr>
            <a:srgbClr val="FBAE40"/>
          </p15:clr>
        </p15:guide>
        <p15:guide id="4" pos="3816">
          <p15:clr>
            <a:srgbClr val="F26B43"/>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2 wide boxes">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8254C1EC-461D-277D-61F7-8A9B5D4DE3B5}"/>
              </a:ext>
            </a:extLst>
          </p:cNvPr>
          <p:cNvSpPr>
            <a:spLocks noGrp="1"/>
          </p:cNvSpPr>
          <p:nvPr>
            <p:ph type="title"/>
          </p:nvPr>
        </p:nvSpPr>
        <p:spPr/>
        <p:txBody>
          <a:bodyPr/>
          <a:lstStyle/>
          <a:p>
            <a:r>
              <a:rPr lang="en-US"/>
              <a:t>Click to edit Master title style</a:t>
            </a:r>
          </a:p>
        </p:txBody>
      </p:sp>
      <p:sp>
        <p:nvSpPr>
          <p:cNvPr id="7" name="Subtitle">
            <a:extLst>
              <a:ext uri="{FF2B5EF4-FFF2-40B4-BE49-F238E27FC236}">
                <a16:creationId xmlns:a16="http://schemas.microsoft.com/office/drawing/2014/main" id="{93A253B3-5980-57FA-DD03-213CF6BCED5C}"/>
              </a:ext>
            </a:extLst>
          </p:cNvPr>
          <p:cNvSpPr>
            <a:spLocks noGrp="1"/>
          </p:cNvSpPr>
          <p:nvPr>
            <p:ph type="body" sz="quarter" idx="14" hasCustomPrompt="1"/>
          </p:nvPr>
        </p:nvSpPr>
        <p:spPr>
          <a:xfrm>
            <a:off x="149315" y="2900920"/>
            <a:ext cx="2736760" cy="858838"/>
          </a:xfrm>
          <a:prstGeom prst="rect">
            <a:avLst/>
          </a:prstGeom>
        </p:spPr>
        <p:txBody>
          <a:bodyPr/>
          <a:lstStyle>
            <a:lvl1pPr marL="0" indent="0">
              <a:buNone/>
              <a:defRPr sz="1600" i="1">
                <a:solidFill>
                  <a:schemeClr val="bg1"/>
                </a:solidFill>
                <a:latin typeface="Georgia" panose="02040502050405020303" pitchFamily="18" charset="0"/>
              </a:defRPr>
            </a:lvl1pPr>
            <a:lvl2pPr marL="457200" indent="0">
              <a:buNone/>
              <a:defRPr sz="1600" i="1">
                <a:solidFill>
                  <a:schemeClr val="bg1"/>
                </a:solidFill>
                <a:latin typeface="Georgia" panose="02040502050405020303" pitchFamily="18" charset="0"/>
              </a:defRPr>
            </a:lvl2pPr>
            <a:lvl3pPr marL="914400" indent="0">
              <a:buNone/>
              <a:defRPr sz="1600" i="1">
                <a:solidFill>
                  <a:schemeClr val="bg1"/>
                </a:solidFill>
                <a:latin typeface="Georgia" panose="02040502050405020303" pitchFamily="18" charset="0"/>
              </a:defRPr>
            </a:lvl3pPr>
            <a:lvl4pPr marL="1371600" indent="0">
              <a:buNone/>
              <a:defRPr sz="1600" i="1">
                <a:solidFill>
                  <a:schemeClr val="bg1"/>
                </a:solidFill>
                <a:latin typeface="Georgia" panose="02040502050405020303" pitchFamily="18" charset="0"/>
              </a:defRPr>
            </a:lvl4pPr>
            <a:lvl5pPr marL="1828800" indent="0">
              <a:buNone/>
              <a:defRPr sz="1600" i="1">
                <a:solidFill>
                  <a:schemeClr val="bg1"/>
                </a:solidFill>
                <a:latin typeface="Georgia" panose="02040502050405020303" pitchFamily="18" charset="0"/>
              </a:defRPr>
            </a:lvl5pPr>
          </a:lstStyle>
          <a:p>
            <a:pPr lvl="0"/>
            <a:r>
              <a:rPr lang="en-US"/>
              <a:t>Click to add subtitle</a:t>
            </a:r>
          </a:p>
        </p:txBody>
      </p:sp>
      <p:sp>
        <p:nvSpPr>
          <p:cNvPr id="5" name="Bullets 1">
            <a:extLst>
              <a:ext uri="{FF2B5EF4-FFF2-40B4-BE49-F238E27FC236}">
                <a16:creationId xmlns:a16="http://schemas.microsoft.com/office/drawing/2014/main" id="{CF1A5C81-D2FD-5C93-725A-010DC8AE0526}"/>
              </a:ext>
            </a:extLst>
          </p:cNvPr>
          <p:cNvSpPr>
            <a:spLocks noGrp="1"/>
          </p:cNvSpPr>
          <p:nvPr>
            <p:ph idx="19" hasCustomPrompt="1"/>
          </p:nvPr>
        </p:nvSpPr>
        <p:spPr>
          <a:xfrm>
            <a:off x="3158067" y="133350"/>
            <a:ext cx="5833872" cy="2194560"/>
          </a:xfrm>
          <a:prstGeom prst="rect">
            <a:avLst/>
          </a:prstGeom>
          <a:ln w="9525" cmpd="sng">
            <a:solidFill>
              <a:srgbClr val="6CACE4">
                <a:alpha val="25000"/>
              </a:srgbClr>
            </a:solidFill>
          </a:ln>
        </p:spPr>
        <p:txBody>
          <a:bodyPr/>
          <a:lstStyle>
            <a:lvl1pPr marL="292608" indent="-292608">
              <a:spcBef>
                <a:spcPts val="2400"/>
              </a:spcBef>
              <a:buClr>
                <a:srgbClr val="708549"/>
              </a:buClr>
              <a:buSzPct val="80000"/>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spcBef>
                <a:spcPts val="0"/>
              </a:spcBef>
              <a:buClr>
                <a:srgbClr val="708549"/>
              </a:buClr>
              <a:buSzPct val="80000"/>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3275" indent="-230188">
              <a:spcBef>
                <a:spcPts val="0"/>
              </a:spcBef>
              <a:buClr>
                <a:srgbClr val="708549"/>
              </a:buClr>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8" name="Bullets 2">
            <a:extLst>
              <a:ext uri="{FF2B5EF4-FFF2-40B4-BE49-F238E27FC236}">
                <a16:creationId xmlns:a16="http://schemas.microsoft.com/office/drawing/2014/main" id="{A68F05D6-0709-73C4-11F1-5443F80BC37B}"/>
              </a:ext>
            </a:extLst>
          </p:cNvPr>
          <p:cNvSpPr>
            <a:spLocks noGrp="1"/>
          </p:cNvSpPr>
          <p:nvPr>
            <p:ph idx="22" hasCustomPrompt="1"/>
          </p:nvPr>
        </p:nvSpPr>
        <p:spPr>
          <a:xfrm>
            <a:off x="3158067" y="2387266"/>
            <a:ext cx="5833872" cy="2194560"/>
          </a:xfrm>
          <a:prstGeom prst="rect">
            <a:avLst/>
          </a:prstGeom>
          <a:ln w="9525" cmpd="sng">
            <a:solidFill>
              <a:srgbClr val="6CACE4">
                <a:alpha val="25000"/>
              </a:srgbClr>
            </a:solidFill>
          </a:ln>
        </p:spPr>
        <p:txBody>
          <a:bodyPr/>
          <a:lstStyle>
            <a:lvl1pPr marL="292608" indent="-292608">
              <a:spcBef>
                <a:spcPts val="2400"/>
              </a:spcBef>
              <a:buClr>
                <a:srgbClr val="708549"/>
              </a:buClr>
              <a:buSzPct val="80000"/>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spcBef>
                <a:spcPts val="0"/>
              </a:spcBef>
              <a:buClr>
                <a:srgbClr val="708549"/>
              </a:buClr>
              <a:buSzPct val="80000"/>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3275" indent="-230188">
              <a:spcBef>
                <a:spcPts val="0"/>
              </a:spcBef>
              <a:buClr>
                <a:srgbClr val="708549"/>
              </a:buClr>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6" name="Source">
            <a:extLst>
              <a:ext uri="{FF2B5EF4-FFF2-40B4-BE49-F238E27FC236}">
                <a16:creationId xmlns:a16="http://schemas.microsoft.com/office/drawing/2014/main" id="{97CC260C-9163-8F68-B4AF-B8E49D23A463}"/>
              </a:ext>
            </a:extLst>
          </p:cNvPr>
          <p:cNvSpPr>
            <a:spLocks noGrp="1"/>
          </p:cNvSpPr>
          <p:nvPr>
            <p:ph idx="12" hasCustomPrompt="1"/>
          </p:nvPr>
        </p:nvSpPr>
        <p:spPr>
          <a:xfrm>
            <a:off x="3158067" y="4792204"/>
            <a:ext cx="4572000" cy="280036"/>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57A96F85-5CC0-49EE-0E65-B3A8B25D75F1}"/>
              </a:ext>
            </a:extLst>
          </p:cNvPr>
          <p:cNvSpPr>
            <a:spLocks noGrp="1"/>
          </p:cNvSpPr>
          <p:nvPr>
            <p:ph type="sldNum" sz="quarter" idx="10"/>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2928723344"/>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1992">
          <p15:clr>
            <a:srgbClr val="FBAE40"/>
          </p15:clr>
        </p15:guide>
        <p15:guide id="4" pos="3816">
          <p15:clr>
            <a:srgbClr val="F26B43"/>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4 boxes">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8254C1EC-461D-277D-61F7-8A9B5D4DE3B5}"/>
              </a:ext>
            </a:extLst>
          </p:cNvPr>
          <p:cNvSpPr>
            <a:spLocks noGrp="1"/>
          </p:cNvSpPr>
          <p:nvPr>
            <p:ph type="title"/>
          </p:nvPr>
        </p:nvSpPr>
        <p:spPr/>
        <p:txBody>
          <a:bodyPr/>
          <a:lstStyle/>
          <a:p>
            <a:r>
              <a:rPr lang="en-US"/>
              <a:t>Click to edit Master title style</a:t>
            </a:r>
          </a:p>
        </p:txBody>
      </p:sp>
      <p:sp>
        <p:nvSpPr>
          <p:cNvPr id="7" name="Subtitle">
            <a:extLst>
              <a:ext uri="{FF2B5EF4-FFF2-40B4-BE49-F238E27FC236}">
                <a16:creationId xmlns:a16="http://schemas.microsoft.com/office/drawing/2014/main" id="{93A253B3-5980-57FA-DD03-213CF6BCED5C}"/>
              </a:ext>
            </a:extLst>
          </p:cNvPr>
          <p:cNvSpPr>
            <a:spLocks noGrp="1"/>
          </p:cNvSpPr>
          <p:nvPr>
            <p:ph type="body" sz="quarter" idx="14" hasCustomPrompt="1"/>
          </p:nvPr>
        </p:nvSpPr>
        <p:spPr>
          <a:xfrm>
            <a:off x="149315" y="2900920"/>
            <a:ext cx="2736760" cy="858838"/>
          </a:xfrm>
          <a:prstGeom prst="rect">
            <a:avLst/>
          </a:prstGeom>
        </p:spPr>
        <p:txBody>
          <a:bodyPr/>
          <a:lstStyle>
            <a:lvl1pPr marL="0" indent="0">
              <a:buNone/>
              <a:defRPr sz="1600" i="1">
                <a:solidFill>
                  <a:schemeClr val="bg1"/>
                </a:solidFill>
                <a:latin typeface="Georgia" panose="02040502050405020303" pitchFamily="18" charset="0"/>
              </a:defRPr>
            </a:lvl1pPr>
            <a:lvl2pPr marL="457200" indent="0">
              <a:buNone/>
              <a:defRPr sz="1600" i="1">
                <a:solidFill>
                  <a:schemeClr val="bg1"/>
                </a:solidFill>
                <a:latin typeface="Georgia" panose="02040502050405020303" pitchFamily="18" charset="0"/>
              </a:defRPr>
            </a:lvl2pPr>
            <a:lvl3pPr marL="914400" indent="0">
              <a:buNone/>
              <a:defRPr sz="1600" i="1">
                <a:solidFill>
                  <a:schemeClr val="bg1"/>
                </a:solidFill>
                <a:latin typeface="Georgia" panose="02040502050405020303" pitchFamily="18" charset="0"/>
              </a:defRPr>
            </a:lvl3pPr>
            <a:lvl4pPr marL="1371600" indent="0">
              <a:buNone/>
              <a:defRPr sz="1600" i="1">
                <a:solidFill>
                  <a:schemeClr val="bg1"/>
                </a:solidFill>
                <a:latin typeface="Georgia" panose="02040502050405020303" pitchFamily="18" charset="0"/>
              </a:defRPr>
            </a:lvl4pPr>
            <a:lvl5pPr marL="1828800" indent="0">
              <a:buNone/>
              <a:defRPr sz="1600" i="1">
                <a:solidFill>
                  <a:schemeClr val="bg1"/>
                </a:solidFill>
                <a:latin typeface="Georgia" panose="02040502050405020303" pitchFamily="18" charset="0"/>
              </a:defRPr>
            </a:lvl5pPr>
          </a:lstStyle>
          <a:p>
            <a:pPr lvl="0"/>
            <a:r>
              <a:rPr lang="en-US"/>
              <a:t>Click to add subtitle</a:t>
            </a:r>
          </a:p>
        </p:txBody>
      </p:sp>
      <p:sp>
        <p:nvSpPr>
          <p:cNvPr id="5" name="Bullets 1">
            <a:extLst>
              <a:ext uri="{FF2B5EF4-FFF2-40B4-BE49-F238E27FC236}">
                <a16:creationId xmlns:a16="http://schemas.microsoft.com/office/drawing/2014/main" id="{CF1A5C81-D2FD-5C93-725A-010DC8AE0526}"/>
              </a:ext>
            </a:extLst>
          </p:cNvPr>
          <p:cNvSpPr>
            <a:spLocks noGrp="1"/>
          </p:cNvSpPr>
          <p:nvPr>
            <p:ph idx="19" hasCustomPrompt="1"/>
          </p:nvPr>
        </p:nvSpPr>
        <p:spPr>
          <a:xfrm>
            <a:off x="3158067" y="133350"/>
            <a:ext cx="2871216" cy="2194560"/>
          </a:xfrm>
          <a:prstGeom prst="rect">
            <a:avLst/>
          </a:prstGeom>
          <a:ln w="9525" cmpd="sng">
            <a:solidFill>
              <a:srgbClr val="6CACE4">
                <a:alpha val="25000"/>
              </a:srgbClr>
            </a:solidFill>
          </a:ln>
        </p:spPr>
        <p:txBody>
          <a:bodyPr/>
          <a:lstStyle>
            <a:lvl1pPr marL="292608" indent="-292608">
              <a:spcBef>
                <a:spcPts val="2400"/>
              </a:spcBef>
              <a:buClr>
                <a:srgbClr val="708549"/>
              </a:buClr>
              <a:buSzPct val="80000"/>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spcBef>
                <a:spcPts val="0"/>
              </a:spcBef>
              <a:buClr>
                <a:srgbClr val="708549"/>
              </a:buClr>
              <a:buSzPct val="80000"/>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3275" indent="-230188">
              <a:spcBef>
                <a:spcPts val="0"/>
              </a:spcBef>
              <a:buClr>
                <a:srgbClr val="708549"/>
              </a:buClr>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8" name="Bullets 2">
            <a:extLst>
              <a:ext uri="{FF2B5EF4-FFF2-40B4-BE49-F238E27FC236}">
                <a16:creationId xmlns:a16="http://schemas.microsoft.com/office/drawing/2014/main" id="{A68F05D6-0709-73C4-11F1-5443F80BC37B}"/>
              </a:ext>
            </a:extLst>
          </p:cNvPr>
          <p:cNvSpPr>
            <a:spLocks noGrp="1"/>
          </p:cNvSpPr>
          <p:nvPr>
            <p:ph idx="22" hasCustomPrompt="1"/>
          </p:nvPr>
        </p:nvSpPr>
        <p:spPr>
          <a:xfrm>
            <a:off x="3158067" y="2387266"/>
            <a:ext cx="2871216" cy="2194560"/>
          </a:xfrm>
          <a:prstGeom prst="rect">
            <a:avLst/>
          </a:prstGeom>
          <a:ln w="9525" cmpd="sng">
            <a:solidFill>
              <a:srgbClr val="6CACE4">
                <a:alpha val="25000"/>
              </a:srgbClr>
            </a:solidFill>
          </a:ln>
        </p:spPr>
        <p:txBody>
          <a:bodyPr/>
          <a:lstStyle>
            <a:lvl1pPr marL="292608" indent="-292608">
              <a:spcBef>
                <a:spcPts val="2400"/>
              </a:spcBef>
              <a:buClr>
                <a:srgbClr val="708549"/>
              </a:buClr>
              <a:buSzPct val="80000"/>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spcBef>
                <a:spcPts val="0"/>
              </a:spcBef>
              <a:buClr>
                <a:srgbClr val="708549"/>
              </a:buClr>
              <a:buSzPct val="80000"/>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3275" indent="-230188">
              <a:spcBef>
                <a:spcPts val="0"/>
              </a:spcBef>
              <a:buClr>
                <a:srgbClr val="708549"/>
              </a:buClr>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4" name="Bullets 3">
            <a:extLst>
              <a:ext uri="{FF2B5EF4-FFF2-40B4-BE49-F238E27FC236}">
                <a16:creationId xmlns:a16="http://schemas.microsoft.com/office/drawing/2014/main" id="{82637396-0CB2-9F42-010E-26E938851B05}"/>
              </a:ext>
            </a:extLst>
          </p:cNvPr>
          <p:cNvSpPr>
            <a:spLocks noGrp="1"/>
          </p:cNvSpPr>
          <p:nvPr>
            <p:ph idx="23" hasCustomPrompt="1"/>
          </p:nvPr>
        </p:nvSpPr>
        <p:spPr>
          <a:xfrm>
            <a:off x="6120384" y="133350"/>
            <a:ext cx="2871216" cy="2194560"/>
          </a:xfrm>
          <a:prstGeom prst="rect">
            <a:avLst/>
          </a:prstGeom>
          <a:ln w="9525" cmpd="sng">
            <a:solidFill>
              <a:srgbClr val="6CACE4">
                <a:alpha val="25000"/>
              </a:srgbClr>
            </a:solidFill>
          </a:ln>
        </p:spPr>
        <p:txBody>
          <a:bodyPr/>
          <a:lstStyle>
            <a:lvl1pPr marL="292608" indent="-292608">
              <a:spcBef>
                <a:spcPts val="2400"/>
              </a:spcBef>
              <a:buClr>
                <a:srgbClr val="708549"/>
              </a:buClr>
              <a:buSzPct val="80000"/>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spcBef>
                <a:spcPts val="0"/>
              </a:spcBef>
              <a:buClr>
                <a:srgbClr val="708549"/>
              </a:buClr>
              <a:buSzPct val="80000"/>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3275" indent="-230188">
              <a:spcBef>
                <a:spcPts val="0"/>
              </a:spcBef>
              <a:buClr>
                <a:srgbClr val="708549"/>
              </a:buClr>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9" name="Bullets 4">
            <a:extLst>
              <a:ext uri="{FF2B5EF4-FFF2-40B4-BE49-F238E27FC236}">
                <a16:creationId xmlns:a16="http://schemas.microsoft.com/office/drawing/2014/main" id="{89810AAC-C918-EC13-7D27-B9EA0441E8AD}"/>
              </a:ext>
            </a:extLst>
          </p:cNvPr>
          <p:cNvSpPr>
            <a:spLocks noGrp="1"/>
          </p:cNvSpPr>
          <p:nvPr>
            <p:ph idx="24" hasCustomPrompt="1"/>
          </p:nvPr>
        </p:nvSpPr>
        <p:spPr>
          <a:xfrm>
            <a:off x="6120384" y="2387266"/>
            <a:ext cx="2871216" cy="2194560"/>
          </a:xfrm>
          <a:prstGeom prst="rect">
            <a:avLst/>
          </a:prstGeom>
          <a:ln w="9525" cmpd="sng">
            <a:solidFill>
              <a:srgbClr val="6CACE4">
                <a:alpha val="25000"/>
              </a:srgbClr>
            </a:solidFill>
          </a:ln>
        </p:spPr>
        <p:txBody>
          <a:bodyPr/>
          <a:lstStyle>
            <a:lvl1pPr marL="292608" indent="-292608">
              <a:spcBef>
                <a:spcPts val="2400"/>
              </a:spcBef>
              <a:buClr>
                <a:srgbClr val="708549"/>
              </a:buClr>
              <a:buSzPct val="80000"/>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spcBef>
                <a:spcPts val="0"/>
              </a:spcBef>
              <a:buClr>
                <a:srgbClr val="708549"/>
              </a:buClr>
              <a:buSzPct val="80000"/>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3275" indent="-230188">
              <a:spcBef>
                <a:spcPts val="0"/>
              </a:spcBef>
              <a:buClr>
                <a:srgbClr val="708549"/>
              </a:buClr>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6" name="Source">
            <a:extLst>
              <a:ext uri="{FF2B5EF4-FFF2-40B4-BE49-F238E27FC236}">
                <a16:creationId xmlns:a16="http://schemas.microsoft.com/office/drawing/2014/main" id="{97CC260C-9163-8F68-B4AF-B8E49D23A463}"/>
              </a:ext>
            </a:extLst>
          </p:cNvPr>
          <p:cNvSpPr>
            <a:spLocks noGrp="1"/>
          </p:cNvSpPr>
          <p:nvPr>
            <p:ph idx="12" hasCustomPrompt="1"/>
          </p:nvPr>
        </p:nvSpPr>
        <p:spPr>
          <a:xfrm>
            <a:off x="3158067" y="4792204"/>
            <a:ext cx="4572000" cy="280036"/>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57A96F85-5CC0-49EE-0E65-B3A8B25D75F1}"/>
              </a:ext>
            </a:extLst>
          </p:cNvPr>
          <p:cNvSpPr>
            <a:spLocks noGrp="1"/>
          </p:cNvSpPr>
          <p:nvPr>
            <p:ph type="sldNum" sz="quarter" idx="10"/>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1171678185"/>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1992">
          <p15:clr>
            <a:srgbClr val="FBAE40"/>
          </p15:clr>
        </p15:guide>
        <p15:guide id="4" pos="3816">
          <p15:clr>
            <a:srgbClr val="F26B43"/>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_4 boxes">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8254C1EC-461D-277D-61F7-8A9B5D4DE3B5}"/>
              </a:ext>
            </a:extLst>
          </p:cNvPr>
          <p:cNvSpPr>
            <a:spLocks noGrp="1"/>
          </p:cNvSpPr>
          <p:nvPr>
            <p:ph type="title"/>
          </p:nvPr>
        </p:nvSpPr>
        <p:spPr/>
        <p:txBody>
          <a:bodyPr/>
          <a:lstStyle/>
          <a:p>
            <a:r>
              <a:rPr lang="en-US"/>
              <a:t>Click to edit Master title style</a:t>
            </a:r>
          </a:p>
        </p:txBody>
      </p:sp>
      <p:sp>
        <p:nvSpPr>
          <p:cNvPr id="7" name="Subtitle">
            <a:extLst>
              <a:ext uri="{FF2B5EF4-FFF2-40B4-BE49-F238E27FC236}">
                <a16:creationId xmlns:a16="http://schemas.microsoft.com/office/drawing/2014/main" id="{93A253B3-5980-57FA-DD03-213CF6BCED5C}"/>
              </a:ext>
            </a:extLst>
          </p:cNvPr>
          <p:cNvSpPr>
            <a:spLocks noGrp="1"/>
          </p:cNvSpPr>
          <p:nvPr>
            <p:ph type="body" sz="quarter" idx="14" hasCustomPrompt="1"/>
          </p:nvPr>
        </p:nvSpPr>
        <p:spPr>
          <a:xfrm>
            <a:off x="149315" y="2900920"/>
            <a:ext cx="2736760" cy="858838"/>
          </a:xfrm>
          <a:prstGeom prst="rect">
            <a:avLst/>
          </a:prstGeom>
        </p:spPr>
        <p:txBody>
          <a:bodyPr/>
          <a:lstStyle>
            <a:lvl1pPr marL="0" indent="0">
              <a:buNone/>
              <a:defRPr sz="1600" i="1">
                <a:solidFill>
                  <a:schemeClr val="bg1"/>
                </a:solidFill>
                <a:latin typeface="Georgia" panose="02040502050405020303" pitchFamily="18" charset="0"/>
              </a:defRPr>
            </a:lvl1pPr>
            <a:lvl2pPr marL="457200" indent="0">
              <a:buNone/>
              <a:defRPr sz="1600" i="1">
                <a:solidFill>
                  <a:schemeClr val="bg1"/>
                </a:solidFill>
                <a:latin typeface="Georgia" panose="02040502050405020303" pitchFamily="18" charset="0"/>
              </a:defRPr>
            </a:lvl2pPr>
            <a:lvl3pPr marL="914400" indent="0">
              <a:buNone/>
              <a:defRPr sz="1600" i="1">
                <a:solidFill>
                  <a:schemeClr val="bg1"/>
                </a:solidFill>
                <a:latin typeface="Georgia" panose="02040502050405020303" pitchFamily="18" charset="0"/>
              </a:defRPr>
            </a:lvl3pPr>
            <a:lvl4pPr marL="1371600" indent="0">
              <a:buNone/>
              <a:defRPr sz="1600" i="1">
                <a:solidFill>
                  <a:schemeClr val="bg1"/>
                </a:solidFill>
                <a:latin typeface="Georgia" panose="02040502050405020303" pitchFamily="18" charset="0"/>
              </a:defRPr>
            </a:lvl4pPr>
            <a:lvl5pPr marL="1828800" indent="0">
              <a:buNone/>
              <a:defRPr sz="1600" i="1">
                <a:solidFill>
                  <a:schemeClr val="bg1"/>
                </a:solidFill>
                <a:latin typeface="Georgia" panose="02040502050405020303" pitchFamily="18" charset="0"/>
              </a:defRPr>
            </a:lvl5pPr>
          </a:lstStyle>
          <a:p>
            <a:pPr lvl="0"/>
            <a:r>
              <a:rPr lang="en-US"/>
              <a:t>Click to add subtitle</a:t>
            </a:r>
          </a:p>
        </p:txBody>
      </p:sp>
      <p:sp>
        <p:nvSpPr>
          <p:cNvPr id="5" name="Bullets 1">
            <a:extLst>
              <a:ext uri="{FF2B5EF4-FFF2-40B4-BE49-F238E27FC236}">
                <a16:creationId xmlns:a16="http://schemas.microsoft.com/office/drawing/2014/main" id="{CF1A5C81-D2FD-5C93-725A-010DC8AE0526}"/>
              </a:ext>
            </a:extLst>
          </p:cNvPr>
          <p:cNvSpPr>
            <a:spLocks noGrp="1"/>
          </p:cNvSpPr>
          <p:nvPr>
            <p:ph idx="19" hasCustomPrompt="1"/>
          </p:nvPr>
        </p:nvSpPr>
        <p:spPr>
          <a:xfrm>
            <a:off x="3158066" y="133350"/>
            <a:ext cx="5833533" cy="987552"/>
          </a:xfrm>
          <a:prstGeom prst="rect">
            <a:avLst/>
          </a:prstGeom>
          <a:solidFill>
            <a:schemeClr val="accent2">
              <a:alpha val="5000"/>
            </a:schemeClr>
          </a:solidFill>
          <a:ln w="9525" cmpd="sng">
            <a:solidFill>
              <a:srgbClr val="6CACE4">
                <a:alpha val="25000"/>
              </a:srgbClr>
            </a:solidFill>
          </a:ln>
        </p:spPr>
        <p:txBody>
          <a:bodyPr anchor="ctr"/>
          <a:lstStyle>
            <a:lvl1pPr marL="292608" indent="-292608">
              <a:spcBef>
                <a:spcPts val="2400"/>
              </a:spcBef>
              <a:buClr>
                <a:srgbClr val="708549"/>
              </a:buClr>
              <a:buSzPct val="80000"/>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spcBef>
                <a:spcPts val="0"/>
              </a:spcBef>
              <a:buClr>
                <a:srgbClr val="708549"/>
              </a:buClr>
              <a:buSzPct val="80000"/>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3275" indent="-230188">
              <a:spcBef>
                <a:spcPts val="0"/>
              </a:spcBef>
              <a:buClr>
                <a:srgbClr val="708549"/>
              </a:buClr>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8" name="Bullets 2">
            <a:extLst>
              <a:ext uri="{FF2B5EF4-FFF2-40B4-BE49-F238E27FC236}">
                <a16:creationId xmlns:a16="http://schemas.microsoft.com/office/drawing/2014/main" id="{A68F05D6-0709-73C4-11F1-5443F80BC37B}"/>
              </a:ext>
            </a:extLst>
          </p:cNvPr>
          <p:cNvSpPr>
            <a:spLocks noGrp="1"/>
          </p:cNvSpPr>
          <p:nvPr>
            <p:ph idx="22" hasCustomPrompt="1"/>
          </p:nvPr>
        </p:nvSpPr>
        <p:spPr>
          <a:xfrm>
            <a:off x="3158067" y="1287253"/>
            <a:ext cx="5833532" cy="987552"/>
          </a:xfrm>
          <a:prstGeom prst="rect">
            <a:avLst/>
          </a:prstGeom>
          <a:solidFill>
            <a:schemeClr val="accent2">
              <a:alpha val="5000"/>
            </a:schemeClr>
          </a:solidFill>
          <a:ln w="9525" cmpd="sng">
            <a:solidFill>
              <a:srgbClr val="6CACE4">
                <a:alpha val="25000"/>
              </a:srgbClr>
            </a:solidFill>
          </a:ln>
        </p:spPr>
        <p:txBody>
          <a:bodyPr anchor="ctr"/>
          <a:lstStyle>
            <a:lvl1pPr marL="292608" indent="-292608">
              <a:spcBef>
                <a:spcPts val="2400"/>
              </a:spcBef>
              <a:buClr>
                <a:srgbClr val="708549"/>
              </a:buClr>
              <a:buSzPct val="80000"/>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spcBef>
                <a:spcPts val="0"/>
              </a:spcBef>
              <a:buClr>
                <a:srgbClr val="708549"/>
              </a:buClr>
              <a:buSzPct val="80000"/>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3275" indent="-230188">
              <a:spcBef>
                <a:spcPts val="0"/>
              </a:spcBef>
              <a:buClr>
                <a:srgbClr val="708549"/>
              </a:buClr>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4" name="Bullets 3">
            <a:extLst>
              <a:ext uri="{FF2B5EF4-FFF2-40B4-BE49-F238E27FC236}">
                <a16:creationId xmlns:a16="http://schemas.microsoft.com/office/drawing/2014/main" id="{82637396-0CB2-9F42-010E-26E938851B05}"/>
              </a:ext>
            </a:extLst>
          </p:cNvPr>
          <p:cNvSpPr>
            <a:spLocks noGrp="1"/>
          </p:cNvSpPr>
          <p:nvPr>
            <p:ph idx="23" hasCustomPrompt="1"/>
          </p:nvPr>
        </p:nvSpPr>
        <p:spPr>
          <a:xfrm>
            <a:off x="3158066" y="2441156"/>
            <a:ext cx="5833532" cy="987552"/>
          </a:xfrm>
          <a:prstGeom prst="rect">
            <a:avLst/>
          </a:prstGeom>
          <a:solidFill>
            <a:schemeClr val="accent2">
              <a:alpha val="5000"/>
            </a:schemeClr>
          </a:solidFill>
          <a:ln w="9525" cmpd="sng">
            <a:solidFill>
              <a:srgbClr val="6CACE4">
                <a:alpha val="25000"/>
              </a:srgbClr>
            </a:solidFill>
          </a:ln>
        </p:spPr>
        <p:txBody>
          <a:bodyPr anchor="ctr"/>
          <a:lstStyle>
            <a:lvl1pPr marL="292608" indent="-292608">
              <a:spcBef>
                <a:spcPts val="2400"/>
              </a:spcBef>
              <a:buClr>
                <a:srgbClr val="708549"/>
              </a:buClr>
              <a:buSzPct val="80000"/>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spcBef>
                <a:spcPts val="0"/>
              </a:spcBef>
              <a:buClr>
                <a:srgbClr val="708549"/>
              </a:buClr>
              <a:buSzPct val="80000"/>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3275" indent="-230188">
              <a:spcBef>
                <a:spcPts val="0"/>
              </a:spcBef>
              <a:buClr>
                <a:srgbClr val="708549"/>
              </a:buClr>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9" name="Bullets 4">
            <a:extLst>
              <a:ext uri="{FF2B5EF4-FFF2-40B4-BE49-F238E27FC236}">
                <a16:creationId xmlns:a16="http://schemas.microsoft.com/office/drawing/2014/main" id="{89810AAC-C918-EC13-7D27-B9EA0441E8AD}"/>
              </a:ext>
            </a:extLst>
          </p:cNvPr>
          <p:cNvSpPr>
            <a:spLocks noGrp="1"/>
          </p:cNvSpPr>
          <p:nvPr>
            <p:ph idx="24" hasCustomPrompt="1"/>
          </p:nvPr>
        </p:nvSpPr>
        <p:spPr>
          <a:xfrm>
            <a:off x="3158066" y="3595060"/>
            <a:ext cx="5833534" cy="991257"/>
          </a:xfrm>
          <a:prstGeom prst="rect">
            <a:avLst/>
          </a:prstGeom>
          <a:solidFill>
            <a:schemeClr val="accent2">
              <a:alpha val="5000"/>
            </a:schemeClr>
          </a:solidFill>
          <a:ln w="9525" cmpd="sng">
            <a:solidFill>
              <a:srgbClr val="6CACE4">
                <a:alpha val="25000"/>
              </a:srgbClr>
            </a:solidFill>
          </a:ln>
        </p:spPr>
        <p:txBody>
          <a:bodyPr anchor="ctr"/>
          <a:lstStyle>
            <a:lvl1pPr marL="292608" indent="-292608">
              <a:spcBef>
                <a:spcPts val="2400"/>
              </a:spcBef>
              <a:buClr>
                <a:srgbClr val="708549"/>
              </a:buClr>
              <a:buSzPct val="80000"/>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spcBef>
                <a:spcPts val="0"/>
              </a:spcBef>
              <a:buClr>
                <a:srgbClr val="708549"/>
              </a:buClr>
              <a:buSzPct val="80000"/>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3275" indent="-230188">
              <a:spcBef>
                <a:spcPts val="0"/>
              </a:spcBef>
              <a:buClr>
                <a:srgbClr val="708549"/>
              </a:buClr>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6" name="Source">
            <a:extLst>
              <a:ext uri="{FF2B5EF4-FFF2-40B4-BE49-F238E27FC236}">
                <a16:creationId xmlns:a16="http://schemas.microsoft.com/office/drawing/2014/main" id="{97CC260C-9163-8F68-B4AF-B8E49D23A463}"/>
              </a:ext>
            </a:extLst>
          </p:cNvPr>
          <p:cNvSpPr>
            <a:spLocks noGrp="1"/>
          </p:cNvSpPr>
          <p:nvPr>
            <p:ph idx="12" hasCustomPrompt="1"/>
          </p:nvPr>
        </p:nvSpPr>
        <p:spPr>
          <a:xfrm>
            <a:off x="3158067" y="4792204"/>
            <a:ext cx="4572000" cy="280036"/>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57A96F85-5CC0-49EE-0E65-B3A8B25D75F1}"/>
              </a:ext>
            </a:extLst>
          </p:cNvPr>
          <p:cNvSpPr>
            <a:spLocks noGrp="1"/>
          </p:cNvSpPr>
          <p:nvPr>
            <p:ph type="sldNum" sz="quarter" idx="10"/>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2290548991"/>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1992">
          <p15:clr>
            <a:srgbClr val="FBAE40"/>
          </p15:clr>
        </p15:guide>
        <p15:guide id="4" pos="3816">
          <p15:clr>
            <a:srgbClr val="F26B43"/>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 top box, 2 bottom boxes">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8254C1EC-461D-277D-61F7-8A9B5D4DE3B5}"/>
              </a:ext>
            </a:extLst>
          </p:cNvPr>
          <p:cNvSpPr>
            <a:spLocks noGrp="1"/>
          </p:cNvSpPr>
          <p:nvPr>
            <p:ph type="title"/>
          </p:nvPr>
        </p:nvSpPr>
        <p:spPr/>
        <p:txBody>
          <a:bodyPr/>
          <a:lstStyle/>
          <a:p>
            <a:r>
              <a:rPr lang="en-US"/>
              <a:t>Click to edit Master title style</a:t>
            </a:r>
          </a:p>
        </p:txBody>
      </p:sp>
      <p:sp>
        <p:nvSpPr>
          <p:cNvPr id="7" name="Subtitle">
            <a:extLst>
              <a:ext uri="{FF2B5EF4-FFF2-40B4-BE49-F238E27FC236}">
                <a16:creationId xmlns:a16="http://schemas.microsoft.com/office/drawing/2014/main" id="{93A253B3-5980-57FA-DD03-213CF6BCED5C}"/>
              </a:ext>
            </a:extLst>
          </p:cNvPr>
          <p:cNvSpPr>
            <a:spLocks noGrp="1"/>
          </p:cNvSpPr>
          <p:nvPr>
            <p:ph type="body" sz="quarter" idx="14" hasCustomPrompt="1"/>
          </p:nvPr>
        </p:nvSpPr>
        <p:spPr>
          <a:xfrm>
            <a:off x="149315" y="2900920"/>
            <a:ext cx="2736760" cy="858838"/>
          </a:xfrm>
          <a:prstGeom prst="rect">
            <a:avLst/>
          </a:prstGeom>
        </p:spPr>
        <p:txBody>
          <a:bodyPr/>
          <a:lstStyle>
            <a:lvl1pPr marL="0" indent="0">
              <a:buNone/>
              <a:defRPr sz="1600" i="1">
                <a:solidFill>
                  <a:schemeClr val="bg1"/>
                </a:solidFill>
                <a:latin typeface="Georgia" panose="02040502050405020303" pitchFamily="18" charset="0"/>
              </a:defRPr>
            </a:lvl1pPr>
            <a:lvl2pPr marL="457200" indent="0">
              <a:buNone/>
              <a:defRPr sz="1600" i="1">
                <a:solidFill>
                  <a:schemeClr val="bg1"/>
                </a:solidFill>
                <a:latin typeface="Georgia" panose="02040502050405020303" pitchFamily="18" charset="0"/>
              </a:defRPr>
            </a:lvl2pPr>
            <a:lvl3pPr marL="914400" indent="0">
              <a:buNone/>
              <a:defRPr sz="1600" i="1">
                <a:solidFill>
                  <a:schemeClr val="bg1"/>
                </a:solidFill>
                <a:latin typeface="Georgia" panose="02040502050405020303" pitchFamily="18" charset="0"/>
              </a:defRPr>
            </a:lvl3pPr>
            <a:lvl4pPr marL="1371600" indent="0">
              <a:buNone/>
              <a:defRPr sz="1600" i="1">
                <a:solidFill>
                  <a:schemeClr val="bg1"/>
                </a:solidFill>
                <a:latin typeface="Georgia" panose="02040502050405020303" pitchFamily="18" charset="0"/>
              </a:defRPr>
            </a:lvl4pPr>
            <a:lvl5pPr marL="1828800" indent="0">
              <a:buNone/>
              <a:defRPr sz="1600" i="1">
                <a:solidFill>
                  <a:schemeClr val="bg1"/>
                </a:solidFill>
                <a:latin typeface="Georgia" panose="02040502050405020303" pitchFamily="18" charset="0"/>
              </a:defRPr>
            </a:lvl5pPr>
          </a:lstStyle>
          <a:p>
            <a:pPr lvl="0"/>
            <a:r>
              <a:rPr lang="en-US"/>
              <a:t>Click to add subtitle</a:t>
            </a:r>
          </a:p>
        </p:txBody>
      </p:sp>
      <p:sp>
        <p:nvSpPr>
          <p:cNvPr id="5" name="Bullets 1">
            <a:extLst>
              <a:ext uri="{FF2B5EF4-FFF2-40B4-BE49-F238E27FC236}">
                <a16:creationId xmlns:a16="http://schemas.microsoft.com/office/drawing/2014/main" id="{CF1A5C81-D2FD-5C93-725A-010DC8AE0526}"/>
              </a:ext>
            </a:extLst>
          </p:cNvPr>
          <p:cNvSpPr>
            <a:spLocks noGrp="1"/>
          </p:cNvSpPr>
          <p:nvPr>
            <p:ph idx="19" hasCustomPrompt="1"/>
          </p:nvPr>
        </p:nvSpPr>
        <p:spPr>
          <a:xfrm>
            <a:off x="3158067" y="133350"/>
            <a:ext cx="5833872" cy="2194560"/>
          </a:xfrm>
          <a:prstGeom prst="rect">
            <a:avLst/>
          </a:prstGeom>
          <a:ln w="9525" cmpd="sng">
            <a:solidFill>
              <a:srgbClr val="6CACE4">
                <a:alpha val="25000"/>
              </a:srgbClr>
            </a:solidFill>
          </a:ln>
        </p:spPr>
        <p:txBody>
          <a:bodyPr/>
          <a:lstStyle>
            <a:lvl1pPr marL="292608" indent="-292608">
              <a:spcBef>
                <a:spcPts val="2400"/>
              </a:spcBef>
              <a:buClr>
                <a:srgbClr val="708549"/>
              </a:buClr>
              <a:buSzPct val="80000"/>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spcBef>
                <a:spcPts val="0"/>
              </a:spcBef>
              <a:buClr>
                <a:srgbClr val="708549"/>
              </a:buClr>
              <a:buSzPct val="80000"/>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3275" indent="-230188">
              <a:spcBef>
                <a:spcPts val="0"/>
              </a:spcBef>
              <a:buClr>
                <a:srgbClr val="708549"/>
              </a:buClr>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8" name="Bullets 2">
            <a:extLst>
              <a:ext uri="{FF2B5EF4-FFF2-40B4-BE49-F238E27FC236}">
                <a16:creationId xmlns:a16="http://schemas.microsoft.com/office/drawing/2014/main" id="{A68F05D6-0709-73C4-11F1-5443F80BC37B}"/>
              </a:ext>
            </a:extLst>
          </p:cNvPr>
          <p:cNvSpPr>
            <a:spLocks noGrp="1"/>
          </p:cNvSpPr>
          <p:nvPr>
            <p:ph idx="22" hasCustomPrompt="1"/>
          </p:nvPr>
        </p:nvSpPr>
        <p:spPr>
          <a:xfrm>
            <a:off x="3158067" y="2387266"/>
            <a:ext cx="2871216" cy="2194560"/>
          </a:xfrm>
          <a:prstGeom prst="rect">
            <a:avLst/>
          </a:prstGeom>
          <a:ln w="9525" cmpd="sng">
            <a:solidFill>
              <a:srgbClr val="6CACE4">
                <a:alpha val="25000"/>
              </a:srgbClr>
            </a:solidFill>
          </a:ln>
        </p:spPr>
        <p:txBody>
          <a:bodyPr/>
          <a:lstStyle>
            <a:lvl1pPr marL="292608" indent="-292608">
              <a:spcBef>
                <a:spcPts val="2400"/>
              </a:spcBef>
              <a:buClr>
                <a:srgbClr val="708549"/>
              </a:buClr>
              <a:buSzPct val="80000"/>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spcBef>
                <a:spcPts val="0"/>
              </a:spcBef>
              <a:buClr>
                <a:srgbClr val="708549"/>
              </a:buClr>
              <a:buSzPct val="80000"/>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3275" indent="-230188">
              <a:spcBef>
                <a:spcPts val="0"/>
              </a:spcBef>
              <a:buClr>
                <a:srgbClr val="708549"/>
              </a:buClr>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9" name="Bullets 4">
            <a:extLst>
              <a:ext uri="{FF2B5EF4-FFF2-40B4-BE49-F238E27FC236}">
                <a16:creationId xmlns:a16="http://schemas.microsoft.com/office/drawing/2014/main" id="{89810AAC-C918-EC13-7D27-B9EA0441E8AD}"/>
              </a:ext>
            </a:extLst>
          </p:cNvPr>
          <p:cNvSpPr>
            <a:spLocks noGrp="1"/>
          </p:cNvSpPr>
          <p:nvPr>
            <p:ph idx="24" hasCustomPrompt="1"/>
          </p:nvPr>
        </p:nvSpPr>
        <p:spPr>
          <a:xfrm>
            <a:off x="6120384" y="2387266"/>
            <a:ext cx="2871216" cy="2194560"/>
          </a:xfrm>
          <a:prstGeom prst="rect">
            <a:avLst/>
          </a:prstGeom>
          <a:ln w="9525" cmpd="sng">
            <a:solidFill>
              <a:srgbClr val="6CACE4">
                <a:alpha val="25000"/>
              </a:srgbClr>
            </a:solidFill>
          </a:ln>
        </p:spPr>
        <p:txBody>
          <a:bodyPr/>
          <a:lstStyle>
            <a:lvl1pPr marL="292608" indent="-292608">
              <a:spcBef>
                <a:spcPts val="2400"/>
              </a:spcBef>
              <a:buClr>
                <a:srgbClr val="708549"/>
              </a:buClr>
              <a:buSzPct val="80000"/>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spcBef>
                <a:spcPts val="0"/>
              </a:spcBef>
              <a:buClr>
                <a:srgbClr val="708549"/>
              </a:buClr>
              <a:buSzPct val="80000"/>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3275" indent="-230188">
              <a:spcBef>
                <a:spcPts val="0"/>
              </a:spcBef>
              <a:buClr>
                <a:srgbClr val="708549"/>
              </a:buClr>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6" name="Source">
            <a:extLst>
              <a:ext uri="{FF2B5EF4-FFF2-40B4-BE49-F238E27FC236}">
                <a16:creationId xmlns:a16="http://schemas.microsoft.com/office/drawing/2014/main" id="{97CC260C-9163-8F68-B4AF-B8E49D23A463}"/>
              </a:ext>
            </a:extLst>
          </p:cNvPr>
          <p:cNvSpPr>
            <a:spLocks noGrp="1"/>
          </p:cNvSpPr>
          <p:nvPr>
            <p:ph idx="12" hasCustomPrompt="1"/>
          </p:nvPr>
        </p:nvSpPr>
        <p:spPr>
          <a:xfrm>
            <a:off x="3158067" y="4792204"/>
            <a:ext cx="4572000" cy="280036"/>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57A96F85-5CC0-49EE-0E65-B3A8B25D75F1}"/>
              </a:ext>
            </a:extLst>
          </p:cNvPr>
          <p:cNvSpPr>
            <a:spLocks noGrp="1"/>
          </p:cNvSpPr>
          <p:nvPr>
            <p:ph type="sldNum" sz="quarter" idx="10"/>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633303898"/>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1992">
          <p15:clr>
            <a:srgbClr val="FBAE40"/>
          </p15:clr>
        </p15:guide>
        <p15:guide id="4" pos="3816">
          <p15:clr>
            <a:srgbClr val="F26B43"/>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2 top boxes, 1 bottom box">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8254C1EC-461D-277D-61F7-8A9B5D4DE3B5}"/>
              </a:ext>
            </a:extLst>
          </p:cNvPr>
          <p:cNvSpPr>
            <a:spLocks noGrp="1"/>
          </p:cNvSpPr>
          <p:nvPr>
            <p:ph type="title"/>
          </p:nvPr>
        </p:nvSpPr>
        <p:spPr/>
        <p:txBody>
          <a:bodyPr/>
          <a:lstStyle/>
          <a:p>
            <a:r>
              <a:rPr lang="en-US"/>
              <a:t>Click to edit Master title style</a:t>
            </a:r>
          </a:p>
        </p:txBody>
      </p:sp>
      <p:sp>
        <p:nvSpPr>
          <p:cNvPr id="7" name="Subtitle">
            <a:extLst>
              <a:ext uri="{FF2B5EF4-FFF2-40B4-BE49-F238E27FC236}">
                <a16:creationId xmlns:a16="http://schemas.microsoft.com/office/drawing/2014/main" id="{93A253B3-5980-57FA-DD03-213CF6BCED5C}"/>
              </a:ext>
            </a:extLst>
          </p:cNvPr>
          <p:cNvSpPr>
            <a:spLocks noGrp="1"/>
          </p:cNvSpPr>
          <p:nvPr>
            <p:ph type="body" sz="quarter" idx="14" hasCustomPrompt="1"/>
          </p:nvPr>
        </p:nvSpPr>
        <p:spPr>
          <a:xfrm>
            <a:off x="149315" y="2900920"/>
            <a:ext cx="2736760" cy="858838"/>
          </a:xfrm>
          <a:prstGeom prst="rect">
            <a:avLst/>
          </a:prstGeom>
        </p:spPr>
        <p:txBody>
          <a:bodyPr/>
          <a:lstStyle>
            <a:lvl1pPr marL="0" indent="0">
              <a:buNone/>
              <a:defRPr sz="1600" i="1">
                <a:solidFill>
                  <a:schemeClr val="bg1"/>
                </a:solidFill>
                <a:latin typeface="Georgia" panose="02040502050405020303" pitchFamily="18" charset="0"/>
              </a:defRPr>
            </a:lvl1pPr>
            <a:lvl2pPr marL="457200" indent="0">
              <a:buNone/>
              <a:defRPr sz="1600" i="1">
                <a:solidFill>
                  <a:schemeClr val="bg1"/>
                </a:solidFill>
                <a:latin typeface="Georgia" panose="02040502050405020303" pitchFamily="18" charset="0"/>
              </a:defRPr>
            </a:lvl2pPr>
            <a:lvl3pPr marL="914400" indent="0">
              <a:buNone/>
              <a:defRPr sz="1600" i="1">
                <a:solidFill>
                  <a:schemeClr val="bg1"/>
                </a:solidFill>
                <a:latin typeface="Georgia" panose="02040502050405020303" pitchFamily="18" charset="0"/>
              </a:defRPr>
            </a:lvl3pPr>
            <a:lvl4pPr marL="1371600" indent="0">
              <a:buNone/>
              <a:defRPr sz="1600" i="1">
                <a:solidFill>
                  <a:schemeClr val="bg1"/>
                </a:solidFill>
                <a:latin typeface="Georgia" panose="02040502050405020303" pitchFamily="18" charset="0"/>
              </a:defRPr>
            </a:lvl4pPr>
            <a:lvl5pPr marL="1828800" indent="0">
              <a:buNone/>
              <a:defRPr sz="1600" i="1">
                <a:solidFill>
                  <a:schemeClr val="bg1"/>
                </a:solidFill>
                <a:latin typeface="Georgia" panose="02040502050405020303" pitchFamily="18" charset="0"/>
              </a:defRPr>
            </a:lvl5pPr>
          </a:lstStyle>
          <a:p>
            <a:pPr lvl="0"/>
            <a:r>
              <a:rPr lang="en-US"/>
              <a:t>Click to add subtitle</a:t>
            </a:r>
          </a:p>
        </p:txBody>
      </p:sp>
      <p:sp>
        <p:nvSpPr>
          <p:cNvPr id="5" name="Bullets 1">
            <a:extLst>
              <a:ext uri="{FF2B5EF4-FFF2-40B4-BE49-F238E27FC236}">
                <a16:creationId xmlns:a16="http://schemas.microsoft.com/office/drawing/2014/main" id="{CF1A5C81-D2FD-5C93-725A-010DC8AE0526}"/>
              </a:ext>
            </a:extLst>
          </p:cNvPr>
          <p:cNvSpPr>
            <a:spLocks noGrp="1"/>
          </p:cNvSpPr>
          <p:nvPr>
            <p:ph idx="19" hasCustomPrompt="1"/>
          </p:nvPr>
        </p:nvSpPr>
        <p:spPr>
          <a:xfrm>
            <a:off x="3158067" y="133350"/>
            <a:ext cx="2871216" cy="2194560"/>
          </a:xfrm>
          <a:prstGeom prst="rect">
            <a:avLst/>
          </a:prstGeom>
          <a:ln w="9525" cmpd="sng">
            <a:solidFill>
              <a:srgbClr val="6CACE4">
                <a:alpha val="25000"/>
              </a:srgbClr>
            </a:solidFill>
          </a:ln>
        </p:spPr>
        <p:txBody>
          <a:bodyPr/>
          <a:lstStyle>
            <a:lvl1pPr marL="292608" indent="-292608">
              <a:spcBef>
                <a:spcPts val="2400"/>
              </a:spcBef>
              <a:buClr>
                <a:srgbClr val="708549"/>
              </a:buClr>
              <a:buSzPct val="80000"/>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spcBef>
                <a:spcPts val="0"/>
              </a:spcBef>
              <a:buClr>
                <a:srgbClr val="708549"/>
              </a:buClr>
              <a:buSzPct val="80000"/>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3275" indent="-230188">
              <a:spcBef>
                <a:spcPts val="0"/>
              </a:spcBef>
              <a:buClr>
                <a:srgbClr val="708549"/>
              </a:buClr>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4" name="Bullets 2">
            <a:extLst>
              <a:ext uri="{FF2B5EF4-FFF2-40B4-BE49-F238E27FC236}">
                <a16:creationId xmlns:a16="http://schemas.microsoft.com/office/drawing/2014/main" id="{82637396-0CB2-9F42-010E-26E938851B05}"/>
              </a:ext>
            </a:extLst>
          </p:cNvPr>
          <p:cNvSpPr>
            <a:spLocks noGrp="1"/>
          </p:cNvSpPr>
          <p:nvPr>
            <p:ph idx="23" hasCustomPrompt="1"/>
          </p:nvPr>
        </p:nvSpPr>
        <p:spPr>
          <a:xfrm>
            <a:off x="6120384" y="133350"/>
            <a:ext cx="2871216" cy="2194560"/>
          </a:xfrm>
          <a:prstGeom prst="rect">
            <a:avLst/>
          </a:prstGeom>
          <a:ln w="9525" cmpd="sng">
            <a:solidFill>
              <a:srgbClr val="6CACE4">
                <a:alpha val="25000"/>
              </a:srgbClr>
            </a:solidFill>
          </a:ln>
        </p:spPr>
        <p:txBody>
          <a:bodyPr/>
          <a:lstStyle>
            <a:lvl1pPr marL="292608" indent="-292608">
              <a:spcBef>
                <a:spcPts val="2400"/>
              </a:spcBef>
              <a:buClr>
                <a:srgbClr val="708549"/>
              </a:buClr>
              <a:buSzPct val="80000"/>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spcBef>
                <a:spcPts val="0"/>
              </a:spcBef>
              <a:buClr>
                <a:srgbClr val="708549"/>
              </a:buClr>
              <a:buSzPct val="80000"/>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3275" indent="-230188">
              <a:spcBef>
                <a:spcPts val="0"/>
              </a:spcBef>
              <a:buClr>
                <a:srgbClr val="708549"/>
              </a:buClr>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8" name="Bullets 3">
            <a:extLst>
              <a:ext uri="{FF2B5EF4-FFF2-40B4-BE49-F238E27FC236}">
                <a16:creationId xmlns:a16="http://schemas.microsoft.com/office/drawing/2014/main" id="{A68F05D6-0709-73C4-11F1-5443F80BC37B}"/>
              </a:ext>
            </a:extLst>
          </p:cNvPr>
          <p:cNvSpPr>
            <a:spLocks noGrp="1"/>
          </p:cNvSpPr>
          <p:nvPr>
            <p:ph idx="22" hasCustomPrompt="1"/>
          </p:nvPr>
        </p:nvSpPr>
        <p:spPr>
          <a:xfrm>
            <a:off x="3158067" y="2387266"/>
            <a:ext cx="5833872" cy="2194560"/>
          </a:xfrm>
          <a:prstGeom prst="rect">
            <a:avLst/>
          </a:prstGeom>
          <a:ln w="9525" cmpd="sng">
            <a:solidFill>
              <a:srgbClr val="6CACE4">
                <a:alpha val="25000"/>
              </a:srgbClr>
            </a:solidFill>
          </a:ln>
        </p:spPr>
        <p:txBody>
          <a:bodyPr/>
          <a:lstStyle>
            <a:lvl1pPr marL="292608" indent="-292608">
              <a:spcBef>
                <a:spcPts val="2400"/>
              </a:spcBef>
              <a:buClr>
                <a:srgbClr val="708549"/>
              </a:buClr>
              <a:buSzPct val="80000"/>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spcBef>
                <a:spcPts val="0"/>
              </a:spcBef>
              <a:buClr>
                <a:srgbClr val="708549"/>
              </a:buClr>
              <a:buSzPct val="80000"/>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3275" indent="-230188">
              <a:spcBef>
                <a:spcPts val="0"/>
              </a:spcBef>
              <a:buClr>
                <a:srgbClr val="708549"/>
              </a:buClr>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6" name="Source">
            <a:extLst>
              <a:ext uri="{FF2B5EF4-FFF2-40B4-BE49-F238E27FC236}">
                <a16:creationId xmlns:a16="http://schemas.microsoft.com/office/drawing/2014/main" id="{97CC260C-9163-8F68-B4AF-B8E49D23A463}"/>
              </a:ext>
            </a:extLst>
          </p:cNvPr>
          <p:cNvSpPr>
            <a:spLocks noGrp="1"/>
          </p:cNvSpPr>
          <p:nvPr>
            <p:ph idx="12" hasCustomPrompt="1"/>
          </p:nvPr>
        </p:nvSpPr>
        <p:spPr>
          <a:xfrm>
            <a:off x="3158067" y="4792204"/>
            <a:ext cx="4572000" cy="280036"/>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57A96F85-5CC0-49EE-0E65-B3A8B25D75F1}"/>
              </a:ext>
            </a:extLst>
          </p:cNvPr>
          <p:cNvSpPr>
            <a:spLocks noGrp="1"/>
          </p:cNvSpPr>
          <p:nvPr>
            <p:ph type="sldNum" sz="quarter" idx="10"/>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4125634627"/>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1992">
          <p15:clr>
            <a:srgbClr val="FBAE40"/>
          </p15:clr>
        </p15:guide>
        <p15:guide id="4" pos="3816">
          <p15:clr>
            <a:srgbClr val="F26B43"/>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Quote, full slide vertical">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8254C1EC-461D-277D-61F7-8A9B5D4DE3B5}"/>
              </a:ext>
            </a:extLst>
          </p:cNvPr>
          <p:cNvSpPr>
            <a:spLocks noGrp="1"/>
          </p:cNvSpPr>
          <p:nvPr>
            <p:ph type="title"/>
          </p:nvPr>
        </p:nvSpPr>
        <p:spPr/>
        <p:txBody>
          <a:bodyPr/>
          <a:lstStyle/>
          <a:p>
            <a:r>
              <a:rPr lang="en-US"/>
              <a:t>Click to edit Master title style</a:t>
            </a:r>
          </a:p>
        </p:txBody>
      </p:sp>
      <p:sp>
        <p:nvSpPr>
          <p:cNvPr id="7" name="Subtitle">
            <a:extLst>
              <a:ext uri="{FF2B5EF4-FFF2-40B4-BE49-F238E27FC236}">
                <a16:creationId xmlns:a16="http://schemas.microsoft.com/office/drawing/2014/main" id="{93A253B3-5980-57FA-DD03-213CF6BCED5C}"/>
              </a:ext>
            </a:extLst>
          </p:cNvPr>
          <p:cNvSpPr>
            <a:spLocks noGrp="1"/>
          </p:cNvSpPr>
          <p:nvPr>
            <p:ph type="body" sz="quarter" idx="14" hasCustomPrompt="1"/>
          </p:nvPr>
        </p:nvSpPr>
        <p:spPr>
          <a:xfrm>
            <a:off x="149315" y="2900920"/>
            <a:ext cx="2736760" cy="858838"/>
          </a:xfrm>
          <a:prstGeom prst="rect">
            <a:avLst/>
          </a:prstGeom>
        </p:spPr>
        <p:txBody>
          <a:bodyPr/>
          <a:lstStyle>
            <a:lvl1pPr marL="0" indent="0">
              <a:buNone/>
              <a:defRPr sz="1600" i="1">
                <a:solidFill>
                  <a:schemeClr val="bg1"/>
                </a:solidFill>
                <a:latin typeface="Georgia" panose="02040502050405020303" pitchFamily="18" charset="0"/>
              </a:defRPr>
            </a:lvl1pPr>
            <a:lvl2pPr marL="457200" indent="0">
              <a:buNone/>
              <a:defRPr sz="1600" i="1">
                <a:solidFill>
                  <a:schemeClr val="bg1"/>
                </a:solidFill>
                <a:latin typeface="Georgia" panose="02040502050405020303" pitchFamily="18" charset="0"/>
              </a:defRPr>
            </a:lvl2pPr>
            <a:lvl3pPr marL="914400" indent="0">
              <a:buNone/>
              <a:defRPr sz="1600" i="1">
                <a:solidFill>
                  <a:schemeClr val="bg1"/>
                </a:solidFill>
                <a:latin typeface="Georgia" panose="02040502050405020303" pitchFamily="18" charset="0"/>
              </a:defRPr>
            </a:lvl3pPr>
            <a:lvl4pPr marL="1371600" indent="0">
              <a:buNone/>
              <a:defRPr sz="1600" i="1">
                <a:solidFill>
                  <a:schemeClr val="bg1"/>
                </a:solidFill>
                <a:latin typeface="Georgia" panose="02040502050405020303" pitchFamily="18" charset="0"/>
              </a:defRPr>
            </a:lvl4pPr>
            <a:lvl5pPr marL="1828800" indent="0">
              <a:buNone/>
              <a:defRPr sz="1600" i="1">
                <a:solidFill>
                  <a:schemeClr val="bg1"/>
                </a:solidFill>
                <a:latin typeface="Georgia" panose="02040502050405020303" pitchFamily="18" charset="0"/>
              </a:defRPr>
            </a:lvl5pPr>
          </a:lstStyle>
          <a:p>
            <a:pPr lvl="0"/>
            <a:r>
              <a:rPr lang="en-US"/>
              <a:t>Click to add subtitle</a:t>
            </a:r>
          </a:p>
        </p:txBody>
      </p:sp>
      <p:sp>
        <p:nvSpPr>
          <p:cNvPr id="5" name="Quote">
            <a:extLst>
              <a:ext uri="{FF2B5EF4-FFF2-40B4-BE49-F238E27FC236}">
                <a16:creationId xmlns:a16="http://schemas.microsoft.com/office/drawing/2014/main" id="{CF1A5C81-D2FD-5C93-725A-010DC8AE0526}"/>
              </a:ext>
            </a:extLst>
          </p:cNvPr>
          <p:cNvSpPr>
            <a:spLocks noGrp="1"/>
          </p:cNvSpPr>
          <p:nvPr>
            <p:ph idx="19" hasCustomPrompt="1"/>
          </p:nvPr>
        </p:nvSpPr>
        <p:spPr>
          <a:xfrm>
            <a:off x="3189240" y="833003"/>
            <a:ext cx="5833533" cy="3346704"/>
          </a:xfrm>
          <a:prstGeom prst="rect">
            <a:avLst/>
          </a:prstGeom>
          <a:solidFill>
            <a:schemeClr val="accent2">
              <a:alpha val="5000"/>
            </a:schemeClr>
          </a:solidFill>
          <a:ln w="9525" cmpd="sng">
            <a:noFill/>
          </a:ln>
        </p:spPr>
        <p:txBody>
          <a:bodyPr anchor="ctr"/>
          <a:lstStyle>
            <a:lvl1pPr marL="0" indent="0">
              <a:spcBef>
                <a:spcPts val="2400"/>
              </a:spcBef>
              <a:buClr>
                <a:srgbClr val="418FDE"/>
              </a:buClr>
              <a:buSzPct val="80000"/>
              <a:buFont typeface="Arial" panose="020B0604020202020204" pitchFamily="34" charset="0"/>
              <a:buNone/>
              <a:defRPr lang="en-US" sz="1600" kern="1200" baseline="0" dirty="0" smtClean="0">
                <a:solidFill>
                  <a:schemeClr val="tx1"/>
                </a:solidFill>
                <a:latin typeface="Georgia" panose="02040502050405020303" pitchFamily="18" charset="0"/>
                <a:ea typeface="+mn-ea"/>
                <a:cs typeface="+mn-cs"/>
              </a:defRPr>
            </a:lvl1pPr>
            <a:lvl2pPr marL="284162" indent="0">
              <a:spcBef>
                <a:spcPts val="0"/>
              </a:spcBef>
              <a:buClr>
                <a:srgbClr val="418FDE"/>
              </a:buClr>
              <a:buSzPct val="80000"/>
              <a:buFont typeface="Arial" panose="020B0604020202020204" pitchFamily="34" charset="0"/>
              <a:buNone/>
              <a:defRPr sz="1600">
                <a:latin typeface="Georgia" panose="02040502050405020303" pitchFamily="18" charset="0"/>
              </a:defRPr>
            </a:lvl2pPr>
            <a:lvl3pPr marL="573087" indent="0">
              <a:spcBef>
                <a:spcPts val="0"/>
              </a:spcBef>
              <a:buClr>
                <a:srgbClr val="418FDE"/>
              </a:buClr>
              <a:buFont typeface="Arial" panose="020B0604020202020204" pitchFamily="34" charset="0"/>
              <a:buNone/>
              <a:tabLst/>
              <a:defRPr sz="1600">
                <a:latin typeface="Georgia" panose="02040502050405020303" pitchFamily="18" charset="0"/>
              </a:defRPr>
            </a:lvl3pPr>
            <a:lvl4pPr marL="1371600" indent="0">
              <a:buNone/>
              <a:defRPr/>
            </a:lvl4pPr>
            <a:lvl5pPr marL="1828800" indent="0">
              <a:buNone/>
              <a:defRPr/>
            </a:lvl5pPr>
          </a:lstStyle>
          <a:p>
            <a:pPr lvl="0"/>
            <a:r>
              <a:rPr lang="en-US"/>
              <a:t>Click to add quote</a:t>
            </a:r>
          </a:p>
        </p:txBody>
      </p:sp>
      <p:sp>
        <p:nvSpPr>
          <p:cNvPr id="6" name="Source">
            <a:extLst>
              <a:ext uri="{FF2B5EF4-FFF2-40B4-BE49-F238E27FC236}">
                <a16:creationId xmlns:a16="http://schemas.microsoft.com/office/drawing/2014/main" id="{97CC260C-9163-8F68-B4AF-B8E49D23A463}"/>
              </a:ext>
            </a:extLst>
          </p:cNvPr>
          <p:cNvSpPr>
            <a:spLocks noGrp="1"/>
          </p:cNvSpPr>
          <p:nvPr>
            <p:ph idx="12" hasCustomPrompt="1"/>
          </p:nvPr>
        </p:nvSpPr>
        <p:spPr>
          <a:xfrm>
            <a:off x="3158067" y="4792204"/>
            <a:ext cx="4572000" cy="274637"/>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57A96F85-5CC0-49EE-0E65-B3A8B25D75F1}"/>
              </a:ext>
            </a:extLst>
          </p:cNvPr>
          <p:cNvSpPr>
            <a:spLocks noGrp="1"/>
          </p:cNvSpPr>
          <p:nvPr>
            <p:ph type="sldNum" sz="quarter" idx="10"/>
          </p:nvPr>
        </p:nvSpPr>
        <p:spPr/>
        <p:txBody>
          <a:bodyPr/>
          <a:lstStyle/>
          <a:p>
            <a:fld id="{8ABDC324-684B-9C44-A484-D2B69E2467CF}" type="slidenum">
              <a:rPr lang="en-US" smtClean="0"/>
              <a:pPr/>
              <a:t>‹#›</a:t>
            </a:fld>
            <a:endParaRPr lang="en-US"/>
          </a:p>
        </p:txBody>
      </p:sp>
      <p:pic>
        <p:nvPicPr>
          <p:cNvPr id="4" name="Left curly quote">
            <a:extLst>
              <a:ext uri="{FF2B5EF4-FFF2-40B4-BE49-F238E27FC236}">
                <a16:creationId xmlns:a16="http://schemas.microsoft.com/office/drawing/2014/main" id="{0811DFCE-693C-842E-160E-E9B9C39A2BD8}"/>
              </a:ext>
              <a:ext uri="{C183D7F6-B498-43B3-948B-1728B52AA6E4}">
                <adec:decorative xmlns:adec="http://schemas.microsoft.com/office/drawing/2017/decorative" val="1"/>
              </a:ext>
            </a:extLst>
          </p:cNvPr>
          <p:cNvPicPr>
            <a:picLocks noChangeAspect="1"/>
          </p:cNvPicPr>
          <p:nvPr userDrawn="1"/>
        </p:nvPicPr>
        <p:blipFill>
          <a:blip r:embed="rId2">
            <a:alphaModFix amt="30000"/>
          </a:blip>
          <a:stretch>
            <a:fillRect/>
          </a:stretch>
        </p:blipFill>
        <p:spPr>
          <a:xfrm>
            <a:off x="3158067" y="316215"/>
            <a:ext cx="552336" cy="552336"/>
          </a:xfrm>
          <a:prstGeom prst="rect">
            <a:avLst/>
          </a:prstGeom>
        </p:spPr>
      </p:pic>
      <p:pic>
        <p:nvPicPr>
          <p:cNvPr id="9" name="Right curly quote" descr="A blue quote symbol&#10;&#10;AI-generated content may be incorrect.">
            <a:extLst>
              <a:ext uri="{FF2B5EF4-FFF2-40B4-BE49-F238E27FC236}">
                <a16:creationId xmlns:a16="http://schemas.microsoft.com/office/drawing/2014/main" id="{9FBCE339-4D04-D64D-9AD4-72C3DCF2D8F7}"/>
              </a:ext>
            </a:extLst>
          </p:cNvPr>
          <p:cNvPicPr>
            <a:picLocks noChangeAspect="1"/>
          </p:cNvPicPr>
          <p:nvPr userDrawn="1"/>
        </p:nvPicPr>
        <p:blipFill>
          <a:blip r:embed="rId2">
            <a:alphaModFix amt="30000"/>
          </a:blip>
          <a:stretch>
            <a:fillRect/>
          </a:stretch>
        </p:blipFill>
        <p:spPr>
          <a:xfrm rot="10800000">
            <a:off x="8439264" y="4151376"/>
            <a:ext cx="552336" cy="552336"/>
          </a:xfrm>
          <a:prstGeom prst="rect">
            <a:avLst/>
          </a:prstGeom>
        </p:spPr>
      </p:pic>
    </p:spTree>
    <p:extLst>
      <p:ext uri="{BB962C8B-B14F-4D97-AF65-F5344CB8AC3E}">
        <p14:creationId xmlns:p14="http://schemas.microsoft.com/office/powerpoint/2010/main" val="1322639597"/>
      </p:ext>
    </p:extLst>
  </p:cSld>
  <p:clrMapOvr>
    <a:masterClrMapping/>
  </p:clrMapOvr>
  <p:extLst>
    <p:ext uri="{DCECCB84-F9BA-43D5-87BE-67443E8EF086}">
      <p15:sldGuideLst xmlns:p15="http://schemas.microsoft.com/office/powerpoint/2012/main">
        <p15:guide id="2" pos="3840">
          <p15:clr>
            <a:srgbClr val="FBAE40"/>
          </p15:clr>
        </p15:guide>
        <p15:guide id="3" orient="horz" pos="84">
          <p15:clr>
            <a:srgbClr val="FBAE40"/>
          </p15:clr>
        </p15:guide>
        <p15:guide id="4" orient="horz" pos="2892">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with photo">
    <p:spTree>
      <p:nvGrpSpPr>
        <p:cNvPr id="1" name=""/>
        <p:cNvGrpSpPr/>
        <p:nvPr/>
      </p:nvGrpSpPr>
      <p:grpSpPr>
        <a:xfrm>
          <a:off x="0" y="0"/>
          <a:ext cx="0" cy="0"/>
          <a:chOff x="0" y="0"/>
          <a:chExt cx="0" cy="0"/>
        </a:xfrm>
      </p:grpSpPr>
      <p:sp>
        <p:nvSpPr>
          <p:cNvPr id="11" name="Decorative bar">
            <a:extLst>
              <a:ext uri="{FF2B5EF4-FFF2-40B4-BE49-F238E27FC236}">
                <a16:creationId xmlns:a16="http://schemas.microsoft.com/office/drawing/2014/main" id="{F6E1FD1C-40BD-41CA-AA2E-A49D45AF9BD7}"/>
              </a:ext>
              <a:ext uri="{C183D7F6-B498-43B3-948B-1728B52AA6E4}">
                <adec:decorative xmlns:adec="http://schemas.microsoft.com/office/drawing/2017/decorative" val="1"/>
              </a:ext>
            </a:extLst>
          </p:cNvPr>
          <p:cNvSpPr/>
          <p:nvPr userDrawn="1"/>
        </p:nvSpPr>
        <p:spPr>
          <a:xfrm>
            <a:off x="5846" y="2578605"/>
            <a:ext cx="4572000" cy="9144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2" name="Decorative line">
            <a:extLst>
              <a:ext uri="{FF2B5EF4-FFF2-40B4-BE49-F238E27FC236}">
                <a16:creationId xmlns:a16="http://schemas.microsoft.com/office/drawing/2014/main" id="{35903B21-2708-73ED-FF55-B196BDD1077B}"/>
              </a:ext>
            </a:extLst>
          </p:cNvPr>
          <p:cNvSpPr/>
          <p:nvPr userDrawn="1"/>
        </p:nvSpPr>
        <p:spPr>
          <a:xfrm>
            <a:off x="0" y="3419853"/>
            <a:ext cx="4572000" cy="73152"/>
          </a:xfrm>
          <a:prstGeom prst="rect">
            <a:avLst/>
          </a:prstGeom>
          <a:solidFill>
            <a:srgbClr val="70854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F36C248-7ED8-B083-7A2D-55F99407809E}"/>
              </a:ext>
            </a:extLst>
          </p:cNvPr>
          <p:cNvSpPr>
            <a:spLocks noGrp="1"/>
          </p:cNvSpPr>
          <p:nvPr>
            <p:ph type="title"/>
          </p:nvPr>
        </p:nvSpPr>
        <p:spPr>
          <a:xfrm>
            <a:off x="42422" y="2578605"/>
            <a:ext cx="4498848" cy="914400"/>
          </a:xfrm>
          <a:prstGeom prst="rect">
            <a:avLst/>
          </a:prstGeom>
        </p:spPr>
        <p:txBody>
          <a:bodyPr anchor="ctr"/>
          <a:lstStyle>
            <a:lvl1pPr algn="ctr">
              <a:defRPr sz="2400">
                <a:solidFill>
                  <a:schemeClr val="bg1"/>
                </a:solidFill>
                <a:latin typeface="Georgia" panose="02040502050405020303" pitchFamily="18" charset="0"/>
              </a:defRPr>
            </a:lvl1pPr>
          </a:lstStyle>
          <a:p>
            <a:r>
              <a:rPr lang="en-US"/>
              <a:t>Click to edit Master title style</a:t>
            </a:r>
          </a:p>
        </p:txBody>
      </p:sp>
      <p:sp>
        <p:nvSpPr>
          <p:cNvPr id="10" name="Photo">
            <a:extLst>
              <a:ext uri="{FF2B5EF4-FFF2-40B4-BE49-F238E27FC236}">
                <a16:creationId xmlns:a16="http://schemas.microsoft.com/office/drawing/2014/main" id="{ED71E68A-F656-4CCB-9FFC-4FF07A7FF218}"/>
              </a:ext>
            </a:extLst>
          </p:cNvPr>
          <p:cNvSpPr>
            <a:spLocks noGrp="1"/>
          </p:cNvSpPr>
          <p:nvPr>
            <p:ph type="pic" sz="quarter" idx="11"/>
          </p:nvPr>
        </p:nvSpPr>
        <p:spPr>
          <a:xfrm>
            <a:off x="4572000" y="17221"/>
            <a:ext cx="4572000" cy="5148072"/>
          </a:xfrm>
          <a:prstGeom prst="rect">
            <a:avLst/>
          </a:prstGeom>
          <a:ln w="38100">
            <a:noFill/>
            <a:miter lim="800000"/>
          </a:ln>
        </p:spPr>
        <p:txBody>
          <a:bodyPr/>
          <a:lstStyle>
            <a:lvl1pPr marL="0" indent="0">
              <a:buFontTx/>
              <a:buNone/>
              <a:defRPr>
                <a:solidFill>
                  <a:schemeClr val="bg1"/>
                </a:solidFill>
                <a:latin typeface="Calibri" panose="020F0502020204030204" pitchFamily="34" charset="0"/>
                <a:ea typeface="Tahoma" panose="020B0604030504040204" pitchFamily="34" charset="0"/>
                <a:cs typeface="Calibri" panose="020F0502020204030204" pitchFamily="34" charset="0"/>
              </a:defRPr>
            </a:lvl1pPr>
          </a:lstStyle>
          <a:p>
            <a:r>
              <a:rPr lang="en-US"/>
              <a:t>Click icon to add picture</a:t>
            </a:r>
          </a:p>
        </p:txBody>
      </p:sp>
      <p:sp>
        <p:nvSpPr>
          <p:cNvPr id="8" name="Source">
            <a:extLst>
              <a:ext uri="{FF2B5EF4-FFF2-40B4-BE49-F238E27FC236}">
                <a16:creationId xmlns:a16="http://schemas.microsoft.com/office/drawing/2014/main" id="{087F9B04-6EC3-3417-BB1B-8A4E87429F31}"/>
              </a:ext>
            </a:extLst>
          </p:cNvPr>
          <p:cNvSpPr>
            <a:spLocks noGrp="1"/>
          </p:cNvSpPr>
          <p:nvPr>
            <p:ph type="body" sz="quarter" idx="14"/>
          </p:nvPr>
        </p:nvSpPr>
        <p:spPr>
          <a:xfrm>
            <a:off x="149223" y="4795065"/>
            <a:ext cx="5257800" cy="274320"/>
          </a:xfrm>
          <a:prstGeom prst="rect">
            <a:avLst/>
          </a:prstGeom>
        </p:spPr>
        <p:txBody>
          <a:bodyPr lIns="0" tIns="0" rIns="0" bIns="0" anchor="b"/>
          <a:lstStyle>
            <a:lvl1pPr marL="0" indent="0">
              <a:buFontTx/>
              <a:buNone/>
              <a:defRPr sz="800">
                <a:solidFill>
                  <a:schemeClr val="bg1"/>
                </a:solidFill>
                <a:latin typeface="Calibri" panose="020F0502020204030204" pitchFamily="34" charset="0"/>
                <a:ea typeface="Tahoma" panose="020B0604030504040204" pitchFamily="34" charset="0"/>
                <a:cs typeface="Calibri" panose="020F0502020204030204" pitchFamily="34" charset="0"/>
              </a:defRPr>
            </a:lvl1pPr>
          </a:lstStyle>
          <a:p>
            <a:pPr lvl="0"/>
            <a:r>
              <a:rPr lang="en-US"/>
              <a:t>Click to edit Master text styles</a:t>
            </a:r>
          </a:p>
        </p:txBody>
      </p:sp>
      <p:sp>
        <p:nvSpPr>
          <p:cNvPr id="3" name="Slide number">
            <a:extLst>
              <a:ext uri="{FF2B5EF4-FFF2-40B4-BE49-F238E27FC236}">
                <a16:creationId xmlns:a16="http://schemas.microsoft.com/office/drawing/2014/main" id="{D3675BD1-A728-F6D0-FEB5-91D58A2A0D2F}"/>
              </a:ext>
            </a:extLst>
          </p:cNvPr>
          <p:cNvSpPr>
            <a:spLocks noGrp="1"/>
          </p:cNvSpPr>
          <p:nvPr>
            <p:ph type="sldNum" sz="quarter" idx="10"/>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29926279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3_vertical four boxes">
    <p:bg>
      <p:bgPr>
        <a:solidFill>
          <a:srgbClr val="FFFFFF"/>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add title</a:t>
            </a:r>
          </a:p>
        </p:txBody>
      </p:sp>
      <p:sp>
        <p:nvSpPr>
          <p:cNvPr id="18" name="Content Placeholder 1"/>
          <p:cNvSpPr>
            <a:spLocks noGrp="1"/>
          </p:cNvSpPr>
          <p:nvPr>
            <p:ph idx="26" hasCustomPrompt="1"/>
          </p:nvPr>
        </p:nvSpPr>
        <p:spPr>
          <a:xfrm>
            <a:off x="2600961" y="133349"/>
            <a:ext cx="6379934" cy="2212497"/>
          </a:xfrm>
          <a:prstGeom prst="rect">
            <a:avLst/>
          </a:prstGeom>
          <a:ln w="9525" cmpd="sng">
            <a:solidFill>
              <a:schemeClr val="bg1">
                <a:lumMod val="75000"/>
              </a:schemeClr>
            </a:solidFill>
          </a:ln>
        </p:spPr>
        <p:txBody>
          <a:bodyPr/>
          <a:lstStyle>
            <a:lvl1pPr marL="292601" indent="-292601">
              <a:spcBef>
                <a:spcPts val="2400"/>
              </a:spcBef>
              <a:buClr>
                <a:srgbClr val="154780"/>
              </a:buClr>
              <a:buSzPct val="80000"/>
              <a:buFont typeface="Arial" panose="020B0604020202020204" pitchFamily="34" charset="0"/>
              <a:buChar char="►"/>
              <a:defRPr lang="en-US" sz="1800" b="0" i="0" kern="1200" baseline="0" dirty="0" smtClean="0">
                <a:solidFill>
                  <a:schemeClr val="tx1"/>
                </a:solidFill>
                <a:latin typeface="Aptos" panose="020B0004020202020204" pitchFamily="34" charset="0"/>
                <a:ea typeface="+mn-ea"/>
                <a:cs typeface="+mn-cs"/>
              </a:defRPr>
            </a:lvl1pPr>
            <a:lvl2pPr marL="568311" indent="-284156">
              <a:spcBef>
                <a:spcPts val="0"/>
              </a:spcBef>
              <a:buClr>
                <a:srgbClr val="154780"/>
              </a:buClr>
              <a:buSzPct val="80000"/>
              <a:buFont typeface="Arial" panose="020B0604020202020204" pitchFamily="34" charset="0"/>
              <a:buChar char="►"/>
              <a:defRPr sz="1800" b="0" i="0">
                <a:latin typeface="Aptos" panose="020B0004020202020204" pitchFamily="34" charset="0"/>
              </a:defRPr>
            </a:lvl2pPr>
            <a:lvl3pPr marL="865166" indent="-292093">
              <a:spcBef>
                <a:spcPts val="0"/>
              </a:spcBef>
              <a:buClr>
                <a:srgbClr val="154780"/>
              </a:buClr>
              <a:buFont typeface="Arial" panose="020B0604020202020204" pitchFamily="34" charset="0"/>
              <a:buChar char="●"/>
              <a:tabLst/>
              <a:defRPr sz="1800" b="0" i="0">
                <a:latin typeface="Aptos" panose="020B0004020202020204" pitchFamily="34" charset="0"/>
              </a:defRPr>
            </a:lvl3pPr>
            <a:lvl4pPr marL="1371566" indent="0">
              <a:buNone/>
              <a:defRPr/>
            </a:lvl4pPr>
            <a:lvl5pPr marL="1828754" indent="0">
              <a:buNone/>
              <a:defRPr/>
            </a:lvl5pPr>
          </a:lstStyle>
          <a:p>
            <a:pPr lvl="0"/>
            <a:r>
              <a:rPr lang="en-US"/>
              <a:t>Click to add first-level bullet</a:t>
            </a:r>
          </a:p>
          <a:p>
            <a:pPr lvl="1"/>
            <a:r>
              <a:rPr lang="en-US"/>
              <a:t>Second level</a:t>
            </a:r>
          </a:p>
          <a:p>
            <a:pPr lvl="2"/>
            <a:r>
              <a:rPr lang="en-US"/>
              <a:t>Third level</a:t>
            </a:r>
          </a:p>
        </p:txBody>
      </p:sp>
      <p:sp>
        <p:nvSpPr>
          <p:cNvPr id="19" name="Content Placeholder 1"/>
          <p:cNvSpPr>
            <a:spLocks noGrp="1"/>
          </p:cNvSpPr>
          <p:nvPr>
            <p:ph idx="27" hasCustomPrompt="1"/>
          </p:nvPr>
        </p:nvSpPr>
        <p:spPr>
          <a:xfrm>
            <a:off x="2600960" y="2454754"/>
            <a:ext cx="3137409" cy="2212497"/>
          </a:xfrm>
          <a:prstGeom prst="rect">
            <a:avLst/>
          </a:prstGeom>
          <a:ln w="9525" cmpd="sng">
            <a:solidFill>
              <a:schemeClr val="bg1">
                <a:lumMod val="75000"/>
              </a:schemeClr>
            </a:solidFill>
          </a:ln>
        </p:spPr>
        <p:txBody>
          <a:bodyPr/>
          <a:lstStyle>
            <a:lvl1pPr marL="292601" indent="-292601">
              <a:spcBef>
                <a:spcPts val="2400"/>
              </a:spcBef>
              <a:buClr>
                <a:srgbClr val="154780"/>
              </a:buClr>
              <a:buSzPct val="80000"/>
              <a:buFont typeface="Arial" panose="020B0604020202020204" pitchFamily="34" charset="0"/>
              <a:buChar char="►"/>
              <a:defRPr lang="en-US" sz="1800" b="0" i="0" kern="1200" baseline="0" dirty="0" smtClean="0">
                <a:solidFill>
                  <a:schemeClr val="tx1"/>
                </a:solidFill>
                <a:latin typeface="Aptos" panose="020B0004020202020204" pitchFamily="34" charset="0"/>
                <a:ea typeface="+mn-ea"/>
                <a:cs typeface="+mn-cs"/>
              </a:defRPr>
            </a:lvl1pPr>
            <a:lvl2pPr marL="568311" indent="-284156">
              <a:spcBef>
                <a:spcPts val="0"/>
              </a:spcBef>
              <a:buClr>
                <a:srgbClr val="154780"/>
              </a:buClr>
              <a:buSzPct val="80000"/>
              <a:buFont typeface="Arial" panose="020B0604020202020204" pitchFamily="34" charset="0"/>
              <a:buChar char="►"/>
              <a:defRPr sz="1800" b="0" i="0">
                <a:latin typeface="Aptos" panose="020B0004020202020204" pitchFamily="34" charset="0"/>
              </a:defRPr>
            </a:lvl2pPr>
            <a:lvl3pPr marL="865166" indent="-292093">
              <a:spcBef>
                <a:spcPts val="0"/>
              </a:spcBef>
              <a:buClr>
                <a:srgbClr val="154780"/>
              </a:buClr>
              <a:buFont typeface="Arial" panose="020B0604020202020204" pitchFamily="34" charset="0"/>
              <a:buChar char="●"/>
              <a:tabLst/>
              <a:defRPr sz="1800" b="0" i="0">
                <a:latin typeface="Aptos" panose="020B0004020202020204" pitchFamily="34" charset="0"/>
              </a:defRPr>
            </a:lvl3pPr>
            <a:lvl4pPr marL="1371566" indent="0">
              <a:buNone/>
              <a:defRPr/>
            </a:lvl4pPr>
            <a:lvl5pPr marL="1828754" indent="0">
              <a:buNone/>
              <a:defRPr/>
            </a:lvl5pPr>
          </a:lstStyle>
          <a:p>
            <a:pPr lvl="0"/>
            <a:r>
              <a:rPr lang="en-US"/>
              <a:t>Click to add first-level bullet</a:t>
            </a:r>
          </a:p>
          <a:p>
            <a:pPr lvl="1"/>
            <a:r>
              <a:rPr lang="en-US"/>
              <a:t>Second level</a:t>
            </a:r>
          </a:p>
          <a:p>
            <a:pPr lvl="2"/>
            <a:r>
              <a:rPr lang="en-US"/>
              <a:t>Third level</a:t>
            </a:r>
          </a:p>
        </p:txBody>
      </p:sp>
      <p:sp>
        <p:nvSpPr>
          <p:cNvPr id="13" name="Content Placeholder 1"/>
          <p:cNvSpPr>
            <a:spLocks noGrp="1"/>
          </p:cNvSpPr>
          <p:nvPr>
            <p:ph idx="24" hasCustomPrompt="1"/>
          </p:nvPr>
        </p:nvSpPr>
        <p:spPr>
          <a:xfrm>
            <a:off x="5854192" y="2454755"/>
            <a:ext cx="3137409" cy="2212497"/>
          </a:xfrm>
          <a:prstGeom prst="rect">
            <a:avLst/>
          </a:prstGeom>
          <a:ln w="9525" cmpd="sng">
            <a:solidFill>
              <a:schemeClr val="bg1">
                <a:lumMod val="75000"/>
              </a:schemeClr>
            </a:solidFill>
          </a:ln>
        </p:spPr>
        <p:txBody>
          <a:bodyPr/>
          <a:lstStyle>
            <a:lvl1pPr marL="292601" indent="-292601">
              <a:spcBef>
                <a:spcPts val="2400"/>
              </a:spcBef>
              <a:buClr>
                <a:srgbClr val="154780"/>
              </a:buClr>
              <a:buSzPct val="80000"/>
              <a:buFont typeface="Arial" panose="020B0604020202020204" pitchFamily="34" charset="0"/>
              <a:buChar char="►"/>
              <a:defRPr lang="en-US" sz="1800" b="0" i="0" kern="1200" baseline="0" dirty="0" smtClean="0">
                <a:solidFill>
                  <a:schemeClr val="tx1"/>
                </a:solidFill>
                <a:latin typeface="Aptos" panose="020B0004020202020204" pitchFamily="34" charset="0"/>
                <a:ea typeface="+mn-ea"/>
                <a:cs typeface="+mn-cs"/>
              </a:defRPr>
            </a:lvl1pPr>
            <a:lvl2pPr marL="568311" indent="-284156">
              <a:spcBef>
                <a:spcPts val="0"/>
              </a:spcBef>
              <a:buClr>
                <a:srgbClr val="154780"/>
              </a:buClr>
              <a:buSzPct val="80000"/>
              <a:buFont typeface="Arial" panose="020B0604020202020204" pitchFamily="34" charset="0"/>
              <a:buChar char="►"/>
              <a:defRPr sz="1800" b="0" i="0">
                <a:latin typeface="Aptos" panose="020B0004020202020204" pitchFamily="34" charset="0"/>
              </a:defRPr>
            </a:lvl2pPr>
            <a:lvl3pPr marL="865166" indent="-292093">
              <a:spcBef>
                <a:spcPts val="0"/>
              </a:spcBef>
              <a:buClr>
                <a:srgbClr val="154780"/>
              </a:buClr>
              <a:buFont typeface="Arial" panose="020B0604020202020204" pitchFamily="34" charset="0"/>
              <a:buChar char="●"/>
              <a:tabLst/>
              <a:defRPr sz="1800" b="0" i="0">
                <a:latin typeface="Aptos" panose="020B0004020202020204" pitchFamily="34" charset="0"/>
              </a:defRPr>
            </a:lvl3pPr>
            <a:lvl4pPr marL="1371566" indent="0">
              <a:buNone/>
              <a:defRPr/>
            </a:lvl4pPr>
            <a:lvl5pPr marL="1828754" indent="0">
              <a:buNone/>
              <a:defRPr/>
            </a:lvl5pPr>
          </a:lstStyle>
          <a:p>
            <a:pPr lvl="0"/>
            <a:r>
              <a:rPr lang="en-US"/>
              <a:t>Click to add first-level bullet</a:t>
            </a:r>
          </a:p>
          <a:p>
            <a:pPr lvl="1"/>
            <a:r>
              <a:rPr lang="en-US"/>
              <a:t>Second level</a:t>
            </a:r>
          </a:p>
          <a:p>
            <a:pPr lvl="2"/>
            <a:r>
              <a:rPr lang="en-US"/>
              <a:t>Third level</a:t>
            </a:r>
          </a:p>
        </p:txBody>
      </p:sp>
      <p:sp>
        <p:nvSpPr>
          <p:cNvPr id="8" name="Source"/>
          <p:cNvSpPr>
            <a:spLocks noGrp="1"/>
          </p:cNvSpPr>
          <p:nvPr>
            <p:ph idx="15" hasCustomPrompt="1"/>
            <p:custDataLst>
              <p:tags r:id="rId1"/>
            </p:custDataLst>
          </p:nvPr>
        </p:nvSpPr>
        <p:spPr>
          <a:xfrm>
            <a:off x="2600960" y="4784090"/>
            <a:ext cx="6180575" cy="280036"/>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378" rtl="0" eaLnBrk="0" fontAlgn="base" latinLnBrk="0" hangingPunct="0">
              <a:lnSpc>
                <a:spcPct val="100000"/>
              </a:lnSpc>
              <a:spcBef>
                <a:spcPts val="0"/>
              </a:spcBef>
              <a:spcAft>
                <a:spcPct val="0"/>
              </a:spcAft>
              <a:buClr>
                <a:srgbClr val="B50D0D"/>
              </a:buClr>
              <a:buSzPct val="100000"/>
              <a:buFont typeface="Wingdings" pitchFamily="-1" charset="2"/>
              <a:buNone/>
              <a:tabLst/>
              <a:defRPr sz="1200" b="0" i="0">
                <a:solidFill>
                  <a:srgbClr val="000000"/>
                </a:solidFill>
                <a:latin typeface="Aptos" panose="020B0004020202020204" pitchFamily="34" charset="0"/>
                <a:cs typeface="Calibri"/>
              </a:defRPr>
            </a:lvl1pPr>
            <a:lvl2pPr marL="749282" indent="-406390">
              <a:spcBef>
                <a:spcPts val="0"/>
              </a:spcBef>
              <a:buClr>
                <a:srgbClr val="B50D0D"/>
              </a:buClr>
              <a:buFont typeface="Lucida Grande"/>
              <a:buNone/>
              <a:defRPr sz="1000">
                <a:latin typeface="Georgia"/>
                <a:cs typeface="Georgia"/>
              </a:defRPr>
            </a:lvl2pPr>
            <a:lvl3pPr marL="800080" indent="342892">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Tree>
    <p:extLst>
      <p:ext uri="{BB962C8B-B14F-4D97-AF65-F5344CB8AC3E}">
        <p14:creationId xmlns:p14="http://schemas.microsoft.com/office/powerpoint/2010/main" val="3848634062"/>
      </p:ext>
    </p:extLst>
  </p:cSld>
  <p:clrMapOvr>
    <a:masterClrMapping/>
  </p:clrMapOvr>
  <p:extLst>
    <p:ext uri="{DCECCB84-F9BA-43D5-87BE-67443E8EF086}">
      <p15:sldGuideLst xmlns:p15="http://schemas.microsoft.com/office/powerpoint/2012/main">
        <p15:guide id="1" orient="horz" pos="1215">
          <p15:clr>
            <a:srgbClr val="FBAE40"/>
          </p15:clr>
        </p15:guide>
        <p15:guide id="2" pos="2160">
          <p15:clr>
            <a:srgbClr val="FBAE40"/>
          </p15:clr>
        </p15:guide>
        <p15:guide id="3" pos="2754">
          <p15:clr>
            <a:srgbClr val="FBAE40"/>
          </p15:clr>
        </p15:guide>
        <p15:guide id="4" pos="4248">
          <p15:clr>
            <a:srgbClr val="FBAE40"/>
          </p15:clr>
        </p15:guide>
        <p15:guide id="5" pos="1224">
          <p15:clr>
            <a:srgbClr val="FBAE40"/>
          </p15:clr>
        </p15:guide>
        <p15:guide id="6" orient="horz" pos="63">
          <p15:clr>
            <a:srgbClr val="FBAE40"/>
          </p15:clr>
        </p15:guide>
        <p15:guide id="7" orient="horz" pos="2205">
          <p15:clr>
            <a:srgbClr val="FBAE40"/>
          </p15:clr>
        </p15:guide>
        <p15:guide id="8" orient="horz" pos="1107">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One-liner">
    <p:bg>
      <p:bgPr>
        <a:solidFill>
          <a:schemeClr val="accent3">
            <a:alpha val="85000"/>
          </a:schemeClr>
        </a:solidFill>
        <a:effectLst/>
      </p:bgPr>
    </p:bg>
    <p:spTree>
      <p:nvGrpSpPr>
        <p:cNvPr id="1" name=""/>
        <p:cNvGrpSpPr/>
        <p:nvPr/>
      </p:nvGrpSpPr>
      <p:grpSpPr>
        <a:xfrm>
          <a:off x="0" y="0"/>
          <a:ext cx="0" cy="0"/>
          <a:chOff x="0" y="0"/>
          <a:chExt cx="0" cy="0"/>
        </a:xfrm>
      </p:grpSpPr>
      <p:sp>
        <p:nvSpPr>
          <p:cNvPr id="8" name="Decorative bar">
            <a:extLst>
              <a:ext uri="{FF2B5EF4-FFF2-40B4-BE49-F238E27FC236}">
                <a16:creationId xmlns:a16="http://schemas.microsoft.com/office/drawing/2014/main" id="{B68C9810-CECA-C2C7-5169-6BDDE9F6BD7D}"/>
              </a:ext>
              <a:ext uri="{C183D7F6-B498-43B3-948B-1728B52AA6E4}">
                <adec:decorative xmlns:adec="http://schemas.microsoft.com/office/drawing/2017/decorative" val="1"/>
              </a:ext>
            </a:extLst>
          </p:cNvPr>
          <p:cNvSpPr/>
          <p:nvPr userDrawn="1"/>
        </p:nvSpPr>
        <p:spPr>
          <a:xfrm>
            <a:off x="0" y="2113178"/>
            <a:ext cx="9144000" cy="9144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0" name="Decorative line">
            <a:extLst>
              <a:ext uri="{FF2B5EF4-FFF2-40B4-BE49-F238E27FC236}">
                <a16:creationId xmlns:a16="http://schemas.microsoft.com/office/drawing/2014/main" id="{FA715414-CBB5-3BDD-F2EE-623944218DD8}"/>
              </a:ext>
            </a:extLst>
          </p:cNvPr>
          <p:cNvSpPr/>
          <p:nvPr userDrawn="1"/>
        </p:nvSpPr>
        <p:spPr>
          <a:xfrm>
            <a:off x="0" y="3028950"/>
            <a:ext cx="9144000" cy="73152"/>
          </a:xfrm>
          <a:prstGeom prst="rect">
            <a:avLst/>
          </a:prstGeom>
          <a:solidFill>
            <a:srgbClr val="70854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itle">
            <a:extLst>
              <a:ext uri="{FF2B5EF4-FFF2-40B4-BE49-F238E27FC236}">
                <a16:creationId xmlns:a16="http://schemas.microsoft.com/office/drawing/2014/main" id="{1106AA7A-561F-0085-4C9C-12CC94DDFA6A}"/>
              </a:ext>
            </a:extLst>
          </p:cNvPr>
          <p:cNvSpPr>
            <a:spLocks noGrp="1"/>
          </p:cNvSpPr>
          <p:nvPr>
            <p:ph type="title"/>
          </p:nvPr>
        </p:nvSpPr>
        <p:spPr>
          <a:xfrm>
            <a:off x="628650" y="2157984"/>
            <a:ext cx="7886700" cy="914400"/>
          </a:xfrm>
          <a:prstGeom prst="rect">
            <a:avLst/>
          </a:prstGeom>
        </p:spPr>
        <p:txBody>
          <a:bodyPr anchor="ctr"/>
          <a:lstStyle>
            <a:lvl1pPr algn="ctr">
              <a:defRPr sz="2400"/>
            </a:lvl1pPr>
          </a:lstStyle>
          <a:p>
            <a:r>
              <a:rPr lang="en-US"/>
              <a:t>Click to edit Master title style</a:t>
            </a:r>
          </a:p>
        </p:txBody>
      </p:sp>
      <p:sp>
        <p:nvSpPr>
          <p:cNvPr id="2" name="Slide number">
            <a:extLst>
              <a:ext uri="{FF2B5EF4-FFF2-40B4-BE49-F238E27FC236}">
                <a16:creationId xmlns:a16="http://schemas.microsoft.com/office/drawing/2014/main" id="{61047688-A1EA-13C0-BAEE-CDA57665234C}"/>
              </a:ext>
            </a:extLst>
          </p:cNvPr>
          <p:cNvSpPr>
            <a:spLocks noGrp="1"/>
          </p:cNvSpPr>
          <p:nvPr>
            <p:ph type="sldNum" sz="quarter" idx="10"/>
          </p:nvPr>
        </p:nvSpPr>
        <p:spPr>
          <a:xfrm>
            <a:off x="8339328" y="4810518"/>
            <a:ext cx="649224" cy="274637"/>
          </a:xfrm>
          <a:prstGeom prst="rect">
            <a:avLst/>
          </a:prstGeom>
        </p:spPr>
        <p:txBody>
          <a:bodyPr/>
          <a:lstStyle/>
          <a:p>
            <a:fld id="{FA8F3C7B-73FF-204A-9C8F-90D4B6613D28}" type="slidenum">
              <a:rPr lang="en-US" smtClean="0"/>
              <a:pPr/>
              <a:t>‹#›</a:t>
            </a:fld>
            <a:endParaRPr lang="en-US"/>
          </a:p>
        </p:txBody>
      </p:sp>
    </p:spTree>
    <p:extLst>
      <p:ext uri="{BB962C8B-B14F-4D97-AF65-F5344CB8AC3E}">
        <p14:creationId xmlns:p14="http://schemas.microsoft.com/office/powerpoint/2010/main" val="1903894174"/>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Cycl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8254C1EC-461D-277D-61F7-8A9B5D4DE3B5}"/>
              </a:ext>
            </a:extLst>
          </p:cNvPr>
          <p:cNvSpPr>
            <a:spLocks noGrp="1"/>
          </p:cNvSpPr>
          <p:nvPr>
            <p:ph type="title"/>
          </p:nvPr>
        </p:nvSpPr>
        <p:spPr/>
        <p:txBody>
          <a:bodyPr/>
          <a:lstStyle/>
          <a:p>
            <a:r>
              <a:rPr lang="en-US"/>
              <a:t>Click to edit Master title style</a:t>
            </a:r>
          </a:p>
        </p:txBody>
      </p:sp>
      <p:sp>
        <p:nvSpPr>
          <p:cNvPr id="7" name="Subtitle">
            <a:extLst>
              <a:ext uri="{FF2B5EF4-FFF2-40B4-BE49-F238E27FC236}">
                <a16:creationId xmlns:a16="http://schemas.microsoft.com/office/drawing/2014/main" id="{93A253B3-5980-57FA-DD03-213CF6BCED5C}"/>
              </a:ext>
            </a:extLst>
          </p:cNvPr>
          <p:cNvSpPr>
            <a:spLocks noGrp="1"/>
          </p:cNvSpPr>
          <p:nvPr>
            <p:ph type="body" sz="quarter" idx="14" hasCustomPrompt="1"/>
          </p:nvPr>
        </p:nvSpPr>
        <p:spPr>
          <a:xfrm>
            <a:off x="149315" y="2900920"/>
            <a:ext cx="2736760" cy="858838"/>
          </a:xfrm>
          <a:prstGeom prst="rect">
            <a:avLst/>
          </a:prstGeom>
        </p:spPr>
        <p:txBody>
          <a:bodyPr/>
          <a:lstStyle>
            <a:lvl1pPr marL="0" indent="0">
              <a:buNone/>
              <a:defRPr sz="1600" i="1">
                <a:solidFill>
                  <a:schemeClr val="bg1"/>
                </a:solidFill>
                <a:latin typeface="Georgia" panose="02040502050405020303" pitchFamily="18" charset="0"/>
              </a:defRPr>
            </a:lvl1pPr>
            <a:lvl2pPr marL="457200" indent="0">
              <a:buNone/>
              <a:defRPr sz="1600" i="1">
                <a:solidFill>
                  <a:schemeClr val="bg1"/>
                </a:solidFill>
                <a:latin typeface="Georgia" panose="02040502050405020303" pitchFamily="18" charset="0"/>
              </a:defRPr>
            </a:lvl2pPr>
            <a:lvl3pPr marL="914400" indent="0">
              <a:buNone/>
              <a:defRPr sz="1600" i="1">
                <a:solidFill>
                  <a:schemeClr val="bg1"/>
                </a:solidFill>
                <a:latin typeface="Georgia" panose="02040502050405020303" pitchFamily="18" charset="0"/>
              </a:defRPr>
            </a:lvl3pPr>
            <a:lvl4pPr marL="1371600" indent="0">
              <a:buNone/>
              <a:defRPr sz="1600" i="1">
                <a:solidFill>
                  <a:schemeClr val="bg1"/>
                </a:solidFill>
                <a:latin typeface="Georgia" panose="02040502050405020303" pitchFamily="18" charset="0"/>
              </a:defRPr>
            </a:lvl4pPr>
            <a:lvl5pPr marL="1828800" indent="0">
              <a:buNone/>
              <a:defRPr sz="1600" i="1">
                <a:solidFill>
                  <a:schemeClr val="bg1"/>
                </a:solidFill>
                <a:latin typeface="Georgia" panose="02040502050405020303" pitchFamily="18" charset="0"/>
              </a:defRPr>
            </a:lvl5pPr>
          </a:lstStyle>
          <a:p>
            <a:pPr lvl="0"/>
            <a:r>
              <a:rPr lang="en-US"/>
              <a:t>Click to add subtitle</a:t>
            </a:r>
          </a:p>
        </p:txBody>
      </p:sp>
      <p:sp>
        <p:nvSpPr>
          <p:cNvPr id="9" name="Center image">
            <a:extLst>
              <a:ext uri="{FF2B5EF4-FFF2-40B4-BE49-F238E27FC236}">
                <a16:creationId xmlns:a16="http://schemas.microsoft.com/office/drawing/2014/main" id="{9FE92695-122F-A67C-671E-200B6446D0E5}"/>
              </a:ext>
            </a:extLst>
          </p:cNvPr>
          <p:cNvSpPr>
            <a:spLocks noGrp="1"/>
          </p:cNvSpPr>
          <p:nvPr>
            <p:ph type="pic" sz="quarter" idx="27"/>
          </p:nvPr>
        </p:nvSpPr>
        <p:spPr>
          <a:xfrm>
            <a:off x="5090399" y="1420188"/>
            <a:ext cx="1946660" cy="1938176"/>
          </a:xfrm>
          <a:prstGeom prst="rect">
            <a:avLst/>
          </a:prstGeom>
        </p:spPr>
        <p:txBody>
          <a:bodyPr/>
          <a:lstStyle>
            <a:lvl1pPr marL="0" indent="0">
              <a:buFontTx/>
              <a:buNone/>
              <a:defRPr>
                <a:latin typeface="Tahoma" panose="020B0604030504040204" pitchFamily="34" charset="0"/>
                <a:ea typeface="Tahoma" panose="020B0604030504040204" pitchFamily="34" charset="0"/>
                <a:cs typeface="Tahoma" panose="020B0604030504040204" pitchFamily="34" charset="0"/>
              </a:defRPr>
            </a:lvl1pPr>
          </a:lstStyle>
          <a:p>
            <a:endParaRPr lang="en-US"/>
          </a:p>
        </p:txBody>
      </p:sp>
      <p:sp>
        <p:nvSpPr>
          <p:cNvPr id="10" name="Box 1">
            <a:extLst>
              <a:ext uri="{FF2B5EF4-FFF2-40B4-BE49-F238E27FC236}">
                <a16:creationId xmlns:a16="http://schemas.microsoft.com/office/drawing/2014/main" id="{8B5990B5-FA56-1501-4BD8-DE3E7D3BD0E3}"/>
              </a:ext>
            </a:extLst>
          </p:cNvPr>
          <p:cNvSpPr>
            <a:spLocks noGrp="1"/>
          </p:cNvSpPr>
          <p:nvPr>
            <p:ph idx="20" hasCustomPrompt="1"/>
          </p:nvPr>
        </p:nvSpPr>
        <p:spPr>
          <a:xfrm>
            <a:off x="7345557" y="1184694"/>
            <a:ext cx="1645920" cy="1143000"/>
          </a:xfrm>
          <a:prstGeom prst="rect">
            <a:avLst/>
          </a:prstGeom>
          <a:solidFill>
            <a:schemeClr val="bg1">
              <a:lumMod val="85000"/>
            </a:schemeClr>
          </a:solidFill>
          <a:ln w="12700" cmpd="sng">
            <a:solidFill>
              <a:schemeClr val="accent2"/>
            </a:solidFill>
          </a:ln>
        </p:spPr>
        <p:txBody>
          <a:bodyPr anchor="ctr"/>
          <a:lstStyle>
            <a:lvl1pPr marL="0" indent="0" algn="ctr">
              <a:spcBef>
                <a:spcPts val="2400"/>
              </a:spcBef>
              <a:buClr>
                <a:srgbClr val="F98419"/>
              </a:buClr>
              <a:buSzPct val="80000"/>
              <a:buFontTx/>
              <a:buNone/>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284162" indent="0" algn="ctr">
              <a:spcBef>
                <a:spcPts val="0"/>
              </a:spcBef>
              <a:buClr>
                <a:srgbClr val="F98419"/>
              </a:buClr>
              <a:buSzPct val="80000"/>
              <a:buFontTx/>
              <a:buNone/>
              <a:defRPr sz="1600">
                <a:latin typeface="Calibri" panose="020F0502020204030204" pitchFamily="34" charset="0"/>
                <a:ea typeface="Tahoma" panose="020B0604030504040204" pitchFamily="34" charset="0"/>
                <a:cs typeface="Calibri" panose="020F0502020204030204" pitchFamily="34" charset="0"/>
              </a:defRPr>
            </a:lvl2pPr>
            <a:lvl3pPr marL="573087" indent="0" algn="ctr">
              <a:spcBef>
                <a:spcPts val="0"/>
              </a:spcBef>
              <a:buClr>
                <a:srgbClr val="F98419"/>
              </a:buClr>
              <a:buFontTx/>
              <a:buNone/>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 </a:t>
            </a:r>
          </a:p>
        </p:txBody>
      </p:sp>
      <p:sp>
        <p:nvSpPr>
          <p:cNvPr id="11" name="Box 2">
            <a:extLst>
              <a:ext uri="{FF2B5EF4-FFF2-40B4-BE49-F238E27FC236}">
                <a16:creationId xmlns:a16="http://schemas.microsoft.com/office/drawing/2014/main" id="{9ED913EF-8911-03A6-2937-ED8EC5DD70AB}"/>
              </a:ext>
            </a:extLst>
          </p:cNvPr>
          <p:cNvSpPr>
            <a:spLocks noGrp="1"/>
          </p:cNvSpPr>
          <p:nvPr>
            <p:ph idx="22" hasCustomPrompt="1"/>
          </p:nvPr>
        </p:nvSpPr>
        <p:spPr>
          <a:xfrm>
            <a:off x="7345557" y="2815806"/>
            <a:ext cx="1645920" cy="1143000"/>
          </a:xfrm>
          <a:prstGeom prst="rect">
            <a:avLst/>
          </a:prstGeom>
          <a:solidFill>
            <a:schemeClr val="bg1">
              <a:lumMod val="85000"/>
            </a:schemeClr>
          </a:solidFill>
          <a:ln w="12700" cmpd="sng">
            <a:solidFill>
              <a:schemeClr val="accent3"/>
            </a:solidFill>
          </a:ln>
        </p:spPr>
        <p:txBody>
          <a:bodyPr anchor="ctr"/>
          <a:lstStyle>
            <a:lvl1pPr marL="0" indent="0" algn="ctr">
              <a:spcBef>
                <a:spcPts val="2400"/>
              </a:spcBef>
              <a:buClr>
                <a:srgbClr val="F98419"/>
              </a:buClr>
              <a:buSzPct val="80000"/>
              <a:buFontTx/>
              <a:buNone/>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284162" indent="0" algn="ctr">
              <a:spcBef>
                <a:spcPts val="0"/>
              </a:spcBef>
              <a:buClr>
                <a:srgbClr val="F98419"/>
              </a:buClr>
              <a:buSzPct val="80000"/>
              <a:buFontTx/>
              <a:buNone/>
              <a:defRPr sz="1600">
                <a:latin typeface="Calibri" panose="020F0502020204030204" pitchFamily="34" charset="0"/>
                <a:ea typeface="Tahoma" panose="020B0604030504040204" pitchFamily="34" charset="0"/>
                <a:cs typeface="Calibri" panose="020F0502020204030204" pitchFamily="34" charset="0"/>
              </a:defRPr>
            </a:lvl2pPr>
            <a:lvl3pPr marL="573087" indent="0" algn="ctr">
              <a:spcBef>
                <a:spcPts val="0"/>
              </a:spcBef>
              <a:buClr>
                <a:srgbClr val="F98419"/>
              </a:buClr>
              <a:buFontTx/>
              <a:buNone/>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 </a:t>
            </a:r>
          </a:p>
        </p:txBody>
      </p:sp>
      <p:sp>
        <p:nvSpPr>
          <p:cNvPr id="12" name="Box 3">
            <a:extLst>
              <a:ext uri="{FF2B5EF4-FFF2-40B4-BE49-F238E27FC236}">
                <a16:creationId xmlns:a16="http://schemas.microsoft.com/office/drawing/2014/main" id="{D9D4C0A3-B500-0EB9-3BE2-FDC302A9DB7B}"/>
              </a:ext>
            </a:extLst>
          </p:cNvPr>
          <p:cNvSpPr>
            <a:spLocks noGrp="1"/>
          </p:cNvSpPr>
          <p:nvPr>
            <p:ph idx="26" hasCustomPrompt="1"/>
          </p:nvPr>
        </p:nvSpPr>
        <p:spPr>
          <a:xfrm>
            <a:off x="5238590" y="3491789"/>
            <a:ext cx="1645920" cy="1143000"/>
          </a:xfrm>
          <a:prstGeom prst="rect">
            <a:avLst/>
          </a:prstGeom>
          <a:solidFill>
            <a:schemeClr val="bg1">
              <a:lumMod val="85000"/>
            </a:schemeClr>
          </a:solidFill>
          <a:ln w="12700" cmpd="sng">
            <a:solidFill>
              <a:schemeClr val="accent4"/>
            </a:solidFill>
          </a:ln>
        </p:spPr>
        <p:txBody>
          <a:bodyPr anchor="ctr"/>
          <a:lstStyle>
            <a:lvl1pPr marL="0" indent="0" algn="ctr">
              <a:spcBef>
                <a:spcPts val="2400"/>
              </a:spcBef>
              <a:buClr>
                <a:srgbClr val="F98419"/>
              </a:buClr>
              <a:buSzPct val="80000"/>
              <a:buFontTx/>
              <a:buNone/>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284162" indent="0" algn="ctr">
              <a:spcBef>
                <a:spcPts val="0"/>
              </a:spcBef>
              <a:buClr>
                <a:srgbClr val="F98419"/>
              </a:buClr>
              <a:buSzPct val="80000"/>
              <a:buFontTx/>
              <a:buNone/>
              <a:defRPr sz="1600">
                <a:latin typeface="Calibri" panose="020F0502020204030204" pitchFamily="34" charset="0"/>
                <a:ea typeface="Tahoma" panose="020B0604030504040204" pitchFamily="34" charset="0"/>
                <a:cs typeface="Calibri" panose="020F0502020204030204" pitchFamily="34" charset="0"/>
              </a:defRPr>
            </a:lvl2pPr>
            <a:lvl3pPr marL="573087" indent="0" algn="ctr">
              <a:spcBef>
                <a:spcPts val="0"/>
              </a:spcBef>
              <a:buClr>
                <a:srgbClr val="F98419"/>
              </a:buClr>
              <a:buFontTx/>
              <a:buNone/>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 </a:t>
            </a:r>
          </a:p>
        </p:txBody>
      </p:sp>
      <p:sp>
        <p:nvSpPr>
          <p:cNvPr id="13" name="Box 4">
            <a:extLst>
              <a:ext uri="{FF2B5EF4-FFF2-40B4-BE49-F238E27FC236}">
                <a16:creationId xmlns:a16="http://schemas.microsoft.com/office/drawing/2014/main" id="{552AD52A-230E-0754-F2C8-13085D465BC6}"/>
              </a:ext>
            </a:extLst>
          </p:cNvPr>
          <p:cNvSpPr>
            <a:spLocks noGrp="1"/>
          </p:cNvSpPr>
          <p:nvPr>
            <p:ph idx="24" hasCustomPrompt="1"/>
          </p:nvPr>
        </p:nvSpPr>
        <p:spPr>
          <a:xfrm>
            <a:off x="3143281" y="2815806"/>
            <a:ext cx="1645920" cy="1143000"/>
          </a:xfrm>
          <a:prstGeom prst="rect">
            <a:avLst/>
          </a:prstGeom>
          <a:solidFill>
            <a:schemeClr val="bg1">
              <a:lumMod val="85000"/>
            </a:schemeClr>
          </a:solidFill>
          <a:ln w="12700" cmpd="sng">
            <a:solidFill>
              <a:schemeClr val="accent5"/>
            </a:solidFill>
          </a:ln>
        </p:spPr>
        <p:txBody>
          <a:bodyPr anchor="ctr"/>
          <a:lstStyle>
            <a:lvl1pPr marL="0" indent="0" algn="ctr">
              <a:spcBef>
                <a:spcPts val="2400"/>
              </a:spcBef>
              <a:buClr>
                <a:srgbClr val="F98419"/>
              </a:buClr>
              <a:buSzPct val="80000"/>
              <a:buFontTx/>
              <a:buNone/>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284162" indent="0" algn="ctr">
              <a:spcBef>
                <a:spcPts val="0"/>
              </a:spcBef>
              <a:buClr>
                <a:srgbClr val="F98419"/>
              </a:buClr>
              <a:buSzPct val="80000"/>
              <a:buFontTx/>
              <a:buNone/>
              <a:defRPr sz="1600">
                <a:latin typeface="Calibri" panose="020F0502020204030204" pitchFamily="34" charset="0"/>
                <a:ea typeface="Tahoma" panose="020B0604030504040204" pitchFamily="34" charset="0"/>
                <a:cs typeface="Calibri" panose="020F0502020204030204" pitchFamily="34" charset="0"/>
              </a:defRPr>
            </a:lvl2pPr>
            <a:lvl3pPr marL="573087" indent="0" algn="ctr">
              <a:spcBef>
                <a:spcPts val="0"/>
              </a:spcBef>
              <a:buClr>
                <a:srgbClr val="F98419"/>
              </a:buClr>
              <a:buFontTx/>
              <a:buNone/>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14" name="Box 5">
            <a:extLst>
              <a:ext uri="{FF2B5EF4-FFF2-40B4-BE49-F238E27FC236}">
                <a16:creationId xmlns:a16="http://schemas.microsoft.com/office/drawing/2014/main" id="{7CB78997-F45C-C886-AA52-0E1A4B9F2516}"/>
              </a:ext>
            </a:extLst>
          </p:cNvPr>
          <p:cNvSpPr>
            <a:spLocks noGrp="1"/>
          </p:cNvSpPr>
          <p:nvPr>
            <p:ph idx="19" hasCustomPrompt="1"/>
          </p:nvPr>
        </p:nvSpPr>
        <p:spPr>
          <a:xfrm>
            <a:off x="3143281" y="1184694"/>
            <a:ext cx="1645920" cy="1143000"/>
          </a:xfrm>
          <a:prstGeom prst="rect">
            <a:avLst/>
          </a:prstGeom>
          <a:solidFill>
            <a:schemeClr val="bg1">
              <a:lumMod val="85000"/>
            </a:schemeClr>
          </a:solidFill>
          <a:ln w="12700" cmpd="sng">
            <a:solidFill>
              <a:schemeClr val="accent6"/>
            </a:solidFill>
          </a:ln>
        </p:spPr>
        <p:txBody>
          <a:bodyPr anchor="ctr"/>
          <a:lstStyle>
            <a:lvl1pPr marL="0" indent="0" algn="ctr">
              <a:spcBef>
                <a:spcPts val="2400"/>
              </a:spcBef>
              <a:buClr>
                <a:srgbClr val="F98419"/>
              </a:buClr>
              <a:buSzPct val="80000"/>
              <a:buFontTx/>
              <a:buNone/>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284162" indent="0" algn="ctr">
              <a:spcBef>
                <a:spcPts val="0"/>
              </a:spcBef>
              <a:buClr>
                <a:srgbClr val="F98419"/>
              </a:buClr>
              <a:buSzPct val="80000"/>
              <a:buFontTx/>
              <a:buNone/>
              <a:defRPr sz="1600">
                <a:latin typeface="Calibri" panose="020F0502020204030204" pitchFamily="34" charset="0"/>
                <a:ea typeface="Tahoma" panose="020B0604030504040204" pitchFamily="34" charset="0"/>
                <a:cs typeface="Calibri" panose="020F0502020204030204" pitchFamily="34" charset="0"/>
              </a:defRPr>
            </a:lvl2pPr>
            <a:lvl3pPr marL="573087" indent="0" algn="ctr">
              <a:spcBef>
                <a:spcPts val="0"/>
              </a:spcBef>
              <a:buClr>
                <a:srgbClr val="F98419"/>
              </a:buClr>
              <a:buFontTx/>
              <a:buNone/>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 </a:t>
            </a:r>
          </a:p>
        </p:txBody>
      </p:sp>
      <p:sp>
        <p:nvSpPr>
          <p:cNvPr id="15" name="Box 6">
            <a:extLst>
              <a:ext uri="{FF2B5EF4-FFF2-40B4-BE49-F238E27FC236}">
                <a16:creationId xmlns:a16="http://schemas.microsoft.com/office/drawing/2014/main" id="{236FF54C-ECEA-AD15-9E79-EFD2D8D49E3D}"/>
              </a:ext>
            </a:extLst>
          </p:cNvPr>
          <p:cNvSpPr>
            <a:spLocks noGrp="1"/>
          </p:cNvSpPr>
          <p:nvPr>
            <p:ph idx="21" hasCustomPrompt="1"/>
          </p:nvPr>
        </p:nvSpPr>
        <p:spPr>
          <a:xfrm>
            <a:off x="5238590" y="143763"/>
            <a:ext cx="1645920" cy="1143000"/>
          </a:xfrm>
          <a:prstGeom prst="rect">
            <a:avLst/>
          </a:prstGeom>
          <a:solidFill>
            <a:schemeClr val="bg1">
              <a:lumMod val="85000"/>
            </a:schemeClr>
          </a:solidFill>
          <a:ln w="12700" cmpd="sng">
            <a:solidFill>
              <a:schemeClr val="accent1"/>
            </a:solidFill>
          </a:ln>
        </p:spPr>
        <p:txBody>
          <a:bodyPr anchor="ctr"/>
          <a:lstStyle>
            <a:lvl1pPr marL="0" indent="0" algn="ctr">
              <a:spcBef>
                <a:spcPts val="2400"/>
              </a:spcBef>
              <a:buClr>
                <a:srgbClr val="F98419"/>
              </a:buClr>
              <a:buSzPct val="80000"/>
              <a:buFontTx/>
              <a:buNone/>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284162" indent="0" algn="ctr">
              <a:spcBef>
                <a:spcPts val="0"/>
              </a:spcBef>
              <a:buClr>
                <a:srgbClr val="F98419"/>
              </a:buClr>
              <a:buSzPct val="80000"/>
              <a:buFontTx/>
              <a:buNone/>
              <a:defRPr sz="1600">
                <a:latin typeface="Calibri" panose="020F0502020204030204" pitchFamily="34" charset="0"/>
                <a:ea typeface="Tahoma" panose="020B0604030504040204" pitchFamily="34" charset="0"/>
                <a:cs typeface="Calibri" panose="020F0502020204030204" pitchFamily="34" charset="0"/>
              </a:defRPr>
            </a:lvl2pPr>
            <a:lvl3pPr marL="573087" indent="0" algn="ctr">
              <a:spcBef>
                <a:spcPts val="0"/>
              </a:spcBef>
              <a:buClr>
                <a:srgbClr val="F98419"/>
              </a:buClr>
              <a:buFontTx/>
              <a:buNone/>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 </a:t>
            </a:r>
          </a:p>
        </p:txBody>
      </p:sp>
      <p:sp>
        <p:nvSpPr>
          <p:cNvPr id="6" name="Source">
            <a:extLst>
              <a:ext uri="{FF2B5EF4-FFF2-40B4-BE49-F238E27FC236}">
                <a16:creationId xmlns:a16="http://schemas.microsoft.com/office/drawing/2014/main" id="{97CC260C-9163-8F68-B4AF-B8E49D23A463}"/>
              </a:ext>
            </a:extLst>
          </p:cNvPr>
          <p:cNvSpPr>
            <a:spLocks noGrp="1"/>
          </p:cNvSpPr>
          <p:nvPr>
            <p:ph idx="12" hasCustomPrompt="1"/>
          </p:nvPr>
        </p:nvSpPr>
        <p:spPr>
          <a:xfrm>
            <a:off x="3158067" y="4792204"/>
            <a:ext cx="4572000" cy="274320"/>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57A96F85-5CC0-49EE-0E65-B3A8B25D75F1}"/>
              </a:ext>
            </a:extLst>
          </p:cNvPr>
          <p:cNvSpPr>
            <a:spLocks noGrp="1"/>
          </p:cNvSpPr>
          <p:nvPr>
            <p:ph type="sldNum" sz="quarter" idx="10"/>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1594208922"/>
      </p:ext>
    </p:extLst>
  </p:cSld>
  <p:clrMapOvr>
    <a:masterClrMapping/>
  </p:clrMapOvr>
  <p:extLst>
    <p:ext uri="{DCECCB84-F9BA-43D5-87BE-67443E8EF086}">
      <p15:sldGuideLst xmlns:p15="http://schemas.microsoft.com/office/powerpoint/2012/main">
        <p15:guide id="1" orient="horz" pos="1620">
          <p15:clr>
            <a:srgbClr val="FBAE40"/>
          </p15:clr>
        </p15:guide>
        <p15:guide id="2" pos="1992">
          <p15:clr>
            <a:srgbClr val="FBAE40"/>
          </p15:clr>
        </p15:guide>
        <p15:guide id="4" pos="3816">
          <p15:clr>
            <a:srgbClr val="F26B43"/>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Cycle-2">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8254C1EC-461D-277D-61F7-8A9B5D4DE3B5}"/>
              </a:ext>
            </a:extLst>
          </p:cNvPr>
          <p:cNvSpPr>
            <a:spLocks noGrp="1"/>
          </p:cNvSpPr>
          <p:nvPr>
            <p:ph type="title"/>
          </p:nvPr>
        </p:nvSpPr>
        <p:spPr/>
        <p:txBody>
          <a:bodyPr/>
          <a:lstStyle/>
          <a:p>
            <a:r>
              <a:rPr lang="en-US"/>
              <a:t>Click to edit Master title style</a:t>
            </a:r>
          </a:p>
        </p:txBody>
      </p:sp>
      <p:sp>
        <p:nvSpPr>
          <p:cNvPr id="7" name="Subtitle">
            <a:extLst>
              <a:ext uri="{FF2B5EF4-FFF2-40B4-BE49-F238E27FC236}">
                <a16:creationId xmlns:a16="http://schemas.microsoft.com/office/drawing/2014/main" id="{93A253B3-5980-57FA-DD03-213CF6BCED5C}"/>
              </a:ext>
            </a:extLst>
          </p:cNvPr>
          <p:cNvSpPr>
            <a:spLocks noGrp="1"/>
          </p:cNvSpPr>
          <p:nvPr>
            <p:ph type="body" sz="quarter" idx="14" hasCustomPrompt="1"/>
          </p:nvPr>
        </p:nvSpPr>
        <p:spPr>
          <a:xfrm>
            <a:off x="149315" y="2900920"/>
            <a:ext cx="2736760" cy="858838"/>
          </a:xfrm>
          <a:prstGeom prst="rect">
            <a:avLst/>
          </a:prstGeom>
        </p:spPr>
        <p:txBody>
          <a:bodyPr/>
          <a:lstStyle>
            <a:lvl1pPr marL="0" indent="0">
              <a:buNone/>
              <a:defRPr sz="1600" i="1">
                <a:solidFill>
                  <a:schemeClr val="bg1"/>
                </a:solidFill>
                <a:latin typeface="Georgia" panose="02040502050405020303" pitchFamily="18" charset="0"/>
              </a:defRPr>
            </a:lvl1pPr>
            <a:lvl2pPr marL="457200" indent="0">
              <a:buNone/>
              <a:defRPr sz="1600" i="1">
                <a:solidFill>
                  <a:schemeClr val="bg1"/>
                </a:solidFill>
                <a:latin typeface="Georgia" panose="02040502050405020303" pitchFamily="18" charset="0"/>
              </a:defRPr>
            </a:lvl2pPr>
            <a:lvl3pPr marL="914400" indent="0">
              <a:buNone/>
              <a:defRPr sz="1600" i="1">
                <a:solidFill>
                  <a:schemeClr val="bg1"/>
                </a:solidFill>
                <a:latin typeface="Georgia" panose="02040502050405020303" pitchFamily="18" charset="0"/>
              </a:defRPr>
            </a:lvl3pPr>
            <a:lvl4pPr marL="1371600" indent="0">
              <a:buNone/>
              <a:defRPr sz="1600" i="1">
                <a:solidFill>
                  <a:schemeClr val="bg1"/>
                </a:solidFill>
                <a:latin typeface="Georgia" panose="02040502050405020303" pitchFamily="18" charset="0"/>
              </a:defRPr>
            </a:lvl4pPr>
            <a:lvl5pPr marL="1828800" indent="0">
              <a:buNone/>
              <a:defRPr sz="1600" i="1">
                <a:solidFill>
                  <a:schemeClr val="bg1"/>
                </a:solidFill>
                <a:latin typeface="Georgia" panose="02040502050405020303" pitchFamily="18" charset="0"/>
              </a:defRPr>
            </a:lvl5pPr>
          </a:lstStyle>
          <a:p>
            <a:pPr lvl="0"/>
            <a:r>
              <a:rPr lang="en-US"/>
              <a:t>Click to add subtitle</a:t>
            </a:r>
          </a:p>
        </p:txBody>
      </p:sp>
      <p:sp>
        <p:nvSpPr>
          <p:cNvPr id="9" name=" Center image">
            <a:extLst>
              <a:ext uri="{FF2B5EF4-FFF2-40B4-BE49-F238E27FC236}">
                <a16:creationId xmlns:a16="http://schemas.microsoft.com/office/drawing/2014/main" id="{9FE92695-122F-A67C-671E-200B6446D0E5}"/>
              </a:ext>
            </a:extLst>
          </p:cNvPr>
          <p:cNvSpPr>
            <a:spLocks noGrp="1"/>
          </p:cNvSpPr>
          <p:nvPr>
            <p:ph type="pic" sz="quarter" idx="27"/>
          </p:nvPr>
        </p:nvSpPr>
        <p:spPr>
          <a:xfrm>
            <a:off x="5090399" y="1420188"/>
            <a:ext cx="1946660" cy="1938176"/>
          </a:xfrm>
          <a:prstGeom prst="rect">
            <a:avLst/>
          </a:prstGeom>
        </p:spPr>
        <p:txBody>
          <a:bodyPr/>
          <a:lstStyle>
            <a:lvl1pPr marL="0" indent="0">
              <a:buFontTx/>
              <a:buNone/>
              <a:defRPr>
                <a:latin typeface="Tahoma" panose="020B0604030504040204" pitchFamily="34" charset="0"/>
                <a:ea typeface="Tahoma" panose="020B0604030504040204" pitchFamily="34" charset="0"/>
                <a:cs typeface="Tahoma" panose="020B0604030504040204" pitchFamily="34" charset="0"/>
              </a:defRPr>
            </a:lvl1pPr>
          </a:lstStyle>
          <a:p>
            <a:endParaRPr lang="en-US"/>
          </a:p>
        </p:txBody>
      </p:sp>
      <p:sp>
        <p:nvSpPr>
          <p:cNvPr id="11" name="Box 1">
            <a:extLst>
              <a:ext uri="{FF2B5EF4-FFF2-40B4-BE49-F238E27FC236}">
                <a16:creationId xmlns:a16="http://schemas.microsoft.com/office/drawing/2014/main" id="{9ED913EF-8911-03A6-2937-ED8EC5DD70AB}"/>
              </a:ext>
            </a:extLst>
          </p:cNvPr>
          <p:cNvSpPr>
            <a:spLocks noGrp="1"/>
          </p:cNvSpPr>
          <p:nvPr>
            <p:ph idx="22" hasCustomPrompt="1"/>
          </p:nvPr>
        </p:nvSpPr>
        <p:spPr>
          <a:xfrm>
            <a:off x="7260887" y="1817776"/>
            <a:ext cx="1645920" cy="1143000"/>
          </a:xfrm>
          <a:prstGeom prst="rect">
            <a:avLst/>
          </a:prstGeom>
          <a:solidFill>
            <a:schemeClr val="bg1">
              <a:lumMod val="85000"/>
            </a:schemeClr>
          </a:solidFill>
          <a:ln w="12700" cmpd="sng">
            <a:solidFill>
              <a:schemeClr val="accent2"/>
            </a:solidFill>
          </a:ln>
        </p:spPr>
        <p:txBody>
          <a:bodyPr anchor="ctr"/>
          <a:lstStyle>
            <a:lvl1pPr marL="0" indent="0" algn="ctr">
              <a:spcBef>
                <a:spcPts val="2400"/>
              </a:spcBef>
              <a:buClr>
                <a:srgbClr val="F98419"/>
              </a:buClr>
              <a:buSzPct val="80000"/>
              <a:buFontTx/>
              <a:buNone/>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284162" indent="0" algn="ctr">
              <a:spcBef>
                <a:spcPts val="0"/>
              </a:spcBef>
              <a:buClr>
                <a:srgbClr val="F98419"/>
              </a:buClr>
              <a:buSzPct val="80000"/>
              <a:buFontTx/>
              <a:buNone/>
              <a:defRPr sz="1600">
                <a:latin typeface="Calibri" panose="020F0502020204030204" pitchFamily="34" charset="0"/>
                <a:ea typeface="Tahoma" panose="020B0604030504040204" pitchFamily="34" charset="0"/>
                <a:cs typeface="Calibri" panose="020F0502020204030204" pitchFamily="34" charset="0"/>
              </a:defRPr>
            </a:lvl2pPr>
            <a:lvl3pPr marL="573087" indent="0" algn="ctr">
              <a:spcBef>
                <a:spcPts val="0"/>
              </a:spcBef>
              <a:buClr>
                <a:srgbClr val="F98419"/>
              </a:buClr>
              <a:buFontTx/>
              <a:buNone/>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 </a:t>
            </a:r>
          </a:p>
        </p:txBody>
      </p:sp>
      <p:sp>
        <p:nvSpPr>
          <p:cNvPr id="12" name="Box 2">
            <a:extLst>
              <a:ext uri="{FF2B5EF4-FFF2-40B4-BE49-F238E27FC236}">
                <a16:creationId xmlns:a16="http://schemas.microsoft.com/office/drawing/2014/main" id="{D9D4C0A3-B500-0EB9-3BE2-FDC302A9DB7B}"/>
              </a:ext>
            </a:extLst>
          </p:cNvPr>
          <p:cNvSpPr>
            <a:spLocks noGrp="1"/>
          </p:cNvSpPr>
          <p:nvPr>
            <p:ph idx="26" hasCustomPrompt="1"/>
          </p:nvPr>
        </p:nvSpPr>
        <p:spPr>
          <a:xfrm>
            <a:off x="6825389" y="3491598"/>
            <a:ext cx="1645920" cy="1143000"/>
          </a:xfrm>
          <a:prstGeom prst="rect">
            <a:avLst/>
          </a:prstGeom>
          <a:solidFill>
            <a:schemeClr val="bg1">
              <a:lumMod val="85000"/>
            </a:schemeClr>
          </a:solidFill>
          <a:ln w="12700" cmpd="sng">
            <a:solidFill>
              <a:schemeClr val="accent3"/>
            </a:solidFill>
          </a:ln>
        </p:spPr>
        <p:txBody>
          <a:bodyPr anchor="ctr"/>
          <a:lstStyle>
            <a:lvl1pPr marL="0" indent="0" algn="ctr">
              <a:spcBef>
                <a:spcPts val="2400"/>
              </a:spcBef>
              <a:buClr>
                <a:srgbClr val="F98419"/>
              </a:buClr>
              <a:buSzPct val="80000"/>
              <a:buFontTx/>
              <a:buNone/>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284162" indent="0" algn="ctr">
              <a:spcBef>
                <a:spcPts val="0"/>
              </a:spcBef>
              <a:buClr>
                <a:srgbClr val="F98419"/>
              </a:buClr>
              <a:buSzPct val="80000"/>
              <a:buFontTx/>
              <a:buNone/>
              <a:defRPr sz="1600">
                <a:latin typeface="Calibri" panose="020F0502020204030204" pitchFamily="34" charset="0"/>
                <a:ea typeface="Tahoma" panose="020B0604030504040204" pitchFamily="34" charset="0"/>
                <a:cs typeface="Calibri" panose="020F0502020204030204" pitchFamily="34" charset="0"/>
              </a:defRPr>
            </a:lvl2pPr>
            <a:lvl3pPr marL="573087" indent="0" algn="ctr">
              <a:spcBef>
                <a:spcPts val="0"/>
              </a:spcBef>
              <a:buClr>
                <a:srgbClr val="F98419"/>
              </a:buClr>
              <a:buFontTx/>
              <a:buNone/>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 </a:t>
            </a:r>
          </a:p>
        </p:txBody>
      </p:sp>
      <p:sp>
        <p:nvSpPr>
          <p:cNvPr id="13" name="Box 3">
            <a:extLst>
              <a:ext uri="{FF2B5EF4-FFF2-40B4-BE49-F238E27FC236}">
                <a16:creationId xmlns:a16="http://schemas.microsoft.com/office/drawing/2014/main" id="{552AD52A-230E-0754-F2C8-13085D465BC6}"/>
              </a:ext>
            </a:extLst>
          </p:cNvPr>
          <p:cNvSpPr>
            <a:spLocks noGrp="1"/>
          </p:cNvSpPr>
          <p:nvPr>
            <p:ph idx="24" hasCustomPrompt="1"/>
          </p:nvPr>
        </p:nvSpPr>
        <p:spPr>
          <a:xfrm>
            <a:off x="3654983" y="3488360"/>
            <a:ext cx="1645920" cy="1143000"/>
          </a:xfrm>
          <a:prstGeom prst="rect">
            <a:avLst/>
          </a:prstGeom>
          <a:solidFill>
            <a:schemeClr val="bg1">
              <a:lumMod val="85000"/>
            </a:schemeClr>
          </a:solidFill>
          <a:ln w="12700" cmpd="sng">
            <a:solidFill>
              <a:schemeClr val="accent5"/>
            </a:solidFill>
          </a:ln>
        </p:spPr>
        <p:txBody>
          <a:bodyPr anchor="ctr"/>
          <a:lstStyle>
            <a:lvl1pPr marL="0" indent="0" algn="ctr">
              <a:spcBef>
                <a:spcPts val="2400"/>
              </a:spcBef>
              <a:buClr>
                <a:srgbClr val="F98419"/>
              </a:buClr>
              <a:buSzPct val="80000"/>
              <a:buFontTx/>
              <a:buNone/>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284162" indent="0" algn="ctr">
              <a:spcBef>
                <a:spcPts val="0"/>
              </a:spcBef>
              <a:buClr>
                <a:srgbClr val="F98419"/>
              </a:buClr>
              <a:buSzPct val="80000"/>
              <a:buFontTx/>
              <a:buNone/>
              <a:defRPr sz="1600">
                <a:latin typeface="Calibri" panose="020F0502020204030204" pitchFamily="34" charset="0"/>
                <a:ea typeface="Tahoma" panose="020B0604030504040204" pitchFamily="34" charset="0"/>
                <a:cs typeface="Calibri" panose="020F0502020204030204" pitchFamily="34" charset="0"/>
              </a:defRPr>
            </a:lvl2pPr>
            <a:lvl3pPr marL="573087" indent="0" algn="ctr">
              <a:spcBef>
                <a:spcPts val="0"/>
              </a:spcBef>
              <a:buClr>
                <a:srgbClr val="F98419"/>
              </a:buClr>
              <a:buFontTx/>
              <a:buNone/>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14" name="Box 4">
            <a:extLst>
              <a:ext uri="{FF2B5EF4-FFF2-40B4-BE49-F238E27FC236}">
                <a16:creationId xmlns:a16="http://schemas.microsoft.com/office/drawing/2014/main" id="{7CB78997-F45C-C886-AA52-0E1A4B9F2516}"/>
              </a:ext>
            </a:extLst>
          </p:cNvPr>
          <p:cNvSpPr>
            <a:spLocks noGrp="1"/>
          </p:cNvSpPr>
          <p:nvPr>
            <p:ph idx="19" hasCustomPrompt="1"/>
          </p:nvPr>
        </p:nvSpPr>
        <p:spPr>
          <a:xfrm>
            <a:off x="3227951" y="1817776"/>
            <a:ext cx="1645920" cy="1143000"/>
          </a:xfrm>
          <a:prstGeom prst="rect">
            <a:avLst/>
          </a:prstGeom>
          <a:solidFill>
            <a:schemeClr val="bg1">
              <a:lumMod val="85000"/>
            </a:schemeClr>
          </a:solidFill>
          <a:ln w="12700" cmpd="sng">
            <a:solidFill>
              <a:schemeClr val="accent6"/>
            </a:solidFill>
          </a:ln>
        </p:spPr>
        <p:txBody>
          <a:bodyPr anchor="ctr"/>
          <a:lstStyle>
            <a:lvl1pPr marL="0" indent="0" algn="ctr">
              <a:spcBef>
                <a:spcPts val="2400"/>
              </a:spcBef>
              <a:buClr>
                <a:srgbClr val="F98419"/>
              </a:buClr>
              <a:buSzPct val="80000"/>
              <a:buFontTx/>
              <a:buNone/>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284162" indent="0" algn="ctr">
              <a:spcBef>
                <a:spcPts val="0"/>
              </a:spcBef>
              <a:buClr>
                <a:srgbClr val="F98419"/>
              </a:buClr>
              <a:buSzPct val="80000"/>
              <a:buFontTx/>
              <a:buNone/>
              <a:defRPr sz="1600">
                <a:latin typeface="Calibri" panose="020F0502020204030204" pitchFamily="34" charset="0"/>
                <a:ea typeface="Tahoma" panose="020B0604030504040204" pitchFamily="34" charset="0"/>
                <a:cs typeface="Calibri" panose="020F0502020204030204" pitchFamily="34" charset="0"/>
              </a:defRPr>
            </a:lvl2pPr>
            <a:lvl3pPr marL="573087" indent="0" algn="ctr">
              <a:spcBef>
                <a:spcPts val="0"/>
              </a:spcBef>
              <a:buClr>
                <a:srgbClr val="F98419"/>
              </a:buClr>
              <a:buFontTx/>
              <a:buNone/>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 </a:t>
            </a:r>
          </a:p>
        </p:txBody>
      </p:sp>
      <p:sp>
        <p:nvSpPr>
          <p:cNvPr id="15" name="Box 5">
            <a:extLst>
              <a:ext uri="{FF2B5EF4-FFF2-40B4-BE49-F238E27FC236}">
                <a16:creationId xmlns:a16="http://schemas.microsoft.com/office/drawing/2014/main" id="{236FF54C-ECEA-AD15-9E79-EFD2D8D49E3D}"/>
              </a:ext>
            </a:extLst>
          </p:cNvPr>
          <p:cNvSpPr>
            <a:spLocks noGrp="1"/>
          </p:cNvSpPr>
          <p:nvPr>
            <p:ph idx="21" hasCustomPrompt="1"/>
          </p:nvPr>
        </p:nvSpPr>
        <p:spPr>
          <a:xfrm>
            <a:off x="5236735" y="143763"/>
            <a:ext cx="1645920" cy="1143000"/>
          </a:xfrm>
          <a:prstGeom prst="rect">
            <a:avLst/>
          </a:prstGeom>
          <a:solidFill>
            <a:schemeClr val="bg1">
              <a:lumMod val="85000"/>
            </a:schemeClr>
          </a:solidFill>
          <a:ln w="12700" cmpd="sng">
            <a:solidFill>
              <a:schemeClr val="accent1"/>
            </a:solidFill>
          </a:ln>
        </p:spPr>
        <p:txBody>
          <a:bodyPr anchor="ctr"/>
          <a:lstStyle>
            <a:lvl1pPr marL="0" indent="0" algn="ctr">
              <a:spcBef>
                <a:spcPts val="2400"/>
              </a:spcBef>
              <a:buClr>
                <a:srgbClr val="F98419"/>
              </a:buClr>
              <a:buSzPct val="80000"/>
              <a:buFontTx/>
              <a:buNone/>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284162" indent="0" algn="ctr">
              <a:spcBef>
                <a:spcPts val="0"/>
              </a:spcBef>
              <a:buClr>
                <a:srgbClr val="F98419"/>
              </a:buClr>
              <a:buSzPct val="80000"/>
              <a:buFontTx/>
              <a:buNone/>
              <a:defRPr sz="1600">
                <a:latin typeface="Calibri" panose="020F0502020204030204" pitchFamily="34" charset="0"/>
                <a:ea typeface="Tahoma" panose="020B0604030504040204" pitchFamily="34" charset="0"/>
                <a:cs typeface="Calibri" panose="020F0502020204030204" pitchFamily="34" charset="0"/>
              </a:defRPr>
            </a:lvl2pPr>
            <a:lvl3pPr marL="573087" indent="0" algn="ctr">
              <a:spcBef>
                <a:spcPts val="0"/>
              </a:spcBef>
              <a:buClr>
                <a:srgbClr val="F98419"/>
              </a:buClr>
              <a:buFontTx/>
              <a:buNone/>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 </a:t>
            </a:r>
          </a:p>
        </p:txBody>
      </p:sp>
      <p:sp>
        <p:nvSpPr>
          <p:cNvPr id="6" name="Source">
            <a:extLst>
              <a:ext uri="{FF2B5EF4-FFF2-40B4-BE49-F238E27FC236}">
                <a16:creationId xmlns:a16="http://schemas.microsoft.com/office/drawing/2014/main" id="{97CC260C-9163-8F68-B4AF-B8E49D23A463}"/>
              </a:ext>
            </a:extLst>
          </p:cNvPr>
          <p:cNvSpPr>
            <a:spLocks noGrp="1"/>
          </p:cNvSpPr>
          <p:nvPr>
            <p:ph idx="12" hasCustomPrompt="1"/>
          </p:nvPr>
        </p:nvSpPr>
        <p:spPr>
          <a:xfrm>
            <a:off x="3158067" y="4792204"/>
            <a:ext cx="4572000" cy="274320"/>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n-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57A96F85-5CC0-49EE-0E65-B3A8B25D75F1}"/>
              </a:ext>
            </a:extLst>
          </p:cNvPr>
          <p:cNvSpPr>
            <a:spLocks noGrp="1"/>
          </p:cNvSpPr>
          <p:nvPr>
            <p:ph type="sldNum" sz="quarter" idx="10"/>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2681327395"/>
      </p:ext>
    </p:extLst>
  </p:cSld>
  <p:clrMapOvr>
    <a:masterClrMapping/>
  </p:clrMapOvr>
  <p:extLst>
    <p:ext uri="{DCECCB84-F9BA-43D5-87BE-67443E8EF086}">
      <p15:sldGuideLst xmlns:p15="http://schemas.microsoft.com/office/powerpoint/2012/main">
        <p15:guide id="1" orient="horz" pos="1620">
          <p15:clr>
            <a:srgbClr val="FBAE40"/>
          </p15:clr>
        </p15:guide>
        <p15:guide id="2" pos="1992">
          <p15:clr>
            <a:srgbClr val="FBAE40"/>
          </p15:clr>
        </p15:guide>
        <p15:guide id="4" pos="3816">
          <p15:clr>
            <a:srgbClr val="F26B43"/>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Vertical venn">
    <p:spTree>
      <p:nvGrpSpPr>
        <p:cNvPr id="1" name=""/>
        <p:cNvGrpSpPr/>
        <p:nvPr/>
      </p:nvGrpSpPr>
      <p:grpSpPr>
        <a:xfrm>
          <a:off x="0" y="0"/>
          <a:ext cx="0" cy="0"/>
          <a:chOff x="0" y="0"/>
          <a:chExt cx="0" cy="0"/>
        </a:xfrm>
      </p:grpSpPr>
      <p:sp>
        <p:nvSpPr>
          <p:cNvPr id="8" name="Title">
            <a:extLst>
              <a:ext uri="{FF2B5EF4-FFF2-40B4-BE49-F238E27FC236}">
                <a16:creationId xmlns:a16="http://schemas.microsoft.com/office/drawing/2014/main" id="{BEB118F3-18F1-3D4F-8875-6DEF12C4AF7E}"/>
              </a:ext>
            </a:extLst>
          </p:cNvPr>
          <p:cNvSpPr>
            <a:spLocks noGrp="1"/>
          </p:cNvSpPr>
          <p:nvPr>
            <p:ph type="title" hasCustomPrompt="1"/>
          </p:nvPr>
        </p:nvSpPr>
        <p:spPr>
          <a:xfrm>
            <a:off x="149315" y="66526"/>
            <a:ext cx="2191563" cy="1243172"/>
          </a:xfrm>
        </p:spPr>
        <p:txBody>
          <a:bodyPr/>
          <a:lstStyle>
            <a:lvl1pPr>
              <a:defRPr>
                <a:latin typeface="Georgia" panose="02040502050405020303" pitchFamily="18" charset="0"/>
              </a:defRPr>
            </a:lvl1pPr>
          </a:lstStyle>
          <a:p>
            <a:r>
              <a:rPr lang="en-US"/>
              <a:t>Click to add title</a:t>
            </a:r>
          </a:p>
        </p:txBody>
      </p:sp>
      <p:sp>
        <p:nvSpPr>
          <p:cNvPr id="9" name="Subtitle">
            <a:extLst>
              <a:ext uri="{FF2B5EF4-FFF2-40B4-BE49-F238E27FC236}">
                <a16:creationId xmlns:a16="http://schemas.microsoft.com/office/drawing/2014/main" id="{AA6D0782-790C-514E-965F-639EC2EFC43D}"/>
              </a:ext>
            </a:extLst>
          </p:cNvPr>
          <p:cNvSpPr>
            <a:spLocks noGrp="1"/>
          </p:cNvSpPr>
          <p:nvPr>
            <p:ph type="body" sz="quarter" idx="14" hasCustomPrompt="1"/>
          </p:nvPr>
        </p:nvSpPr>
        <p:spPr>
          <a:xfrm>
            <a:off x="149315" y="2900920"/>
            <a:ext cx="2191563" cy="858838"/>
          </a:xfrm>
          <a:prstGeom prst="rect">
            <a:avLst/>
          </a:prstGeom>
        </p:spPr>
        <p:txBody>
          <a:bodyPr/>
          <a:lstStyle>
            <a:lvl1pPr marL="0" indent="0">
              <a:buNone/>
              <a:defRPr sz="1600" i="1">
                <a:solidFill>
                  <a:schemeClr val="bg1"/>
                </a:solidFill>
                <a:latin typeface="Georgia" panose="02040502050405020303" pitchFamily="18" charset="0"/>
              </a:defRPr>
            </a:lvl1pPr>
            <a:lvl2pPr marL="457200" indent="0">
              <a:buNone/>
              <a:defRPr sz="1600" i="1">
                <a:solidFill>
                  <a:schemeClr val="bg1"/>
                </a:solidFill>
                <a:latin typeface="Georgia" panose="02040502050405020303" pitchFamily="18" charset="0"/>
              </a:defRPr>
            </a:lvl2pPr>
            <a:lvl3pPr marL="914400" indent="0">
              <a:buNone/>
              <a:defRPr sz="1600" i="1">
                <a:solidFill>
                  <a:schemeClr val="bg1"/>
                </a:solidFill>
                <a:latin typeface="Georgia" panose="02040502050405020303" pitchFamily="18" charset="0"/>
              </a:defRPr>
            </a:lvl3pPr>
            <a:lvl4pPr marL="1371600" indent="0">
              <a:buNone/>
              <a:defRPr sz="1600" i="1">
                <a:solidFill>
                  <a:schemeClr val="bg1"/>
                </a:solidFill>
                <a:latin typeface="Georgia" panose="02040502050405020303" pitchFamily="18" charset="0"/>
              </a:defRPr>
            </a:lvl4pPr>
            <a:lvl5pPr marL="1828800" indent="0">
              <a:buNone/>
              <a:defRPr sz="1600" i="1">
                <a:solidFill>
                  <a:schemeClr val="bg1"/>
                </a:solidFill>
                <a:latin typeface="Georgia" panose="02040502050405020303" pitchFamily="18" charset="0"/>
              </a:defRPr>
            </a:lvl5pPr>
          </a:lstStyle>
          <a:p>
            <a:pPr lvl="0"/>
            <a:r>
              <a:rPr lang="en-US"/>
              <a:t>Click to add subtitle</a:t>
            </a:r>
          </a:p>
        </p:txBody>
      </p:sp>
      <p:sp>
        <p:nvSpPr>
          <p:cNvPr id="4" name="Caption">
            <a:extLst>
              <a:ext uri="{FF2B5EF4-FFF2-40B4-BE49-F238E27FC236}">
                <a16:creationId xmlns:a16="http://schemas.microsoft.com/office/drawing/2014/main" id="{221D38F6-60AE-6E36-03E5-C04BE1168869}"/>
              </a:ext>
            </a:extLst>
          </p:cNvPr>
          <p:cNvSpPr>
            <a:spLocks noGrp="1"/>
          </p:cNvSpPr>
          <p:nvPr>
            <p:ph type="body" sz="quarter" idx="17" hasCustomPrompt="1"/>
          </p:nvPr>
        </p:nvSpPr>
        <p:spPr>
          <a:xfrm>
            <a:off x="3158067" y="133350"/>
            <a:ext cx="5855598" cy="448056"/>
          </a:xfrm>
          <a:prstGeom prst="rect">
            <a:avLst/>
          </a:prstGeom>
          <a:solidFill>
            <a:schemeClr val="accent2">
              <a:alpha val="5000"/>
            </a:schemeClr>
          </a:solidFill>
          <a:ln>
            <a:noFill/>
          </a:ln>
        </p:spPr>
        <p:txBody>
          <a:bodyPr vert="horz" anchor="ctr"/>
          <a:lstStyle>
            <a:lvl1pPr marL="0" indent="0" algn="ctr">
              <a:buNone/>
              <a:defRPr sz="1400" baseline="0">
                <a:latin typeface="Georgia" panose="02040502050405020303" pitchFamily="18" charset="0"/>
              </a:defRPr>
            </a:lvl1pPr>
            <a:lvl2pPr marL="457200" indent="0">
              <a:buNone/>
              <a:defRPr/>
            </a:lvl2pPr>
          </a:lstStyle>
          <a:p>
            <a:pPr lvl="0"/>
            <a:r>
              <a:rPr lang="en-US"/>
              <a:t>Click to add caption</a:t>
            </a:r>
          </a:p>
        </p:txBody>
      </p:sp>
      <p:sp>
        <p:nvSpPr>
          <p:cNvPr id="12" name="Circle 1">
            <a:extLst>
              <a:ext uri="{FF2B5EF4-FFF2-40B4-BE49-F238E27FC236}">
                <a16:creationId xmlns:a16="http://schemas.microsoft.com/office/drawing/2014/main" id="{64242F61-8EA4-184F-A007-5A8550FDE1B1}"/>
              </a:ext>
            </a:extLst>
          </p:cNvPr>
          <p:cNvSpPr>
            <a:spLocks noGrp="1"/>
          </p:cNvSpPr>
          <p:nvPr>
            <p:ph idx="19" hasCustomPrompt="1"/>
          </p:nvPr>
        </p:nvSpPr>
        <p:spPr>
          <a:xfrm>
            <a:off x="3733293" y="940039"/>
            <a:ext cx="2790772" cy="2552177"/>
          </a:xfrm>
          <a:prstGeom prst="ellipse">
            <a:avLst/>
          </a:prstGeom>
          <a:solidFill>
            <a:schemeClr val="accent2">
              <a:lumMod val="20000"/>
              <a:lumOff val="80000"/>
              <a:alpha val="40000"/>
            </a:schemeClr>
          </a:solidFill>
          <a:ln w="38100" cmpd="sng">
            <a:noFill/>
          </a:ln>
        </p:spPr>
        <p:txBody>
          <a:bodyPr/>
          <a:lstStyle>
            <a:lvl1pPr marL="0" indent="0" algn="l">
              <a:spcBef>
                <a:spcPts val="0"/>
              </a:spcBef>
              <a:buClr>
                <a:srgbClr val="F98419"/>
              </a:buClr>
              <a:buSzPct val="80000"/>
              <a:buFont typeface="Arial" panose="020B0604020202020204" pitchFamily="34" charset="0"/>
              <a:buNone/>
              <a:defRPr lang="en-US" sz="1600" b="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0" indent="0" algn="ctr">
              <a:spcBef>
                <a:spcPts val="0"/>
              </a:spcBef>
              <a:buClr>
                <a:srgbClr val="F98419"/>
              </a:buClr>
              <a:buSzPct val="80000"/>
              <a:buFont typeface="Arial" panose="020B0604020202020204" pitchFamily="34" charset="0"/>
              <a:buNone/>
              <a:defRPr sz="1600"/>
            </a:lvl2pPr>
            <a:lvl3pPr marL="573087" indent="0">
              <a:spcBef>
                <a:spcPts val="0"/>
              </a:spcBef>
              <a:buClr>
                <a:srgbClr val="F98419"/>
              </a:buClr>
              <a:buFont typeface="Arial" panose="020B0604020202020204" pitchFamily="34" charset="0"/>
              <a:buNone/>
              <a:tabLst/>
              <a:defRPr sz="1600"/>
            </a:lvl3pPr>
            <a:lvl4pPr marL="1371600" indent="0">
              <a:buNone/>
              <a:defRPr/>
            </a:lvl4pPr>
            <a:lvl5pPr marL="1828800" indent="0">
              <a:buNone/>
              <a:defRPr/>
            </a:lvl5pPr>
          </a:lstStyle>
          <a:p>
            <a:pPr lvl="0"/>
            <a:r>
              <a:rPr lang="en-US"/>
              <a:t>Click to add first-level bullet</a:t>
            </a:r>
          </a:p>
        </p:txBody>
      </p:sp>
      <p:sp>
        <p:nvSpPr>
          <p:cNvPr id="11" name="Circle 2">
            <a:extLst>
              <a:ext uri="{FF2B5EF4-FFF2-40B4-BE49-F238E27FC236}">
                <a16:creationId xmlns:a16="http://schemas.microsoft.com/office/drawing/2014/main" id="{5E4AB30B-0FD2-6B48-B41C-7A5D8D919019}"/>
              </a:ext>
            </a:extLst>
          </p:cNvPr>
          <p:cNvSpPr>
            <a:spLocks noGrp="1"/>
          </p:cNvSpPr>
          <p:nvPr>
            <p:ph idx="21" hasCustomPrompt="1"/>
          </p:nvPr>
        </p:nvSpPr>
        <p:spPr>
          <a:xfrm>
            <a:off x="5660317" y="940039"/>
            <a:ext cx="2790772" cy="2552177"/>
          </a:xfrm>
          <a:prstGeom prst="ellipse">
            <a:avLst/>
          </a:prstGeom>
          <a:solidFill>
            <a:schemeClr val="accent3">
              <a:lumMod val="20000"/>
              <a:lumOff val="80000"/>
              <a:alpha val="50000"/>
            </a:schemeClr>
          </a:solidFill>
          <a:ln w="38100" cmpd="sng">
            <a:noFill/>
          </a:ln>
        </p:spPr>
        <p:txBody>
          <a:bodyPr/>
          <a:lstStyle>
            <a:lvl1pPr marL="0" indent="0" algn="r">
              <a:spcBef>
                <a:spcPts val="0"/>
              </a:spcBef>
              <a:buClr>
                <a:srgbClr val="F98419"/>
              </a:buClr>
              <a:buSzPct val="80000"/>
              <a:buFont typeface="Arial" panose="020B0604020202020204" pitchFamily="34" charset="0"/>
              <a:buNone/>
              <a:defRPr lang="en-US" sz="1600" b="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0" indent="0" algn="ctr">
              <a:spcBef>
                <a:spcPts val="0"/>
              </a:spcBef>
              <a:buClr>
                <a:srgbClr val="F98419"/>
              </a:buClr>
              <a:buSzPct val="80000"/>
              <a:buFont typeface="Arial" panose="020B0604020202020204" pitchFamily="34" charset="0"/>
              <a:buNone/>
              <a:defRPr sz="1600"/>
            </a:lvl2pPr>
            <a:lvl3pPr marL="573087" indent="0">
              <a:spcBef>
                <a:spcPts val="0"/>
              </a:spcBef>
              <a:buClr>
                <a:srgbClr val="F98419"/>
              </a:buClr>
              <a:buFont typeface="Arial" panose="020B0604020202020204" pitchFamily="34" charset="0"/>
              <a:buNone/>
              <a:tabLst/>
              <a:defRPr sz="1600"/>
            </a:lvl3pPr>
            <a:lvl4pPr marL="1371600" indent="0">
              <a:buNone/>
              <a:defRPr/>
            </a:lvl4pPr>
            <a:lvl5pPr marL="1828800" indent="0">
              <a:buNone/>
              <a:defRPr/>
            </a:lvl5pPr>
          </a:lstStyle>
          <a:p>
            <a:pPr lvl="0"/>
            <a:r>
              <a:rPr lang="en-US"/>
              <a:t>Click to add first-level bullet</a:t>
            </a:r>
          </a:p>
        </p:txBody>
      </p:sp>
      <p:sp>
        <p:nvSpPr>
          <p:cNvPr id="14" name="Circle 3">
            <a:extLst>
              <a:ext uri="{FF2B5EF4-FFF2-40B4-BE49-F238E27FC236}">
                <a16:creationId xmlns:a16="http://schemas.microsoft.com/office/drawing/2014/main" id="{10DBC93F-DCA9-E145-9D20-F57AF65E7EE5}"/>
              </a:ext>
            </a:extLst>
          </p:cNvPr>
          <p:cNvSpPr>
            <a:spLocks noGrp="1"/>
          </p:cNvSpPr>
          <p:nvPr>
            <p:ph idx="20" hasCustomPrompt="1"/>
          </p:nvPr>
        </p:nvSpPr>
        <p:spPr>
          <a:xfrm>
            <a:off x="4700961" y="1844070"/>
            <a:ext cx="2790772" cy="2552177"/>
          </a:xfrm>
          <a:prstGeom prst="ellipse">
            <a:avLst/>
          </a:prstGeom>
          <a:solidFill>
            <a:schemeClr val="accent4">
              <a:lumMod val="20000"/>
              <a:lumOff val="80000"/>
              <a:alpha val="39931"/>
            </a:schemeClr>
          </a:solidFill>
          <a:ln w="38100" cmpd="sng">
            <a:noFill/>
          </a:ln>
        </p:spPr>
        <p:txBody>
          <a:bodyPr anchor="b"/>
          <a:lstStyle>
            <a:lvl1pPr marL="0" indent="0" algn="ctr">
              <a:spcBef>
                <a:spcPts val="0"/>
              </a:spcBef>
              <a:buClr>
                <a:srgbClr val="F98419"/>
              </a:buClr>
              <a:buSzPct val="80000"/>
              <a:buFont typeface="Arial" panose="020B0604020202020204" pitchFamily="34" charset="0"/>
              <a:buNone/>
              <a:defRPr lang="en-US" sz="1600" b="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0" indent="0" algn="ctr">
              <a:spcBef>
                <a:spcPts val="0"/>
              </a:spcBef>
              <a:buClr>
                <a:srgbClr val="F98419"/>
              </a:buClr>
              <a:buSzPct val="80000"/>
              <a:buFont typeface="Arial" panose="020B0604020202020204" pitchFamily="34" charset="0"/>
              <a:buNone/>
              <a:defRPr sz="1600"/>
            </a:lvl2pPr>
            <a:lvl3pPr marL="573087" indent="0">
              <a:spcBef>
                <a:spcPts val="0"/>
              </a:spcBef>
              <a:buClr>
                <a:srgbClr val="F98419"/>
              </a:buClr>
              <a:buFont typeface="Arial" panose="020B0604020202020204" pitchFamily="34" charset="0"/>
              <a:buNone/>
              <a:tabLst/>
              <a:defRPr sz="1600"/>
            </a:lvl3pPr>
            <a:lvl4pPr marL="1371600" indent="0">
              <a:buNone/>
              <a:defRPr/>
            </a:lvl4pPr>
            <a:lvl5pPr marL="1828800" indent="0">
              <a:buNone/>
              <a:defRPr/>
            </a:lvl5pPr>
          </a:lstStyle>
          <a:p>
            <a:pPr lvl="0"/>
            <a:r>
              <a:rPr lang="en-US"/>
              <a:t>Click to add first-level bullet</a:t>
            </a:r>
          </a:p>
        </p:txBody>
      </p:sp>
      <p:sp>
        <p:nvSpPr>
          <p:cNvPr id="13" name="Circle 4">
            <a:extLst>
              <a:ext uri="{FF2B5EF4-FFF2-40B4-BE49-F238E27FC236}">
                <a16:creationId xmlns:a16="http://schemas.microsoft.com/office/drawing/2014/main" id="{42458099-3A90-C247-84C6-E7D22E142591}"/>
              </a:ext>
            </a:extLst>
          </p:cNvPr>
          <p:cNvSpPr>
            <a:spLocks noGrp="1"/>
          </p:cNvSpPr>
          <p:nvPr>
            <p:ph idx="22" hasCustomPrompt="1"/>
          </p:nvPr>
        </p:nvSpPr>
        <p:spPr>
          <a:xfrm>
            <a:off x="5417465" y="1698847"/>
            <a:ext cx="1336802" cy="1034559"/>
          </a:xfrm>
          <a:prstGeom prst="rect">
            <a:avLst/>
          </a:prstGeom>
          <a:ln w="9525" cmpd="sng">
            <a:noFill/>
          </a:ln>
        </p:spPr>
        <p:txBody>
          <a:bodyPr anchor="ctr"/>
          <a:lstStyle>
            <a:lvl1pPr marL="0" indent="0" algn="ctr">
              <a:spcBef>
                <a:spcPts val="2400"/>
              </a:spcBef>
              <a:buClr>
                <a:srgbClr val="F98419"/>
              </a:buClr>
              <a:buSzPct val="80000"/>
              <a:buFont typeface="Arial" panose="020B0604020202020204" pitchFamily="34" charset="0"/>
              <a:buNone/>
              <a:defRPr lang="en-US" sz="1600" b="1" kern="1200" baseline="0" dirty="0" smtClean="0">
                <a:solidFill>
                  <a:schemeClr val="tx1"/>
                </a:solidFill>
                <a:latin typeface="+mn-lt"/>
                <a:ea typeface="+mn-ea"/>
                <a:cs typeface="+mn-cs"/>
              </a:defRPr>
            </a:lvl1pPr>
            <a:lvl2pPr marL="284162" indent="0" algn="ctr">
              <a:spcBef>
                <a:spcPts val="0"/>
              </a:spcBef>
              <a:buClr>
                <a:srgbClr val="F98419"/>
              </a:buClr>
              <a:buSzPct val="80000"/>
              <a:buFont typeface="Arial" panose="020B0604020202020204" pitchFamily="34" charset="0"/>
              <a:buNone/>
              <a:defRPr sz="1600"/>
            </a:lvl2pPr>
            <a:lvl3pPr marL="573087" indent="0" algn="ctr">
              <a:spcBef>
                <a:spcPts val="0"/>
              </a:spcBef>
              <a:buClr>
                <a:srgbClr val="F98419"/>
              </a:buClr>
              <a:buFont typeface="Arial" panose="020B0604020202020204" pitchFamily="34" charset="0"/>
              <a:buNone/>
              <a:tabLst/>
              <a:defRPr sz="1600"/>
            </a:lvl3pPr>
            <a:lvl4pPr marL="1371600" indent="0">
              <a:buNone/>
              <a:defRPr/>
            </a:lvl4pPr>
            <a:lvl5pPr marL="1828800" indent="0">
              <a:buNone/>
              <a:defRPr/>
            </a:lvl5pPr>
          </a:lstStyle>
          <a:p>
            <a:pPr lvl="0"/>
            <a:r>
              <a:rPr lang="en-US"/>
              <a:t>Click to add first-level bullet</a:t>
            </a:r>
          </a:p>
        </p:txBody>
      </p:sp>
      <p:sp>
        <p:nvSpPr>
          <p:cNvPr id="15" name="Source">
            <a:extLst>
              <a:ext uri="{FF2B5EF4-FFF2-40B4-BE49-F238E27FC236}">
                <a16:creationId xmlns:a16="http://schemas.microsoft.com/office/drawing/2014/main" id="{09DAFD96-322A-954E-B591-9667275294F4}"/>
              </a:ext>
            </a:extLst>
          </p:cNvPr>
          <p:cNvSpPr>
            <a:spLocks noGrp="1"/>
          </p:cNvSpPr>
          <p:nvPr>
            <p:ph idx="12" hasCustomPrompt="1"/>
          </p:nvPr>
        </p:nvSpPr>
        <p:spPr>
          <a:xfrm>
            <a:off x="3154680" y="4792204"/>
            <a:ext cx="4572000" cy="274320"/>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rgbClr val="000000"/>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DD9C25E2-854F-494E-B9A7-115E3C7AA053}"/>
              </a:ext>
            </a:extLst>
          </p:cNvPr>
          <p:cNvSpPr>
            <a:spLocks noGrp="1"/>
          </p:cNvSpPr>
          <p:nvPr>
            <p:ph type="sldNum" sz="quarter" idx="23"/>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2691699396"/>
      </p:ext>
    </p:extLst>
  </p:cSld>
  <p:clrMapOvr>
    <a:masterClrMapping/>
  </p:clrMapOvr>
  <p:extLst>
    <p:ext uri="{DCECCB84-F9BA-43D5-87BE-67443E8EF086}">
      <p15:sldGuideLst xmlns:p15="http://schemas.microsoft.com/office/powerpoint/2012/main">
        <p15:guide id="1" orient="horz" pos="2940">
          <p15:clr>
            <a:srgbClr val="FBAE40"/>
          </p15:clr>
        </p15:guide>
        <p15:guide id="2" pos="3840">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Circle with bullets">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8254C1EC-461D-277D-61F7-8A9B5D4DE3B5}"/>
              </a:ext>
            </a:extLst>
          </p:cNvPr>
          <p:cNvSpPr>
            <a:spLocks noGrp="1"/>
          </p:cNvSpPr>
          <p:nvPr>
            <p:ph type="title"/>
          </p:nvPr>
        </p:nvSpPr>
        <p:spPr/>
        <p:txBody>
          <a:bodyPr/>
          <a:lstStyle/>
          <a:p>
            <a:r>
              <a:rPr lang="en-US"/>
              <a:t>Click to edit Master title style</a:t>
            </a:r>
          </a:p>
        </p:txBody>
      </p:sp>
      <p:sp>
        <p:nvSpPr>
          <p:cNvPr id="7" name="Subtitle">
            <a:extLst>
              <a:ext uri="{FF2B5EF4-FFF2-40B4-BE49-F238E27FC236}">
                <a16:creationId xmlns:a16="http://schemas.microsoft.com/office/drawing/2014/main" id="{93A253B3-5980-57FA-DD03-213CF6BCED5C}"/>
              </a:ext>
            </a:extLst>
          </p:cNvPr>
          <p:cNvSpPr>
            <a:spLocks noGrp="1"/>
          </p:cNvSpPr>
          <p:nvPr>
            <p:ph type="body" sz="quarter" idx="14" hasCustomPrompt="1"/>
          </p:nvPr>
        </p:nvSpPr>
        <p:spPr>
          <a:xfrm>
            <a:off x="149315" y="2900920"/>
            <a:ext cx="2736760" cy="858838"/>
          </a:xfrm>
          <a:prstGeom prst="rect">
            <a:avLst/>
          </a:prstGeom>
        </p:spPr>
        <p:txBody>
          <a:bodyPr/>
          <a:lstStyle>
            <a:lvl1pPr marL="0" indent="0">
              <a:buNone/>
              <a:defRPr sz="1600" i="1">
                <a:solidFill>
                  <a:schemeClr val="bg1"/>
                </a:solidFill>
                <a:latin typeface="Georgia" panose="02040502050405020303" pitchFamily="18" charset="0"/>
              </a:defRPr>
            </a:lvl1pPr>
            <a:lvl2pPr marL="457200" indent="0">
              <a:buNone/>
              <a:defRPr sz="1600" i="1">
                <a:solidFill>
                  <a:schemeClr val="bg1"/>
                </a:solidFill>
                <a:latin typeface="Georgia" panose="02040502050405020303" pitchFamily="18" charset="0"/>
              </a:defRPr>
            </a:lvl2pPr>
            <a:lvl3pPr marL="914400" indent="0">
              <a:buNone/>
              <a:defRPr sz="1600" i="1">
                <a:solidFill>
                  <a:schemeClr val="bg1"/>
                </a:solidFill>
                <a:latin typeface="Georgia" panose="02040502050405020303" pitchFamily="18" charset="0"/>
              </a:defRPr>
            </a:lvl3pPr>
            <a:lvl4pPr marL="1371600" indent="0">
              <a:buNone/>
              <a:defRPr sz="1600" i="1">
                <a:solidFill>
                  <a:schemeClr val="bg1"/>
                </a:solidFill>
                <a:latin typeface="Georgia" panose="02040502050405020303" pitchFamily="18" charset="0"/>
              </a:defRPr>
            </a:lvl4pPr>
            <a:lvl5pPr marL="1828800" indent="0">
              <a:buNone/>
              <a:defRPr sz="1600" i="1">
                <a:solidFill>
                  <a:schemeClr val="bg1"/>
                </a:solidFill>
                <a:latin typeface="Georgia" panose="02040502050405020303" pitchFamily="18" charset="0"/>
              </a:defRPr>
            </a:lvl5pPr>
          </a:lstStyle>
          <a:p>
            <a:pPr lvl="0"/>
            <a:r>
              <a:rPr lang="en-US"/>
              <a:t>Click to add subtitle</a:t>
            </a:r>
          </a:p>
        </p:txBody>
      </p:sp>
      <p:sp>
        <p:nvSpPr>
          <p:cNvPr id="10" name="Shape 1">
            <a:extLst>
              <a:ext uri="{FF2B5EF4-FFF2-40B4-BE49-F238E27FC236}">
                <a16:creationId xmlns:a16="http://schemas.microsoft.com/office/drawing/2014/main" id="{AF86E3CF-A0AD-2062-F097-EBF18D204838}"/>
              </a:ext>
              <a:ext uri="{C183D7F6-B498-43B3-948B-1728B52AA6E4}">
                <adec:decorative xmlns:adec="http://schemas.microsoft.com/office/drawing/2017/decorative" val="1"/>
              </a:ext>
            </a:extLst>
          </p:cNvPr>
          <p:cNvSpPr/>
          <p:nvPr userDrawn="1"/>
        </p:nvSpPr>
        <p:spPr>
          <a:xfrm>
            <a:off x="4622800" y="993247"/>
            <a:ext cx="1473840" cy="1353312"/>
          </a:xfrm>
          <a:custGeom>
            <a:avLst/>
            <a:gdLst>
              <a:gd name="connsiteX0" fmla="*/ 0 w 1759712"/>
              <a:gd name="connsiteY0" fmla="*/ 1759712 h 1759712"/>
              <a:gd name="connsiteX1" fmla="*/ 1759712 w 1759712"/>
              <a:gd name="connsiteY1" fmla="*/ 0 h 1759712"/>
              <a:gd name="connsiteX2" fmla="*/ 1759712 w 1759712"/>
              <a:gd name="connsiteY2" fmla="*/ 1759712 h 1759712"/>
              <a:gd name="connsiteX3" fmla="*/ 0 w 1759712"/>
              <a:gd name="connsiteY3" fmla="*/ 1759712 h 1759712"/>
            </a:gdLst>
            <a:ahLst/>
            <a:cxnLst>
              <a:cxn ang="0">
                <a:pos x="connsiteX0" y="connsiteY0"/>
              </a:cxn>
              <a:cxn ang="0">
                <a:pos x="connsiteX1" y="connsiteY1"/>
              </a:cxn>
              <a:cxn ang="0">
                <a:pos x="connsiteX2" y="connsiteY2"/>
              </a:cxn>
              <a:cxn ang="0">
                <a:pos x="connsiteX3" y="connsiteY3"/>
              </a:cxn>
            </a:cxnLst>
            <a:rect l="l" t="t" r="r" b="b"/>
            <a:pathLst>
              <a:path w="1759712" h="1759712">
                <a:moveTo>
                  <a:pt x="0" y="1759712"/>
                </a:moveTo>
                <a:cubicBezTo>
                  <a:pt x="0" y="787850"/>
                  <a:pt x="787850" y="0"/>
                  <a:pt x="1759712" y="0"/>
                </a:cubicBezTo>
                <a:lnTo>
                  <a:pt x="1759712" y="1759712"/>
                </a:lnTo>
                <a:lnTo>
                  <a:pt x="0" y="1759712"/>
                </a:lnTo>
                <a:close/>
              </a:path>
            </a:pathLst>
          </a:custGeom>
          <a:solidFill>
            <a:schemeClr val="accent3"/>
          </a:solidFill>
          <a:ln w="25400" cap="flat" cmpd="sng" algn="ctr">
            <a:solidFill>
              <a:srgbClr val="FFFFFF">
                <a:lumMod val="95000"/>
              </a:srgbClr>
            </a:solidFill>
            <a:prstDash val="solid"/>
          </a:ln>
          <a:effectLst/>
        </p:spPr>
        <p:txBody>
          <a:bodyPr spcFirstLastPara="0" vert="horz" wrap="square" lIns="828336" tIns="828336" rIns="312928" bIns="312928" numCol="1" spcCol="1270" anchor="ctr" anchorCtr="0">
            <a:noAutofit/>
          </a:bodyPr>
          <a:lstStyle/>
          <a:p>
            <a:pPr marL="0" marR="0" lvl="0" indent="0" algn="ctr" defTabSz="1955800"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rPr>
              <a:t> </a:t>
            </a:r>
          </a:p>
        </p:txBody>
      </p:sp>
      <p:sp>
        <p:nvSpPr>
          <p:cNvPr id="11" name="Shape 2">
            <a:extLst>
              <a:ext uri="{FF2B5EF4-FFF2-40B4-BE49-F238E27FC236}">
                <a16:creationId xmlns:a16="http://schemas.microsoft.com/office/drawing/2014/main" id="{8335EEA4-94BD-DB24-0248-A4F858C6F683}"/>
              </a:ext>
              <a:ext uri="{C183D7F6-B498-43B3-948B-1728B52AA6E4}">
                <adec:decorative xmlns:adec="http://schemas.microsoft.com/office/drawing/2017/decorative" val="1"/>
              </a:ext>
            </a:extLst>
          </p:cNvPr>
          <p:cNvSpPr/>
          <p:nvPr userDrawn="1"/>
        </p:nvSpPr>
        <p:spPr>
          <a:xfrm>
            <a:off x="6096640" y="993247"/>
            <a:ext cx="1473840" cy="1353312"/>
          </a:xfrm>
          <a:custGeom>
            <a:avLst/>
            <a:gdLst>
              <a:gd name="connsiteX0" fmla="*/ 0 w 1759712"/>
              <a:gd name="connsiteY0" fmla="*/ 1759712 h 1759712"/>
              <a:gd name="connsiteX1" fmla="*/ 1759712 w 1759712"/>
              <a:gd name="connsiteY1" fmla="*/ 0 h 1759712"/>
              <a:gd name="connsiteX2" fmla="*/ 1759712 w 1759712"/>
              <a:gd name="connsiteY2" fmla="*/ 1759712 h 1759712"/>
              <a:gd name="connsiteX3" fmla="*/ 0 w 1759712"/>
              <a:gd name="connsiteY3" fmla="*/ 1759712 h 1759712"/>
            </a:gdLst>
            <a:ahLst/>
            <a:cxnLst>
              <a:cxn ang="0">
                <a:pos x="connsiteX0" y="connsiteY0"/>
              </a:cxn>
              <a:cxn ang="0">
                <a:pos x="connsiteX1" y="connsiteY1"/>
              </a:cxn>
              <a:cxn ang="0">
                <a:pos x="connsiteX2" y="connsiteY2"/>
              </a:cxn>
              <a:cxn ang="0">
                <a:pos x="connsiteX3" y="connsiteY3"/>
              </a:cxn>
            </a:cxnLst>
            <a:rect l="l" t="t" r="r" b="b"/>
            <a:pathLst>
              <a:path w="1759712" h="1759712">
                <a:moveTo>
                  <a:pt x="0" y="0"/>
                </a:moveTo>
                <a:cubicBezTo>
                  <a:pt x="971862" y="0"/>
                  <a:pt x="1759712" y="787850"/>
                  <a:pt x="1759712" y="1759712"/>
                </a:cubicBezTo>
                <a:lnTo>
                  <a:pt x="0" y="1759712"/>
                </a:lnTo>
                <a:lnTo>
                  <a:pt x="0" y="0"/>
                </a:lnTo>
                <a:close/>
              </a:path>
            </a:pathLst>
          </a:custGeom>
          <a:solidFill>
            <a:schemeClr val="accent3"/>
          </a:solidFill>
          <a:ln w="25400" cap="flat" cmpd="sng" algn="ctr">
            <a:solidFill>
              <a:srgbClr val="FFFFFF">
                <a:lumMod val="95000"/>
              </a:srgbClr>
            </a:solidFill>
            <a:prstDash val="solid"/>
          </a:ln>
          <a:effectLst/>
        </p:spPr>
        <p:txBody>
          <a:bodyPr spcFirstLastPara="0" vert="horz" wrap="square" lIns="312928" tIns="828336" rIns="828336" bIns="312928" numCol="1" spcCol="1270" anchor="ctr" anchorCtr="0">
            <a:noAutofit/>
          </a:bodyPr>
          <a:lstStyle/>
          <a:p>
            <a:pPr marL="0" marR="0" lvl="0" indent="0" algn="ctr" defTabSz="1955800"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rPr>
              <a:t> </a:t>
            </a:r>
          </a:p>
        </p:txBody>
      </p:sp>
      <p:sp>
        <p:nvSpPr>
          <p:cNvPr id="12" name="Shape 3">
            <a:extLst>
              <a:ext uri="{FF2B5EF4-FFF2-40B4-BE49-F238E27FC236}">
                <a16:creationId xmlns:a16="http://schemas.microsoft.com/office/drawing/2014/main" id="{FF08EE0A-653A-EB1B-B514-D30DCEDCB6CD}"/>
              </a:ext>
              <a:ext uri="{C183D7F6-B498-43B3-948B-1728B52AA6E4}">
                <adec:decorative xmlns:adec="http://schemas.microsoft.com/office/drawing/2017/decorative" val="1"/>
              </a:ext>
            </a:extLst>
          </p:cNvPr>
          <p:cNvSpPr/>
          <p:nvPr userDrawn="1"/>
        </p:nvSpPr>
        <p:spPr>
          <a:xfrm>
            <a:off x="4622800" y="2345485"/>
            <a:ext cx="1473840" cy="1353312"/>
          </a:xfrm>
          <a:custGeom>
            <a:avLst/>
            <a:gdLst>
              <a:gd name="connsiteX0" fmla="*/ 0 w 1759712"/>
              <a:gd name="connsiteY0" fmla="*/ 1759712 h 1759712"/>
              <a:gd name="connsiteX1" fmla="*/ 1759712 w 1759712"/>
              <a:gd name="connsiteY1" fmla="*/ 0 h 1759712"/>
              <a:gd name="connsiteX2" fmla="*/ 1759712 w 1759712"/>
              <a:gd name="connsiteY2" fmla="*/ 1759712 h 1759712"/>
              <a:gd name="connsiteX3" fmla="*/ 0 w 1759712"/>
              <a:gd name="connsiteY3" fmla="*/ 1759712 h 1759712"/>
            </a:gdLst>
            <a:ahLst/>
            <a:cxnLst>
              <a:cxn ang="0">
                <a:pos x="connsiteX0" y="connsiteY0"/>
              </a:cxn>
              <a:cxn ang="0">
                <a:pos x="connsiteX1" y="connsiteY1"/>
              </a:cxn>
              <a:cxn ang="0">
                <a:pos x="connsiteX2" y="connsiteY2"/>
              </a:cxn>
              <a:cxn ang="0">
                <a:pos x="connsiteX3" y="connsiteY3"/>
              </a:cxn>
            </a:cxnLst>
            <a:rect l="l" t="t" r="r" b="b"/>
            <a:pathLst>
              <a:path w="1759712" h="1759712">
                <a:moveTo>
                  <a:pt x="1759712" y="1759712"/>
                </a:moveTo>
                <a:cubicBezTo>
                  <a:pt x="787850" y="1759712"/>
                  <a:pt x="0" y="971862"/>
                  <a:pt x="0" y="0"/>
                </a:cubicBezTo>
                <a:lnTo>
                  <a:pt x="1759712" y="0"/>
                </a:lnTo>
                <a:lnTo>
                  <a:pt x="1759712" y="1759712"/>
                </a:lnTo>
                <a:close/>
              </a:path>
            </a:pathLst>
          </a:custGeom>
          <a:solidFill>
            <a:schemeClr val="accent3"/>
          </a:solidFill>
          <a:ln w="25400" cap="flat" cmpd="sng" algn="ctr">
            <a:solidFill>
              <a:srgbClr val="FFFFFF">
                <a:lumMod val="95000"/>
              </a:srgbClr>
            </a:solidFill>
            <a:prstDash val="solid"/>
          </a:ln>
          <a:effectLst/>
        </p:spPr>
        <p:txBody>
          <a:bodyPr spcFirstLastPara="0" vert="horz" wrap="square" lIns="828336" tIns="312928" rIns="312927" bIns="828336" numCol="1" spcCol="1270" anchor="ctr" anchorCtr="0">
            <a:noAutofit/>
          </a:bodyPr>
          <a:lstStyle/>
          <a:p>
            <a:pPr marL="0" marR="0" lvl="0" indent="0" algn="ctr" defTabSz="1955800"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rPr>
              <a:t> </a:t>
            </a:r>
          </a:p>
        </p:txBody>
      </p:sp>
      <p:sp>
        <p:nvSpPr>
          <p:cNvPr id="13" name="Shape 4">
            <a:extLst>
              <a:ext uri="{FF2B5EF4-FFF2-40B4-BE49-F238E27FC236}">
                <a16:creationId xmlns:a16="http://schemas.microsoft.com/office/drawing/2014/main" id="{F1F62F92-2540-D39C-838D-CFF69F87ECBE}"/>
              </a:ext>
              <a:ext uri="{C183D7F6-B498-43B3-948B-1728B52AA6E4}">
                <adec:decorative xmlns:adec="http://schemas.microsoft.com/office/drawing/2017/decorative" val="1"/>
              </a:ext>
            </a:extLst>
          </p:cNvPr>
          <p:cNvSpPr/>
          <p:nvPr userDrawn="1"/>
        </p:nvSpPr>
        <p:spPr>
          <a:xfrm>
            <a:off x="6096640" y="2345485"/>
            <a:ext cx="1473840" cy="1353313"/>
          </a:xfrm>
          <a:custGeom>
            <a:avLst/>
            <a:gdLst>
              <a:gd name="connsiteX0" fmla="*/ 0 w 1759712"/>
              <a:gd name="connsiteY0" fmla="*/ 1759712 h 1759712"/>
              <a:gd name="connsiteX1" fmla="*/ 1759712 w 1759712"/>
              <a:gd name="connsiteY1" fmla="*/ 0 h 1759712"/>
              <a:gd name="connsiteX2" fmla="*/ 1759712 w 1759712"/>
              <a:gd name="connsiteY2" fmla="*/ 1759712 h 1759712"/>
              <a:gd name="connsiteX3" fmla="*/ 0 w 1759712"/>
              <a:gd name="connsiteY3" fmla="*/ 1759712 h 1759712"/>
            </a:gdLst>
            <a:ahLst/>
            <a:cxnLst>
              <a:cxn ang="0">
                <a:pos x="connsiteX0" y="connsiteY0"/>
              </a:cxn>
              <a:cxn ang="0">
                <a:pos x="connsiteX1" y="connsiteY1"/>
              </a:cxn>
              <a:cxn ang="0">
                <a:pos x="connsiteX2" y="connsiteY2"/>
              </a:cxn>
              <a:cxn ang="0">
                <a:pos x="connsiteX3" y="connsiteY3"/>
              </a:cxn>
            </a:cxnLst>
            <a:rect l="l" t="t" r="r" b="b"/>
            <a:pathLst>
              <a:path w="1759712" h="1759712">
                <a:moveTo>
                  <a:pt x="1759712" y="0"/>
                </a:moveTo>
                <a:cubicBezTo>
                  <a:pt x="1759712" y="971862"/>
                  <a:pt x="971862" y="1759712"/>
                  <a:pt x="0" y="1759712"/>
                </a:cubicBezTo>
                <a:lnTo>
                  <a:pt x="0" y="0"/>
                </a:lnTo>
                <a:lnTo>
                  <a:pt x="1759712" y="0"/>
                </a:lnTo>
                <a:close/>
              </a:path>
            </a:pathLst>
          </a:custGeom>
          <a:solidFill>
            <a:schemeClr val="accent3"/>
          </a:solidFill>
          <a:ln w="25400" cap="flat" cmpd="sng" algn="ctr">
            <a:solidFill>
              <a:srgbClr val="FFFFFF">
                <a:lumMod val="95000"/>
              </a:srgbClr>
            </a:solidFill>
            <a:prstDash val="solid"/>
          </a:ln>
          <a:effectLst/>
        </p:spPr>
        <p:txBody>
          <a:bodyPr spcFirstLastPara="0" vert="horz" wrap="square" lIns="312928" tIns="312929" rIns="828336" bIns="828336" numCol="1" spcCol="1270" anchor="ctr" anchorCtr="0">
            <a:noAutofit/>
          </a:bodyPr>
          <a:lstStyle/>
          <a:p>
            <a:pPr marL="0" marR="0" lvl="0" indent="0" algn="ctr" defTabSz="1955800"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rPr>
              <a:t> </a:t>
            </a:r>
          </a:p>
        </p:txBody>
      </p:sp>
      <p:sp>
        <p:nvSpPr>
          <p:cNvPr id="14" name="Center image">
            <a:extLst>
              <a:ext uri="{FF2B5EF4-FFF2-40B4-BE49-F238E27FC236}">
                <a16:creationId xmlns:a16="http://schemas.microsoft.com/office/drawing/2014/main" id="{C0A5FB38-FD8A-7EBA-3E03-C0C2A368D32C}"/>
              </a:ext>
            </a:extLst>
          </p:cNvPr>
          <p:cNvSpPr>
            <a:spLocks noGrp="1"/>
          </p:cNvSpPr>
          <p:nvPr>
            <p:ph type="pic" sz="quarter" idx="24"/>
          </p:nvPr>
        </p:nvSpPr>
        <p:spPr>
          <a:xfrm>
            <a:off x="5728373" y="2070793"/>
            <a:ext cx="698500" cy="557213"/>
          </a:xfrm>
          <a:prstGeom prst="rect">
            <a:avLst/>
          </a:prstGeom>
          <a:ln>
            <a:noFill/>
          </a:ln>
        </p:spPr>
        <p:txBody>
          <a:bodyPr anchor="ctr"/>
          <a:lstStyle>
            <a:lvl1pPr marL="0" indent="0" algn="ctr">
              <a:buNone/>
              <a:defRPr sz="1600">
                <a:latin typeface="Calibri" panose="020F0502020204030204" pitchFamily="34" charset="0"/>
                <a:ea typeface="Tahoma" panose="020B0604030504040204" pitchFamily="34" charset="0"/>
                <a:cs typeface="Calibri" panose="020F0502020204030204" pitchFamily="34" charset="0"/>
              </a:defRPr>
            </a:lvl1pPr>
          </a:lstStyle>
          <a:p>
            <a:endParaRPr lang="en-US"/>
          </a:p>
        </p:txBody>
      </p:sp>
      <p:sp>
        <p:nvSpPr>
          <p:cNvPr id="15" name="Pie 1">
            <a:extLst>
              <a:ext uri="{FF2B5EF4-FFF2-40B4-BE49-F238E27FC236}">
                <a16:creationId xmlns:a16="http://schemas.microsoft.com/office/drawing/2014/main" id="{97F089BB-EE12-E416-0675-B8A491589B04}"/>
              </a:ext>
            </a:extLst>
          </p:cNvPr>
          <p:cNvSpPr>
            <a:spLocks noGrp="1"/>
          </p:cNvSpPr>
          <p:nvPr>
            <p:ph type="body" sz="quarter" idx="15" hasCustomPrompt="1"/>
          </p:nvPr>
        </p:nvSpPr>
        <p:spPr>
          <a:xfrm>
            <a:off x="5115153" y="1663441"/>
            <a:ext cx="871538" cy="538162"/>
          </a:xfrm>
          <a:prstGeom prst="rect">
            <a:avLst/>
          </a:prstGeom>
          <a:ln>
            <a:noFill/>
          </a:ln>
        </p:spPr>
        <p:txBody>
          <a:bodyPr anchor="ctr"/>
          <a:lstStyle>
            <a:lvl1pPr marL="0" indent="0" algn="ctr">
              <a:buNone/>
              <a:defRPr sz="1600">
                <a:solidFill>
                  <a:schemeClr val="bg1"/>
                </a:solidFill>
                <a:latin typeface="Calibri" panose="020F0502020204030204" pitchFamily="34" charset="0"/>
                <a:ea typeface="Tahoma" panose="020B0604030504040204" pitchFamily="34" charset="0"/>
                <a:cs typeface="Calibri" panose="020F0502020204030204" pitchFamily="34" charset="0"/>
              </a:defRPr>
            </a:lvl1pPr>
            <a:lvl2pPr marL="282765" indent="0">
              <a:buNone/>
              <a:defRPr/>
            </a:lvl2pPr>
            <a:lvl3pPr marL="571500" indent="0">
              <a:buNone/>
              <a:defRPr/>
            </a:lvl3pPr>
            <a:lvl4pPr marL="1371600" indent="0">
              <a:buNone/>
              <a:defRPr/>
            </a:lvl4pPr>
            <a:lvl5pPr marL="1828800" indent="0">
              <a:buNone/>
              <a:defRPr/>
            </a:lvl5pPr>
          </a:lstStyle>
          <a:p>
            <a:pPr lvl="0"/>
            <a:r>
              <a:rPr lang="en-US"/>
              <a:t>Click to add text</a:t>
            </a:r>
          </a:p>
        </p:txBody>
      </p:sp>
      <p:sp>
        <p:nvSpPr>
          <p:cNvPr id="5" name="Bullets 1">
            <a:extLst>
              <a:ext uri="{FF2B5EF4-FFF2-40B4-BE49-F238E27FC236}">
                <a16:creationId xmlns:a16="http://schemas.microsoft.com/office/drawing/2014/main" id="{CF1A5C81-D2FD-5C93-725A-010DC8AE0526}"/>
              </a:ext>
            </a:extLst>
          </p:cNvPr>
          <p:cNvSpPr>
            <a:spLocks noGrp="1"/>
          </p:cNvSpPr>
          <p:nvPr>
            <p:ph idx="19" hasCustomPrompt="1"/>
          </p:nvPr>
        </p:nvSpPr>
        <p:spPr>
          <a:xfrm>
            <a:off x="3158067" y="133350"/>
            <a:ext cx="2470573" cy="1372738"/>
          </a:xfrm>
          <a:prstGeom prst="roundRect">
            <a:avLst/>
          </a:prstGeom>
          <a:ln w="12700" cmpd="sng">
            <a:solidFill>
              <a:schemeClr val="accent3"/>
            </a:solidFill>
          </a:ln>
        </p:spPr>
        <p:txBody>
          <a:bodyPr/>
          <a:lstStyle>
            <a:lvl1pPr marL="292608" indent="-292608">
              <a:spcBef>
                <a:spcPts val="2400"/>
              </a:spcBef>
              <a:buClr>
                <a:srgbClr val="708549"/>
              </a:buClr>
              <a:buSzPct val="80000"/>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spcBef>
                <a:spcPts val="0"/>
              </a:spcBef>
              <a:buClr>
                <a:srgbClr val="708549"/>
              </a:buClr>
              <a:buSzPct val="80000"/>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3275" indent="-230188">
              <a:spcBef>
                <a:spcPts val="0"/>
              </a:spcBef>
              <a:buClr>
                <a:srgbClr val="708549"/>
              </a:buClr>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17" name="Pie 2">
            <a:extLst>
              <a:ext uri="{FF2B5EF4-FFF2-40B4-BE49-F238E27FC236}">
                <a16:creationId xmlns:a16="http://schemas.microsoft.com/office/drawing/2014/main" id="{64755AA7-5177-A05B-4CF3-7D4D0D7BA033}"/>
              </a:ext>
            </a:extLst>
          </p:cNvPr>
          <p:cNvSpPr>
            <a:spLocks noGrp="1"/>
          </p:cNvSpPr>
          <p:nvPr>
            <p:ph type="body" sz="quarter" idx="18" hasCustomPrompt="1"/>
          </p:nvPr>
        </p:nvSpPr>
        <p:spPr>
          <a:xfrm>
            <a:off x="6195804" y="1663441"/>
            <a:ext cx="871538" cy="538162"/>
          </a:xfrm>
          <a:prstGeom prst="rect">
            <a:avLst/>
          </a:prstGeom>
          <a:ln>
            <a:noFill/>
          </a:ln>
        </p:spPr>
        <p:txBody>
          <a:bodyPr anchor="ctr"/>
          <a:lstStyle>
            <a:lvl1pPr marL="0" indent="0" algn="ctr">
              <a:buNone/>
              <a:defRPr sz="1600">
                <a:solidFill>
                  <a:schemeClr val="bg1"/>
                </a:solidFill>
                <a:latin typeface="Calibri" panose="020F0502020204030204" pitchFamily="34" charset="0"/>
                <a:ea typeface="Tahoma" panose="020B0604030504040204" pitchFamily="34" charset="0"/>
                <a:cs typeface="Calibri" panose="020F0502020204030204" pitchFamily="34" charset="0"/>
              </a:defRPr>
            </a:lvl1pPr>
            <a:lvl2pPr marL="282765" indent="0">
              <a:buNone/>
              <a:defRPr/>
            </a:lvl2pPr>
            <a:lvl3pPr marL="571500" indent="0">
              <a:buNone/>
              <a:defRPr/>
            </a:lvl3pPr>
            <a:lvl4pPr marL="1371600" indent="0">
              <a:buNone/>
              <a:defRPr/>
            </a:lvl4pPr>
            <a:lvl5pPr marL="1828800" indent="0">
              <a:buNone/>
              <a:defRPr/>
            </a:lvl5pPr>
          </a:lstStyle>
          <a:p>
            <a:pPr lvl="0"/>
            <a:r>
              <a:rPr lang="en-US"/>
              <a:t>Click to add text</a:t>
            </a:r>
          </a:p>
        </p:txBody>
      </p:sp>
      <p:sp>
        <p:nvSpPr>
          <p:cNvPr id="9" name="Bullets 2">
            <a:extLst>
              <a:ext uri="{FF2B5EF4-FFF2-40B4-BE49-F238E27FC236}">
                <a16:creationId xmlns:a16="http://schemas.microsoft.com/office/drawing/2014/main" id="{F1705080-92B1-1DB1-ADAD-7511472E8D5F}"/>
              </a:ext>
            </a:extLst>
          </p:cNvPr>
          <p:cNvSpPr>
            <a:spLocks noGrp="1"/>
          </p:cNvSpPr>
          <p:nvPr>
            <p:ph idx="20" hasCustomPrompt="1"/>
          </p:nvPr>
        </p:nvSpPr>
        <p:spPr>
          <a:xfrm>
            <a:off x="6522719" y="133349"/>
            <a:ext cx="2490945" cy="1372737"/>
          </a:xfrm>
          <a:prstGeom prst="roundRect">
            <a:avLst/>
          </a:prstGeom>
          <a:ln w="12700" cmpd="sng">
            <a:solidFill>
              <a:schemeClr val="accent3"/>
            </a:solidFill>
          </a:ln>
        </p:spPr>
        <p:txBody>
          <a:bodyPr/>
          <a:lstStyle>
            <a:lvl1pPr marL="292608" indent="-292608">
              <a:spcBef>
                <a:spcPts val="2400"/>
              </a:spcBef>
              <a:buClr>
                <a:srgbClr val="708549"/>
              </a:buClr>
              <a:buSzPct val="80000"/>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spcBef>
                <a:spcPts val="0"/>
              </a:spcBef>
              <a:buClr>
                <a:srgbClr val="708549"/>
              </a:buClr>
              <a:buSzPct val="80000"/>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3275" indent="-230188">
              <a:spcBef>
                <a:spcPts val="0"/>
              </a:spcBef>
              <a:buClr>
                <a:srgbClr val="708549"/>
              </a:buClr>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16" name="Pie 3">
            <a:extLst>
              <a:ext uri="{FF2B5EF4-FFF2-40B4-BE49-F238E27FC236}">
                <a16:creationId xmlns:a16="http://schemas.microsoft.com/office/drawing/2014/main" id="{0EB4FDDA-8943-97B9-20E8-1D041B35A990}"/>
              </a:ext>
            </a:extLst>
          </p:cNvPr>
          <p:cNvSpPr>
            <a:spLocks noGrp="1"/>
          </p:cNvSpPr>
          <p:nvPr>
            <p:ph type="body" sz="quarter" idx="16" hasCustomPrompt="1"/>
          </p:nvPr>
        </p:nvSpPr>
        <p:spPr>
          <a:xfrm>
            <a:off x="5115153" y="2503912"/>
            <a:ext cx="871538" cy="538162"/>
          </a:xfrm>
          <a:prstGeom prst="rect">
            <a:avLst/>
          </a:prstGeom>
          <a:ln>
            <a:noFill/>
          </a:ln>
        </p:spPr>
        <p:txBody>
          <a:bodyPr anchor="ctr"/>
          <a:lstStyle>
            <a:lvl1pPr marL="0" indent="0" algn="ctr">
              <a:buNone/>
              <a:defRPr sz="1600">
                <a:solidFill>
                  <a:schemeClr val="bg1"/>
                </a:solidFill>
                <a:latin typeface="Calibri" panose="020F0502020204030204" pitchFamily="34" charset="0"/>
                <a:ea typeface="Tahoma" panose="020B0604030504040204" pitchFamily="34" charset="0"/>
                <a:cs typeface="Calibri" panose="020F0502020204030204" pitchFamily="34" charset="0"/>
              </a:defRPr>
            </a:lvl1pPr>
            <a:lvl2pPr marL="282765" indent="0">
              <a:buNone/>
              <a:defRPr/>
            </a:lvl2pPr>
            <a:lvl3pPr marL="571500" indent="0">
              <a:buNone/>
              <a:defRPr/>
            </a:lvl3pPr>
            <a:lvl4pPr marL="1371600" indent="0">
              <a:buNone/>
              <a:defRPr/>
            </a:lvl4pPr>
            <a:lvl5pPr marL="1828800" indent="0">
              <a:buNone/>
              <a:defRPr/>
            </a:lvl5pPr>
          </a:lstStyle>
          <a:p>
            <a:pPr lvl="0"/>
            <a:r>
              <a:rPr lang="en-US"/>
              <a:t>Click to add text</a:t>
            </a:r>
          </a:p>
        </p:txBody>
      </p:sp>
      <p:sp>
        <p:nvSpPr>
          <p:cNvPr id="8" name="Bullets 3">
            <a:extLst>
              <a:ext uri="{FF2B5EF4-FFF2-40B4-BE49-F238E27FC236}">
                <a16:creationId xmlns:a16="http://schemas.microsoft.com/office/drawing/2014/main" id="{A68F05D6-0709-73C4-11F1-5443F80BC37B}"/>
              </a:ext>
            </a:extLst>
          </p:cNvPr>
          <p:cNvSpPr>
            <a:spLocks noGrp="1"/>
          </p:cNvSpPr>
          <p:nvPr>
            <p:ph idx="22" hasCustomPrompt="1"/>
          </p:nvPr>
        </p:nvSpPr>
        <p:spPr>
          <a:xfrm>
            <a:off x="3158067" y="3206456"/>
            <a:ext cx="2470573" cy="1375370"/>
          </a:xfrm>
          <a:prstGeom prst="roundRect">
            <a:avLst/>
          </a:prstGeom>
          <a:ln w="12700" cmpd="sng">
            <a:solidFill>
              <a:schemeClr val="accent3"/>
            </a:solidFill>
          </a:ln>
        </p:spPr>
        <p:txBody>
          <a:bodyPr/>
          <a:lstStyle>
            <a:lvl1pPr marL="292608" indent="-292608">
              <a:spcBef>
                <a:spcPts val="2400"/>
              </a:spcBef>
              <a:buClr>
                <a:srgbClr val="708549"/>
              </a:buClr>
              <a:buSzPct val="80000"/>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spcBef>
                <a:spcPts val="0"/>
              </a:spcBef>
              <a:buClr>
                <a:srgbClr val="708549"/>
              </a:buClr>
              <a:buSzPct val="80000"/>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3275" indent="-230188">
              <a:spcBef>
                <a:spcPts val="0"/>
              </a:spcBef>
              <a:buClr>
                <a:srgbClr val="708549"/>
              </a:buClr>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18" name="Pie 4">
            <a:extLst>
              <a:ext uri="{FF2B5EF4-FFF2-40B4-BE49-F238E27FC236}">
                <a16:creationId xmlns:a16="http://schemas.microsoft.com/office/drawing/2014/main" id="{59E829CB-F8B0-11B6-DCAC-C788D015DC9D}"/>
              </a:ext>
            </a:extLst>
          </p:cNvPr>
          <p:cNvSpPr>
            <a:spLocks noGrp="1"/>
          </p:cNvSpPr>
          <p:nvPr>
            <p:ph type="body" sz="quarter" idx="17" hasCustomPrompt="1"/>
          </p:nvPr>
        </p:nvSpPr>
        <p:spPr>
          <a:xfrm>
            <a:off x="6195804" y="2503912"/>
            <a:ext cx="871538" cy="538162"/>
          </a:xfrm>
          <a:prstGeom prst="rect">
            <a:avLst/>
          </a:prstGeom>
          <a:ln>
            <a:noFill/>
          </a:ln>
        </p:spPr>
        <p:txBody>
          <a:bodyPr anchor="ctr"/>
          <a:lstStyle>
            <a:lvl1pPr marL="0" indent="0" algn="ctr">
              <a:buNone/>
              <a:defRPr sz="1600">
                <a:solidFill>
                  <a:schemeClr val="bg1"/>
                </a:solidFill>
                <a:latin typeface="Calibri" panose="020F0502020204030204" pitchFamily="34" charset="0"/>
                <a:ea typeface="Tahoma" panose="020B0604030504040204" pitchFamily="34" charset="0"/>
                <a:cs typeface="Calibri" panose="020F0502020204030204" pitchFamily="34" charset="0"/>
              </a:defRPr>
            </a:lvl1pPr>
            <a:lvl2pPr marL="282765" indent="0">
              <a:buNone/>
              <a:defRPr/>
            </a:lvl2pPr>
            <a:lvl3pPr marL="571500" indent="0">
              <a:buNone/>
              <a:defRPr/>
            </a:lvl3pPr>
            <a:lvl4pPr marL="1371600" indent="0">
              <a:buNone/>
              <a:defRPr/>
            </a:lvl4pPr>
            <a:lvl5pPr marL="1828800" indent="0">
              <a:buNone/>
              <a:defRPr/>
            </a:lvl5pPr>
          </a:lstStyle>
          <a:p>
            <a:pPr lvl="0"/>
            <a:r>
              <a:rPr lang="en-US"/>
              <a:t>Click to add text</a:t>
            </a:r>
          </a:p>
        </p:txBody>
      </p:sp>
      <p:sp>
        <p:nvSpPr>
          <p:cNvPr id="4" name="Bullets 4">
            <a:extLst>
              <a:ext uri="{FF2B5EF4-FFF2-40B4-BE49-F238E27FC236}">
                <a16:creationId xmlns:a16="http://schemas.microsoft.com/office/drawing/2014/main" id="{F824173E-9967-E24C-D7B6-FDF82FBF535F}"/>
              </a:ext>
            </a:extLst>
          </p:cNvPr>
          <p:cNvSpPr>
            <a:spLocks noGrp="1"/>
          </p:cNvSpPr>
          <p:nvPr>
            <p:ph idx="21" hasCustomPrompt="1"/>
          </p:nvPr>
        </p:nvSpPr>
        <p:spPr>
          <a:xfrm>
            <a:off x="6522720" y="3206456"/>
            <a:ext cx="2468880" cy="1375370"/>
          </a:xfrm>
          <a:prstGeom prst="roundRect">
            <a:avLst/>
          </a:prstGeom>
          <a:ln w="12700" cmpd="sng">
            <a:solidFill>
              <a:schemeClr val="accent3"/>
            </a:solidFill>
          </a:ln>
        </p:spPr>
        <p:txBody>
          <a:bodyPr/>
          <a:lstStyle>
            <a:lvl1pPr marL="292608" indent="-292608">
              <a:spcBef>
                <a:spcPts val="2400"/>
              </a:spcBef>
              <a:buClr>
                <a:srgbClr val="708549"/>
              </a:buClr>
              <a:buSzPct val="80000"/>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spcBef>
                <a:spcPts val="0"/>
              </a:spcBef>
              <a:buClr>
                <a:srgbClr val="708549"/>
              </a:buClr>
              <a:buSzPct val="80000"/>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3275" indent="-230188">
              <a:spcBef>
                <a:spcPts val="0"/>
              </a:spcBef>
              <a:buClr>
                <a:srgbClr val="708549"/>
              </a:buClr>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6" name="Source">
            <a:extLst>
              <a:ext uri="{FF2B5EF4-FFF2-40B4-BE49-F238E27FC236}">
                <a16:creationId xmlns:a16="http://schemas.microsoft.com/office/drawing/2014/main" id="{97CC260C-9163-8F68-B4AF-B8E49D23A463}"/>
              </a:ext>
            </a:extLst>
          </p:cNvPr>
          <p:cNvSpPr>
            <a:spLocks noGrp="1"/>
          </p:cNvSpPr>
          <p:nvPr>
            <p:ph idx="12" hasCustomPrompt="1"/>
          </p:nvPr>
        </p:nvSpPr>
        <p:spPr>
          <a:xfrm>
            <a:off x="3158067" y="4792204"/>
            <a:ext cx="4572000" cy="274320"/>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57A96F85-5CC0-49EE-0E65-B3A8B25D75F1}"/>
              </a:ext>
            </a:extLst>
          </p:cNvPr>
          <p:cNvSpPr>
            <a:spLocks noGrp="1"/>
          </p:cNvSpPr>
          <p:nvPr>
            <p:ph type="sldNum" sz="quarter" idx="10"/>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1019492632"/>
      </p:ext>
    </p:extLst>
  </p:cSld>
  <p:clrMapOvr>
    <a:masterClrMapping/>
  </p:clrMapOvr>
  <p:extLst>
    <p:ext uri="{DCECCB84-F9BA-43D5-87BE-67443E8EF086}">
      <p15:sldGuideLst xmlns:p15="http://schemas.microsoft.com/office/powerpoint/2012/main">
        <p15:guide id="1" orient="horz" pos="1620">
          <p15:clr>
            <a:srgbClr val="FBAE40"/>
          </p15:clr>
        </p15:guide>
        <p15:guide id="2" pos="1992">
          <p15:clr>
            <a:srgbClr val="FBAE40"/>
          </p15:clr>
        </p15:guide>
        <p15:guide id="4" pos="3816">
          <p15:clr>
            <a:srgbClr val="F26B43"/>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Horizontal Venn">
    <p:bg>
      <p:bgPr>
        <a:solidFill>
          <a:srgbClr val="FFFFFF"/>
        </a:solidFill>
        <a:effectLst/>
      </p:bgPr>
    </p:bg>
    <p:spTree>
      <p:nvGrpSpPr>
        <p:cNvPr id="1" name=""/>
        <p:cNvGrpSpPr/>
        <p:nvPr/>
      </p:nvGrpSpPr>
      <p:grpSpPr>
        <a:xfrm>
          <a:off x="0" y="0"/>
          <a:ext cx="0" cy="0"/>
          <a:chOff x="0" y="0"/>
          <a:chExt cx="0" cy="0"/>
        </a:xfrm>
      </p:grpSpPr>
      <p:sp>
        <p:nvSpPr>
          <p:cNvPr id="16" name="Title"/>
          <p:cNvSpPr>
            <a:spLocks noGrp="1"/>
          </p:cNvSpPr>
          <p:nvPr>
            <p:ph type="title" hasCustomPrompt="1"/>
          </p:nvPr>
        </p:nvSpPr>
        <p:spPr>
          <a:xfrm>
            <a:off x="149313" y="53975"/>
            <a:ext cx="8858161" cy="857250"/>
          </a:xfrm>
          <a:prstGeom prst="rect">
            <a:avLst/>
          </a:prstGeom>
        </p:spPr>
        <p:txBody>
          <a:bodyPr vert="horz" lIns="91440" tIns="45720" rIns="91440" bIns="45720" rtlCol="0" anchor="ctr">
            <a:normAutofit/>
          </a:bodyPr>
          <a:lstStyle>
            <a:lvl1pPr>
              <a:defRPr baseline="0"/>
            </a:lvl1pPr>
          </a:lstStyle>
          <a:p>
            <a:r>
              <a:rPr lang="en-US"/>
              <a:t>Click to add slide title</a:t>
            </a:r>
          </a:p>
        </p:txBody>
      </p:sp>
      <p:sp>
        <p:nvSpPr>
          <p:cNvPr id="2" name="Caption">
            <a:extLst>
              <a:ext uri="{FF2B5EF4-FFF2-40B4-BE49-F238E27FC236}">
                <a16:creationId xmlns:a16="http://schemas.microsoft.com/office/drawing/2014/main" id="{B9807B7A-8E40-A4A3-699C-A77E90AD0A9C}"/>
              </a:ext>
            </a:extLst>
          </p:cNvPr>
          <p:cNvSpPr>
            <a:spLocks noGrp="1"/>
          </p:cNvSpPr>
          <p:nvPr>
            <p:ph type="body" sz="quarter" idx="24" hasCustomPrompt="1"/>
          </p:nvPr>
        </p:nvSpPr>
        <p:spPr>
          <a:xfrm>
            <a:off x="141693" y="1200150"/>
            <a:ext cx="8849908" cy="450850"/>
          </a:xfrm>
          <a:solidFill>
            <a:schemeClr val="accent2">
              <a:alpha val="5000"/>
            </a:scheme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a:t>Click to add caption</a:t>
            </a:r>
          </a:p>
        </p:txBody>
      </p:sp>
      <p:sp>
        <p:nvSpPr>
          <p:cNvPr id="8" name="Circle 1">
            <a:extLst>
              <a:ext uri="{FF2B5EF4-FFF2-40B4-BE49-F238E27FC236}">
                <a16:creationId xmlns:a16="http://schemas.microsoft.com/office/drawing/2014/main" id="{9B9C59C4-1789-BDF8-5E65-92CB24D488A3}"/>
              </a:ext>
            </a:extLst>
          </p:cNvPr>
          <p:cNvSpPr>
            <a:spLocks noGrp="1"/>
          </p:cNvSpPr>
          <p:nvPr>
            <p:ph idx="20" hasCustomPrompt="1"/>
          </p:nvPr>
        </p:nvSpPr>
        <p:spPr>
          <a:xfrm>
            <a:off x="2260170" y="1870646"/>
            <a:ext cx="2564834" cy="2539638"/>
          </a:xfrm>
          <a:prstGeom prst="ellipse">
            <a:avLst/>
          </a:prstGeom>
          <a:solidFill>
            <a:schemeClr val="accent2">
              <a:lumMod val="20000"/>
              <a:lumOff val="80000"/>
              <a:alpha val="40000"/>
            </a:schemeClr>
          </a:solidFill>
          <a:ln w="38100" cmpd="sng">
            <a:noFill/>
          </a:ln>
        </p:spPr>
        <p:txBody>
          <a:bodyPr lIns="0" tIns="0" rIns="0" bIns="0" anchor="ctr"/>
          <a:lstStyle>
            <a:lvl1pPr marL="0" indent="0" algn="l">
              <a:spcBef>
                <a:spcPts val="0"/>
              </a:spcBef>
              <a:buClr>
                <a:srgbClr val="F98419"/>
              </a:buClr>
              <a:buSzPct val="80000"/>
              <a:buFont typeface="Arial" panose="020B0604020202020204" pitchFamily="34" charset="0"/>
              <a:buNone/>
              <a:tabLst/>
              <a:defRPr lang="en-US" sz="1600" b="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0" indent="0" algn="ctr">
              <a:spcBef>
                <a:spcPts val="0"/>
              </a:spcBef>
              <a:buClr>
                <a:srgbClr val="F98419"/>
              </a:buClr>
              <a:buSzPct val="80000"/>
              <a:buFont typeface="Arial" panose="020B0604020202020204" pitchFamily="34" charset="0"/>
              <a:buNone/>
              <a:defRPr sz="1600"/>
            </a:lvl2pPr>
            <a:lvl3pPr marL="573087" indent="0">
              <a:spcBef>
                <a:spcPts val="0"/>
              </a:spcBef>
              <a:buClr>
                <a:srgbClr val="F98419"/>
              </a:buClr>
              <a:buFont typeface="Arial" panose="020B0604020202020204" pitchFamily="34" charset="0"/>
              <a:buNone/>
              <a:tabLst/>
              <a:defRPr sz="1600"/>
            </a:lvl3pPr>
            <a:lvl4pPr marL="1371600" indent="0">
              <a:buNone/>
              <a:defRPr/>
            </a:lvl4pPr>
            <a:lvl5pPr marL="1828800" indent="0">
              <a:buNone/>
              <a:defRPr/>
            </a:lvl5pPr>
          </a:lstStyle>
          <a:p>
            <a:pPr lvl="0"/>
            <a:r>
              <a:rPr lang="en-US"/>
              <a:t>Click to add text</a:t>
            </a:r>
          </a:p>
        </p:txBody>
      </p:sp>
      <p:sp>
        <p:nvSpPr>
          <p:cNvPr id="9" name="Circle 2">
            <a:extLst>
              <a:ext uri="{FF2B5EF4-FFF2-40B4-BE49-F238E27FC236}">
                <a16:creationId xmlns:a16="http://schemas.microsoft.com/office/drawing/2014/main" id="{7E1391E0-3615-DF9E-00B4-4B8E10A891D9}"/>
              </a:ext>
            </a:extLst>
          </p:cNvPr>
          <p:cNvSpPr>
            <a:spLocks noGrp="1"/>
          </p:cNvSpPr>
          <p:nvPr>
            <p:ph idx="21" hasCustomPrompt="1"/>
          </p:nvPr>
        </p:nvSpPr>
        <p:spPr>
          <a:xfrm>
            <a:off x="4173244" y="1873770"/>
            <a:ext cx="2564834" cy="2539638"/>
          </a:xfrm>
          <a:prstGeom prst="ellipse">
            <a:avLst/>
          </a:prstGeom>
          <a:solidFill>
            <a:schemeClr val="accent3">
              <a:lumMod val="20000"/>
              <a:lumOff val="80000"/>
              <a:alpha val="50000"/>
            </a:schemeClr>
          </a:solidFill>
          <a:ln w="38100" cmpd="sng">
            <a:noFill/>
          </a:ln>
        </p:spPr>
        <p:txBody>
          <a:bodyPr lIns="0" tIns="0" rIns="0" bIns="0" anchor="ctr"/>
          <a:lstStyle>
            <a:lvl1pPr marL="0" indent="0" algn="r">
              <a:spcBef>
                <a:spcPts val="0"/>
              </a:spcBef>
              <a:buClr>
                <a:srgbClr val="F98419"/>
              </a:buClr>
              <a:buSzPct val="80000"/>
              <a:buFont typeface="Arial" panose="020B0604020202020204" pitchFamily="34" charset="0"/>
              <a:buNone/>
              <a:defRPr lang="en-US" sz="1600" b="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0" indent="0" algn="ctr">
              <a:spcBef>
                <a:spcPts val="0"/>
              </a:spcBef>
              <a:buClr>
                <a:srgbClr val="F98419"/>
              </a:buClr>
              <a:buSzPct val="80000"/>
              <a:buFont typeface="Arial" panose="020B0604020202020204" pitchFamily="34" charset="0"/>
              <a:buNone/>
              <a:defRPr sz="1600"/>
            </a:lvl2pPr>
            <a:lvl3pPr marL="573087" indent="0">
              <a:spcBef>
                <a:spcPts val="0"/>
              </a:spcBef>
              <a:buClr>
                <a:srgbClr val="F98419"/>
              </a:buClr>
              <a:buFont typeface="Arial" panose="020B0604020202020204" pitchFamily="34" charset="0"/>
              <a:buNone/>
              <a:tabLst/>
              <a:defRPr sz="1600"/>
            </a:lvl3pPr>
            <a:lvl4pPr marL="1371600" indent="0">
              <a:buNone/>
              <a:defRPr/>
            </a:lvl4pPr>
            <a:lvl5pPr marL="1828800" indent="0">
              <a:buNone/>
              <a:defRPr/>
            </a:lvl5pPr>
          </a:lstStyle>
          <a:p>
            <a:pPr lvl="0"/>
            <a:r>
              <a:rPr lang="en-US"/>
              <a:t>Click to add text</a:t>
            </a:r>
          </a:p>
        </p:txBody>
      </p:sp>
      <p:sp>
        <p:nvSpPr>
          <p:cNvPr id="20" name="Circle 3">
            <a:extLst>
              <a:ext uri="{FF2B5EF4-FFF2-40B4-BE49-F238E27FC236}">
                <a16:creationId xmlns:a16="http://schemas.microsoft.com/office/drawing/2014/main" id="{26BB2FB7-DF90-9711-6F67-4D0AD245C328}"/>
              </a:ext>
            </a:extLst>
          </p:cNvPr>
          <p:cNvSpPr>
            <a:spLocks noGrp="1"/>
          </p:cNvSpPr>
          <p:nvPr>
            <p:ph idx="23" hasCustomPrompt="1"/>
          </p:nvPr>
        </p:nvSpPr>
        <p:spPr>
          <a:xfrm>
            <a:off x="3910905" y="2571750"/>
            <a:ext cx="1336802" cy="1034559"/>
          </a:xfrm>
          <a:prstGeom prst="rect">
            <a:avLst/>
          </a:prstGeom>
          <a:ln w="9525" cmpd="sng">
            <a:noFill/>
          </a:ln>
        </p:spPr>
        <p:txBody>
          <a:bodyPr anchor="ctr"/>
          <a:lstStyle>
            <a:lvl1pPr marL="0" indent="0" algn="ctr">
              <a:spcBef>
                <a:spcPts val="2400"/>
              </a:spcBef>
              <a:buClr>
                <a:srgbClr val="F98419"/>
              </a:buClr>
              <a:buSzPct val="80000"/>
              <a:buFont typeface="Arial" panose="020B0604020202020204" pitchFamily="34" charset="0"/>
              <a:buNone/>
              <a:defRPr lang="en-US" sz="1600" b="1" kern="1200" baseline="0" dirty="0" smtClean="0">
                <a:solidFill>
                  <a:schemeClr val="tx1"/>
                </a:solidFill>
                <a:latin typeface="Calibri" panose="020F0502020204030204" pitchFamily="34" charset="0"/>
                <a:ea typeface="+mn-ea"/>
                <a:cs typeface="Calibri" panose="020F0502020204030204" pitchFamily="34" charset="0"/>
              </a:defRPr>
            </a:lvl1pPr>
            <a:lvl2pPr marL="284162" indent="0" algn="ctr">
              <a:spcBef>
                <a:spcPts val="0"/>
              </a:spcBef>
              <a:buClr>
                <a:srgbClr val="F98419"/>
              </a:buClr>
              <a:buSzPct val="80000"/>
              <a:buFont typeface="Arial" panose="020B0604020202020204" pitchFamily="34" charset="0"/>
              <a:buNone/>
              <a:defRPr sz="1600"/>
            </a:lvl2pPr>
            <a:lvl3pPr marL="573087" indent="0" algn="ctr">
              <a:spcBef>
                <a:spcPts val="0"/>
              </a:spcBef>
              <a:buClr>
                <a:srgbClr val="F98419"/>
              </a:buClr>
              <a:buFont typeface="Arial" panose="020B0604020202020204" pitchFamily="34" charset="0"/>
              <a:buNone/>
              <a:tabLst/>
              <a:defRPr sz="1600"/>
            </a:lvl3pPr>
            <a:lvl4pPr marL="1371600" indent="0">
              <a:buNone/>
              <a:defRPr/>
            </a:lvl4pPr>
            <a:lvl5pPr marL="1828800" indent="0">
              <a:buNone/>
              <a:defRPr/>
            </a:lvl5pPr>
          </a:lstStyle>
          <a:p>
            <a:pPr lvl="0"/>
            <a:r>
              <a:rPr lang="en-US"/>
              <a:t>Click to add text</a:t>
            </a:r>
          </a:p>
        </p:txBody>
      </p:sp>
      <p:sp>
        <p:nvSpPr>
          <p:cNvPr id="4" name="Source">
            <a:extLst>
              <a:ext uri="{FF2B5EF4-FFF2-40B4-BE49-F238E27FC236}">
                <a16:creationId xmlns:a16="http://schemas.microsoft.com/office/drawing/2014/main" id="{D9DE5FD8-469B-FD34-543F-F7FCA96EFBDC}"/>
              </a:ext>
            </a:extLst>
          </p:cNvPr>
          <p:cNvSpPr>
            <a:spLocks noGrp="1"/>
          </p:cNvSpPr>
          <p:nvPr>
            <p:ph idx="19" hasCustomPrompt="1"/>
          </p:nvPr>
        </p:nvSpPr>
        <p:spPr>
          <a:xfrm>
            <a:off x="149313" y="4792204"/>
            <a:ext cx="7818120" cy="274638"/>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49A5C684-826F-0442-8631-7E4E2B374D8D}"/>
              </a:ext>
            </a:extLst>
          </p:cNvPr>
          <p:cNvSpPr>
            <a:spLocks noGrp="1"/>
          </p:cNvSpPr>
          <p:nvPr>
            <p:ph type="sldNum" sz="quarter" idx="18"/>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7868146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imeline">
    <p:bg>
      <p:bgPr>
        <a:solidFill>
          <a:srgbClr val="FFFFFF"/>
        </a:solidFill>
        <a:effectLst/>
      </p:bgPr>
    </p:bg>
    <p:spTree>
      <p:nvGrpSpPr>
        <p:cNvPr id="1" name=""/>
        <p:cNvGrpSpPr/>
        <p:nvPr/>
      </p:nvGrpSpPr>
      <p:grpSpPr>
        <a:xfrm>
          <a:off x="0" y="0"/>
          <a:ext cx="0" cy="0"/>
          <a:chOff x="0" y="0"/>
          <a:chExt cx="0" cy="0"/>
        </a:xfrm>
      </p:grpSpPr>
      <p:sp>
        <p:nvSpPr>
          <p:cNvPr id="2" name="Title"/>
          <p:cNvSpPr>
            <a:spLocks noGrp="1"/>
          </p:cNvSpPr>
          <p:nvPr>
            <p:ph type="title" hasCustomPrompt="1"/>
          </p:nvPr>
        </p:nvSpPr>
        <p:spPr>
          <a:xfrm>
            <a:off x="149313" y="53975"/>
            <a:ext cx="8858161" cy="857250"/>
          </a:xfrm>
        </p:spPr>
        <p:txBody>
          <a:bodyPr/>
          <a:lstStyle/>
          <a:p>
            <a:r>
              <a:rPr lang="en-US"/>
              <a:t>Click to add slide title</a:t>
            </a:r>
          </a:p>
        </p:txBody>
      </p:sp>
      <p:sp>
        <p:nvSpPr>
          <p:cNvPr id="4" name="Caption">
            <a:extLst>
              <a:ext uri="{FF2B5EF4-FFF2-40B4-BE49-F238E27FC236}">
                <a16:creationId xmlns:a16="http://schemas.microsoft.com/office/drawing/2014/main" id="{E4AEE2E2-8E0C-2CC0-0BDC-CD742F9500F8}"/>
              </a:ext>
            </a:extLst>
          </p:cNvPr>
          <p:cNvSpPr>
            <a:spLocks noGrp="1"/>
          </p:cNvSpPr>
          <p:nvPr>
            <p:ph type="body" sz="quarter" idx="18" hasCustomPrompt="1"/>
          </p:nvPr>
        </p:nvSpPr>
        <p:spPr>
          <a:xfrm>
            <a:off x="141693" y="1200150"/>
            <a:ext cx="8849908" cy="450850"/>
          </a:xfrm>
          <a:solidFill>
            <a:schemeClr val="accent2">
              <a:alpha val="5000"/>
            </a:scheme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a:t>Click to add caption</a:t>
            </a:r>
          </a:p>
        </p:txBody>
      </p:sp>
      <p:sp>
        <p:nvSpPr>
          <p:cNvPr id="11" name="Placeholder 1">
            <a:extLst>
              <a:ext uri="{FF2B5EF4-FFF2-40B4-BE49-F238E27FC236}">
                <a16:creationId xmlns:a16="http://schemas.microsoft.com/office/drawing/2014/main" id="{C77E2AE8-3FE1-4A3C-7544-70873EE1E3FF}"/>
              </a:ext>
            </a:extLst>
          </p:cNvPr>
          <p:cNvSpPr>
            <a:spLocks noGrp="1"/>
          </p:cNvSpPr>
          <p:nvPr>
            <p:ph sz="quarter" idx="49"/>
          </p:nvPr>
        </p:nvSpPr>
        <p:spPr>
          <a:xfrm>
            <a:off x="136525" y="2990850"/>
            <a:ext cx="8855075" cy="403225"/>
          </a:xfrm>
        </p:spPr>
        <p:txBody>
          <a:bodyPr/>
          <a:lstStyle>
            <a:lvl1pPr marL="0" indent="0">
              <a:buFontTx/>
              <a:buNone/>
              <a:defRPr/>
            </a:lvl1pPr>
            <a:lvl2pPr marL="282765" indent="0">
              <a:buFontTx/>
              <a:buNone/>
              <a:defRPr/>
            </a:lvl2pPr>
            <a:lvl3pPr marL="571500" indent="0">
              <a:buFontTx/>
              <a:buNone/>
              <a:defRPr/>
            </a:lvl3pPr>
            <a:lvl4pPr marL="803275" indent="0">
              <a:buFontTx/>
              <a:buNone/>
              <a:defRPr/>
            </a:lvl4pPr>
            <a:lvl5pPr marL="1828800" indent="0">
              <a:buFontTx/>
              <a:buNone/>
              <a:defRPr/>
            </a:lvl5pPr>
          </a:lstStyle>
          <a:p>
            <a:pPr lvl="0"/>
            <a:endParaRPr lang="en-US"/>
          </a:p>
        </p:txBody>
      </p:sp>
      <p:sp>
        <p:nvSpPr>
          <p:cNvPr id="17" name="Box 1">
            <a:extLst>
              <a:ext uri="{FF2B5EF4-FFF2-40B4-BE49-F238E27FC236}">
                <a16:creationId xmlns:a16="http://schemas.microsoft.com/office/drawing/2014/main" id="{6205D643-7A60-A84A-B374-4CB13DD533A0}"/>
              </a:ext>
            </a:extLst>
          </p:cNvPr>
          <p:cNvSpPr>
            <a:spLocks noGrp="1"/>
          </p:cNvSpPr>
          <p:nvPr>
            <p:ph idx="19" hasCustomPrompt="1"/>
          </p:nvPr>
        </p:nvSpPr>
        <p:spPr>
          <a:xfrm>
            <a:off x="137160" y="1746504"/>
            <a:ext cx="1371600" cy="1143000"/>
          </a:xfrm>
          <a:ln w="12700">
            <a:solidFill>
              <a:schemeClr val="accent3"/>
            </a:solidFill>
          </a:ln>
        </p:spPr>
        <p:txBody>
          <a:bodyPr anchor="ctr">
            <a:normAutofit/>
          </a:bodyPr>
          <a:lstStyle>
            <a:lvl1pPr marL="0" indent="0" algn="ctr">
              <a:spcBef>
                <a:spcPts val="1200"/>
              </a:spcBef>
              <a:buFont typeface="Arial" panose="020B0604020202020204" pitchFamily="34" charset="0"/>
              <a:buNone/>
              <a:defRPr sz="16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a:lvl2pPr>
            <a:lvl3pPr marL="808038" indent="-234950">
              <a:buFont typeface="Arial" panose="020B0604020202020204" pitchFamily="34" charset="0"/>
              <a:buChar char="●"/>
              <a:tabLst/>
              <a:defRPr/>
            </a:lvl3pPr>
            <a:lvl4pPr marL="1371600" indent="0">
              <a:buNone/>
              <a:defRPr/>
            </a:lvl4pPr>
            <a:lvl5pPr marL="1828800" indent="0">
              <a:buNone/>
              <a:defRPr/>
            </a:lvl5pPr>
          </a:lstStyle>
          <a:p>
            <a:pPr lvl="0"/>
            <a:r>
              <a:rPr lang="en-US"/>
              <a:t>Click to add first-level bullet</a:t>
            </a:r>
          </a:p>
        </p:txBody>
      </p:sp>
      <p:sp>
        <p:nvSpPr>
          <p:cNvPr id="24" name="Picture 1">
            <a:extLst>
              <a:ext uri="{FF2B5EF4-FFF2-40B4-BE49-F238E27FC236}">
                <a16:creationId xmlns:a16="http://schemas.microsoft.com/office/drawing/2014/main" id="{71FF559E-5A02-E02D-5827-2CD0C10A4D16}"/>
              </a:ext>
            </a:extLst>
          </p:cNvPr>
          <p:cNvSpPr>
            <a:spLocks noGrp="1"/>
          </p:cNvSpPr>
          <p:nvPr>
            <p:ph type="pic" sz="quarter" idx="43"/>
          </p:nvPr>
        </p:nvSpPr>
        <p:spPr>
          <a:xfrm>
            <a:off x="1641638" y="1743360"/>
            <a:ext cx="1371600" cy="1143000"/>
          </a:xfrm>
        </p:spPr>
        <p:txBody>
          <a:bodyPr/>
          <a:lstStyle>
            <a:lvl1pPr marL="0" indent="0">
              <a:buNone/>
              <a:defRPr/>
            </a:lvl1pPr>
          </a:lstStyle>
          <a:p>
            <a:endParaRPr lang="en-US"/>
          </a:p>
        </p:txBody>
      </p:sp>
      <p:sp>
        <p:nvSpPr>
          <p:cNvPr id="37" name="Box 2">
            <a:extLst>
              <a:ext uri="{FF2B5EF4-FFF2-40B4-BE49-F238E27FC236}">
                <a16:creationId xmlns:a16="http://schemas.microsoft.com/office/drawing/2014/main" id="{7DBD8604-C25B-2B0B-0966-A8E6239DF83B}"/>
              </a:ext>
            </a:extLst>
          </p:cNvPr>
          <p:cNvSpPr>
            <a:spLocks noGrp="1"/>
          </p:cNvSpPr>
          <p:nvPr>
            <p:ph idx="40" hasCustomPrompt="1"/>
          </p:nvPr>
        </p:nvSpPr>
        <p:spPr>
          <a:xfrm>
            <a:off x="1641638" y="3472696"/>
            <a:ext cx="1371600" cy="1143000"/>
          </a:xfrm>
          <a:ln w="12700">
            <a:solidFill>
              <a:schemeClr val="accent3"/>
            </a:solidFill>
          </a:ln>
        </p:spPr>
        <p:txBody>
          <a:bodyPr anchor="ctr">
            <a:normAutofit/>
          </a:bodyPr>
          <a:lstStyle>
            <a:lvl1pPr marL="0" indent="0" algn="ctr">
              <a:spcBef>
                <a:spcPts val="1200"/>
              </a:spcBef>
              <a:buFont typeface="Arial" panose="020B0604020202020204" pitchFamily="34" charset="0"/>
              <a:buNone/>
              <a:defRPr sz="16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a:lvl2pPr>
            <a:lvl3pPr marL="808038" indent="-234950">
              <a:buFont typeface="Arial" panose="020B0604020202020204" pitchFamily="34" charset="0"/>
              <a:buChar char="●"/>
              <a:tabLst/>
              <a:defRPr/>
            </a:lvl3pPr>
            <a:lvl4pPr marL="1371600" indent="0">
              <a:buNone/>
              <a:defRPr/>
            </a:lvl4pPr>
            <a:lvl5pPr marL="1828800" indent="0">
              <a:buNone/>
              <a:defRPr/>
            </a:lvl5pPr>
          </a:lstStyle>
          <a:p>
            <a:pPr lvl="0"/>
            <a:r>
              <a:rPr lang="en-US"/>
              <a:t>Click to add first-level bullet</a:t>
            </a:r>
          </a:p>
        </p:txBody>
      </p:sp>
      <p:sp>
        <p:nvSpPr>
          <p:cNvPr id="30" name="Picture 2">
            <a:extLst>
              <a:ext uri="{FF2B5EF4-FFF2-40B4-BE49-F238E27FC236}">
                <a16:creationId xmlns:a16="http://schemas.microsoft.com/office/drawing/2014/main" id="{99C885F7-C58A-0988-DC04-2DDD9FDEEBC3}"/>
              </a:ext>
            </a:extLst>
          </p:cNvPr>
          <p:cNvSpPr>
            <a:spLocks noGrp="1"/>
          </p:cNvSpPr>
          <p:nvPr>
            <p:ph type="pic" sz="quarter" idx="48"/>
          </p:nvPr>
        </p:nvSpPr>
        <p:spPr>
          <a:xfrm>
            <a:off x="137160" y="3472696"/>
            <a:ext cx="1371600" cy="1143000"/>
          </a:xfrm>
        </p:spPr>
        <p:txBody>
          <a:bodyPr/>
          <a:lstStyle>
            <a:lvl1pPr marL="0" indent="0">
              <a:buNone/>
              <a:defRPr/>
            </a:lvl1pPr>
          </a:lstStyle>
          <a:p>
            <a:endParaRPr lang="en-US"/>
          </a:p>
        </p:txBody>
      </p:sp>
      <p:sp>
        <p:nvSpPr>
          <p:cNvPr id="21" name="Box 3">
            <a:extLst>
              <a:ext uri="{FF2B5EF4-FFF2-40B4-BE49-F238E27FC236}">
                <a16:creationId xmlns:a16="http://schemas.microsoft.com/office/drawing/2014/main" id="{51F9A926-A6B1-B848-96D6-AE921E59A94D}"/>
              </a:ext>
            </a:extLst>
          </p:cNvPr>
          <p:cNvSpPr>
            <a:spLocks noGrp="1"/>
          </p:cNvSpPr>
          <p:nvPr>
            <p:ph idx="22" hasCustomPrompt="1"/>
          </p:nvPr>
        </p:nvSpPr>
        <p:spPr>
          <a:xfrm>
            <a:off x="3136229" y="1743360"/>
            <a:ext cx="1371600" cy="1143000"/>
          </a:xfrm>
          <a:ln w="12700">
            <a:solidFill>
              <a:schemeClr val="accent3"/>
            </a:solidFill>
          </a:ln>
        </p:spPr>
        <p:txBody>
          <a:bodyPr anchor="ctr">
            <a:normAutofit/>
          </a:bodyPr>
          <a:lstStyle>
            <a:lvl1pPr marL="0" indent="0" algn="ctr">
              <a:spcBef>
                <a:spcPts val="1200"/>
              </a:spcBef>
              <a:buFont typeface="Arial" panose="020B0604020202020204" pitchFamily="34" charset="0"/>
              <a:buNone/>
              <a:defRPr sz="16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a:lvl2pPr>
            <a:lvl3pPr marL="808038" indent="-234950">
              <a:buFont typeface="Arial" panose="020B0604020202020204" pitchFamily="34" charset="0"/>
              <a:buChar char="●"/>
              <a:tabLst/>
              <a:defRPr/>
            </a:lvl3pPr>
            <a:lvl4pPr marL="1371600" indent="0">
              <a:buNone/>
              <a:defRPr/>
            </a:lvl4pPr>
            <a:lvl5pPr marL="1828800" indent="0">
              <a:buNone/>
              <a:defRPr/>
            </a:lvl5pPr>
          </a:lstStyle>
          <a:p>
            <a:pPr lvl="0"/>
            <a:r>
              <a:rPr lang="en-US"/>
              <a:t>Click to add first-level bullet</a:t>
            </a:r>
          </a:p>
        </p:txBody>
      </p:sp>
      <p:sp>
        <p:nvSpPr>
          <p:cNvPr id="26" name="Picture 3">
            <a:extLst>
              <a:ext uri="{FF2B5EF4-FFF2-40B4-BE49-F238E27FC236}">
                <a16:creationId xmlns:a16="http://schemas.microsoft.com/office/drawing/2014/main" id="{5CC45B20-39BA-6626-B0B6-2D524665CE2C}"/>
              </a:ext>
            </a:extLst>
          </p:cNvPr>
          <p:cNvSpPr>
            <a:spLocks noGrp="1"/>
          </p:cNvSpPr>
          <p:nvPr>
            <p:ph type="pic" sz="quarter" idx="44"/>
          </p:nvPr>
        </p:nvSpPr>
        <p:spPr>
          <a:xfrm>
            <a:off x="4630820" y="1743360"/>
            <a:ext cx="1371600" cy="1143000"/>
          </a:xfrm>
        </p:spPr>
        <p:txBody>
          <a:bodyPr/>
          <a:lstStyle>
            <a:lvl1pPr marL="0" indent="0">
              <a:buNone/>
              <a:defRPr/>
            </a:lvl1pPr>
          </a:lstStyle>
          <a:p>
            <a:endParaRPr lang="en-US"/>
          </a:p>
        </p:txBody>
      </p:sp>
      <p:sp>
        <p:nvSpPr>
          <p:cNvPr id="38" name="Box 4">
            <a:extLst>
              <a:ext uri="{FF2B5EF4-FFF2-40B4-BE49-F238E27FC236}">
                <a16:creationId xmlns:a16="http://schemas.microsoft.com/office/drawing/2014/main" id="{3AC76269-5CB1-4C71-3B98-BBF293843278}"/>
              </a:ext>
            </a:extLst>
          </p:cNvPr>
          <p:cNvSpPr>
            <a:spLocks noGrp="1"/>
          </p:cNvSpPr>
          <p:nvPr>
            <p:ph idx="41" hasCustomPrompt="1"/>
          </p:nvPr>
        </p:nvSpPr>
        <p:spPr>
          <a:xfrm>
            <a:off x="4630820" y="3472696"/>
            <a:ext cx="1371600" cy="1143000"/>
          </a:xfrm>
          <a:ln w="12700">
            <a:solidFill>
              <a:schemeClr val="accent3"/>
            </a:solidFill>
          </a:ln>
        </p:spPr>
        <p:txBody>
          <a:bodyPr anchor="ctr">
            <a:normAutofit/>
          </a:bodyPr>
          <a:lstStyle>
            <a:lvl1pPr marL="0" indent="0" algn="ctr">
              <a:spcBef>
                <a:spcPts val="1200"/>
              </a:spcBef>
              <a:buFont typeface="Arial" panose="020B0604020202020204" pitchFamily="34" charset="0"/>
              <a:buNone/>
              <a:defRPr sz="16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a:lvl2pPr>
            <a:lvl3pPr marL="808038" indent="-234950">
              <a:buFont typeface="Arial" panose="020B0604020202020204" pitchFamily="34" charset="0"/>
              <a:buChar char="●"/>
              <a:tabLst/>
              <a:defRPr/>
            </a:lvl3pPr>
            <a:lvl4pPr marL="1371600" indent="0">
              <a:buNone/>
              <a:defRPr/>
            </a:lvl4pPr>
            <a:lvl5pPr marL="1828800" indent="0">
              <a:buNone/>
              <a:defRPr/>
            </a:lvl5pPr>
          </a:lstStyle>
          <a:p>
            <a:pPr lvl="0"/>
            <a:r>
              <a:rPr lang="en-US"/>
              <a:t>Click to add first-level bullet</a:t>
            </a:r>
          </a:p>
        </p:txBody>
      </p:sp>
      <p:sp>
        <p:nvSpPr>
          <p:cNvPr id="29" name="Picture 4">
            <a:extLst>
              <a:ext uri="{FF2B5EF4-FFF2-40B4-BE49-F238E27FC236}">
                <a16:creationId xmlns:a16="http://schemas.microsoft.com/office/drawing/2014/main" id="{6050AF3F-1987-9DD4-EA3F-29DA39E574DB}"/>
              </a:ext>
            </a:extLst>
          </p:cNvPr>
          <p:cNvSpPr>
            <a:spLocks noGrp="1"/>
          </p:cNvSpPr>
          <p:nvPr>
            <p:ph type="pic" sz="quarter" idx="47"/>
          </p:nvPr>
        </p:nvSpPr>
        <p:spPr>
          <a:xfrm>
            <a:off x="3136229" y="3472696"/>
            <a:ext cx="1371600" cy="1143000"/>
          </a:xfrm>
        </p:spPr>
        <p:txBody>
          <a:bodyPr/>
          <a:lstStyle>
            <a:lvl1pPr marL="0" indent="0">
              <a:buNone/>
              <a:defRPr/>
            </a:lvl1pPr>
          </a:lstStyle>
          <a:p>
            <a:endParaRPr lang="en-US"/>
          </a:p>
        </p:txBody>
      </p:sp>
      <p:sp>
        <p:nvSpPr>
          <p:cNvPr id="25" name="Box 5">
            <a:extLst>
              <a:ext uri="{FF2B5EF4-FFF2-40B4-BE49-F238E27FC236}">
                <a16:creationId xmlns:a16="http://schemas.microsoft.com/office/drawing/2014/main" id="{7C1FE663-AD46-1C4F-9F27-6999C8456FF5}"/>
              </a:ext>
            </a:extLst>
          </p:cNvPr>
          <p:cNvSpPr>
            <a:spLocks noGrp="1"/>
          </p:cNvSpPr>
          <p:nvPr>
            <p:ph idx="24" hasCustomPrompt="1"/>
          </p:nvPr>
        </p:nvSpPr>
        <p:spPr>
          <a:xfrm>
            <a:off x="6125411" y="1743360"/>
            <a:ext cx="1371600" cy="1143000"/>
          </a:xfrm>
          <a:ln w="12700">
            <a:solidFill>
              <a:schemeClr val="accent3"/>
            </a:solidFill>
          </a:ln>
        </p:spPr>
        <p:txBody>
          <a:bodyPr anchor="ctr">
            <a:normAutofit/>
          </a:bodyPr>
          <a:lstStyle>
            <a:lvl1pPr marL="0" indent="0" algn="ctr">
              <a:spcBef>
                <a:spcPts val="1200"/>
              </a:spcBef>
              <a:buFont typeface="Arial" panose="020B0604020202020204" pitchFamily="34" charset="0"/>
              <a:buNone/>
              <a:defRPr sz="16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a:lvl2pPr>
            <a:lvl3pPr marL="808038" indent="-234950">
              <a:buFont typeface="Arial" panose="020B0604020202020204" pitchFamily="34" charset="0"/>
              <a:buChar char="●"/>
              <a:tabLst/>
              <a:defRPr/>
            </a:lvl3pPr>
            <a:lvl4pPr marL="1371600" indent="0">
              <a:buNone/>
              <a:defRPr/>
            </a:lvl4pPr>
            <a:lvl5pPr marL="1828800" indent="0">
              <a:buNone/>
              <a:defRPr/>
            </a:lvl5pPr>
          </a:lstStyle>
          <a:p>
            <a:pPr lvl="0"/>
            <a:r>
              <a:rPr lang="en-US"/>
              <a:t>Click to add first-level bullet</a:t>
            </a:r>
          </a:p>
        </p:txBody>
      </p:sp>
      <p:sp>
        <p:nvSpPr>
          <p:cNvPr id="27" name="Picture 5">
            <a:extLst>
              <a:ext uri="{FF2B5EF4-FFF2-40B4-BE49-F238E27FC236}">
                <a16:creationId xmlns:a16="http://schemas.microsoft.com/office/drawing/2014/main" id="{91DB28CA-A03C-E244-BB98-B6ECE5292019}"/>
              </a:ext>
            </a:extLst>
          </p:cNvPr>
          <p:cNvSpPr>
            <a:spLocks noGrp="1"/>
          </p:cNvSpPr>
          <p:nvPr>
            <p:ph type="pic" sz="quarter" idx="45"/>
          </p:nvPr>
        </p:nvSpPr>
        <p:spPr>
          <a:xfrm>
            <a:off x="7620001" y="1743360"/>
            <a:ext cx="1371600" cy="1143000"/>
          </a:xfrm>
        </p:spPr>
        <p:txBody>
          <a:bodyPr/>
          <a:lstStyle>
            <a:lvl1pPr marL="0" indent="0">
              <a:buNone/>
              <a:defRPr/>
            </a:lvl1pPr>
          </a:lstStyle>
          <a:p>
            <a:endParaRPr lang="en-US"/>
          </a:p>
        </p:txBody>
      </p:sp>
      <p:sp>
        <p:nvSpPr>
          <p:cNvPr id="39" name="Box 6">
            <a:extLst>
              <a:ext uri="{FF2B5EF4-FFF2-40B4-BE49-F238E27FC236}">
                <a16:creationId xmlns:a16="http://schemas.microsoft.com/office/drawing/2014/main" id="{588455BA-FD31-A886-9BB0-E23DF3C1DFC6}"/>
              </a:ext>
            </a:extLst>
          </p:cNvPr>
          <p:cNvSpPr>
            <a:spLocks noGrp="1"/>
          </p:cNvSpPr>
          <p:nvPr>
            <p:ph idx="42" hasCustomPrompt="1"/>
          </p:nvPr>
        </p:nvSpPr>
        <p:spPr>
          <a:xfrm>
            <a:off x="7620001" y="3472696"/>
            <a:ext cx="1371600" cy="1143000"/>
          </a:xfrm>
          <a:ln w="12700">
            <a:solidFill>
              <a:schemeClr val="accent3"/>
            </a:solidFill>
          </a:ln>
        </p:spPr>
        <p:txBody>
          <a:bodyPr anchor="ctr">
            <a:normAutofit/>
          </a:bodyPr>
          <a:lstStyle>
            <a:lvl1pPr marL="0" indent="0" algn="ctr">
              <a:spcBef>
                <a:spcPts val="1200"/>
              </a:spcBef>
              <a:buFont typeface="Arial" panose="020B0604020202020204" pitchFamily="34" charset="0"/>
              <a:buNone/>
              <a:defRPr sz="16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a:lvl2pPr>
            <a:lvl3pPr marL="808038" indent="-234950">
              <a:buFont typeface="Arial" panose="020B0604020202020204" pitchFamily="34" charset="0"/>
              <a:buChar char="●"/>
              <a:tabLst/>
              <a:defRPr/>
            </a:lvl3pPr>
            <a:lvl4pPr marL="1371600" indent="0">
              <a:buNone/>
              <a:defRPr/>
            </a:lvl4pPr>
            <a:lvl5pPr marL="1828800" indent="0">
              <a:buNone/>
              <a:defRPr/>
            </a:lvl5pPr>
          </a:lstStyle>
          <a:p>
            <a:pPr lvl="0"/>
            <a:r>
              <a:rPr lang="en-US"/>
              <a:t>Click to add first-level bullet</a:t>
            </a:r>
          </a:p>
        </p:txBody>
      </p:sp>
      <p:sp>
        <p:nvSpPr>
          <p:cNvPr id="28" name="Picture 6">
            <a:extLst>
              <a:ext uri="{FF2B5EF4-FFF2-40B4-BE49-F238E27FC236}">
                <a16:creationId xmlns:a16="http://schemas.microsoft.com/office/drawing/2014/main" id="{B58A88E0-A91F-BD03-87F5-5067A2AF4907}"/>
              </a:ext>
            </a:extLst>
          </p:cNvPr>
          <p:cNvSpPr>
            <a:spLocks noGrp="1"/>
          </p:cNvSpPr>
          <p:nvPr>
            <p:ph type="pic" sz="quarter" idx="46"/>
          </p:nvPr>
        </p:nvSpPr>
        <p:spPr>
          <a:xfrm>
            <a:off x="6125411" y="3472696"/>
            <a:ext cx="1371600" cy="1143000"/>
          </a:xfrm>
        </p:spPr>
        <p:txBody>
          <a:bodyPr/>
          <a:lstStyle>
            <a:lvl1pPr marL="0" indent="0">
              <a:buNone/>
              <a:defRPr/>
            </a:lvl1pPr>
          </a:lstStyle>
          <a:p>
            <a:endParaRPr lang="en-US"/>
          </a:p>
        </p:txBody>
      </p:sp>
      <p:sp>
        <p:nvSpPr>
          <p:cNvPr id="8" name="Source">
            <a:extLst>
              <a:ext uri="{FF2B5EF4-FFF2-40B4-BE49-F238E27FC236}">
                <a16:creationId xmlns:a16="http://schemas.microsoft.com/office/drawing/2014/main" id="{0249B332-CABF-854E-B6E9-46A2BE5A2C6D}"/>
              </a:ext>
            </a:extLst>
          </p:cNvPr>
          <p:cNvSpPr>
            <a:spLocks noGrp="1"/>
          </p:cNvSpPr>
          <p:nvPr>
            <p:ph idx="12" hasCustomPrompt="1"/>
          </p:nvPr>
        </p:nvSpPr>
        <p:spPr>
          <a:xfrm>
            <a:off x="149313" y="4792204"/>
            <a:ext cx="7818120" cy="274320"/>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rgbClr val="000000"/>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5" name="Slide number">
            <a:extLst>
              <a:ext uri="{FF2B5EF4-FFF2-40B4-BE49-F238E27FC236}">
                <a16:creationId xmlns:a16="http://schemas.microsoft.com/office/drawing/2014/main" id="{0C4EC1CA-48D8-777F-A6A1-E5D28A65C90A}"/>
              </a:ext>
            </a:extLst>
          </p:cNvPr>
          <p:cNvSpPr>
            <a:spLocks noGrp="1"/>
          </p:cNvSpPr>
          <p:nvPr>
            <p:ph type="sldNum" sz="quarter" idx="33"/>
          </p:nvPr>
        </p:nvSpPr>
        <p:spPr/>
        <p:txBody>
          <a:bodyPr/>
          <a:lstStyle/>
          <a:p>
            <a:fld id="{41E43040-C176-F740-A7BC-9B82D194292B}" type="slidenum">
              <a:rPr lang="en-US" smtClean="0"/>
              <a:pPr/>
              <a:t>‹#›</a:t>
            </a:fld>
            <a:endParaRPr lang="en-US"/>
          </a:p>
        </p:txBody>
      </p:sp>
      <p:sp>
        <p:nvSpPr>
          <p:cNvPr id="10" name="Decorative oval">
            <a:extLst>
              <a:ext uri="{FF2B5EF4-FFF2-40B4-BE49-F238E27FC236}">
                <a16:creationId xmlns:a16="http://schemas.microsoft.com/office/drawing/2014/main" id="{97330086-D69D-3744-9456-0AF595E2BA54}"/>
              </a:ext>
              <a:ext uri="{C183D7F6-B498-43B3-948B-1728B52AA6E4}">
                <adec:decorative xmlns:adec="http://schemas.microsoft.com/office/drawing/2017/decorative" val="1"/>
              </a:ext>
            </a:extLst>
          </p:cNvPr>
          <p:cNvSpPr/>
          <p:nvPr/>
        </p:nvSpPr>
        <p:spPr>
          <a:xfrm>
            <a:off x="741259" y="3075396"/>
            <a:ext cx="183176" cy="192231"/>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5" name="Decorative connector">
            <a:extLst>
              <a:ext uri="{FF2B5EF4-FFF2-40B4-BE49-F238E27FC236}">
                <a16:creationId xmlns:a16="http://schemas.microsoft.com/office/drawing/2014/main" id="{6E2B9F11-6576-E35A-BA6F-ED4CBAACA192}"/>
              </a:ext>
              <a:ext uri="{C183D7F6-B498-43B3-948B-1728B52AA6E4}">
                <adec:decorative xmlns:adec="http://schemas.microsoft.com/office/drawing/2017/decorative" val="1"/>
              </a:ext>
            </a:extLst>
          </p:cNvPr>
          <p:cNvCxnSpPr>
            <a:cxnSpLocks/>
          </p:cNvCxnSpPr>
          <p:nvPr/>
        </p:nvCxnSpPr>
        <p:spPr>
          <a:xfrm>
            <a:off x="832847" y="2899976"/>
            <a:ext cx="0" cy="198159"/>
          </a:xfrm>
          <a:prstGeom prst="line">
            <a:avLst/>
          </a:prstGeom>
          <a:ln>
            <a:solidFill>
              <a:schemeClr val="accent3"/>
            </a:solidFill>
            <a:prstDash val="sysDot"/>
          </a:ln>
        </p:spPr>
        <p:style>
          <a:lnRef idx="2">
            <a:schemeClr val="accent1"/>
          </a:lnRef>
          <a:fillRef idx="0">
            <a:schemeClr val="accent1"/>
          </a:fillRef>
          <a:effectRef idx="1">
            <a:schemeClr val="accent1"/>
          </a:effectRef>
          <a:fontRef idx="minor">
            <a:schemeClr val="tx1"/>
          </a:fontRef>
        </p:style>
      </p:cxnSp>
      <p:sp>
        <p:nvSpPr>
          <p:cNvPr id="15" name="Decorative oval">
            <a:extLst>
              <a:ext uri="{FF2B5EF4-FFF2-40B4-BE49-F238E27FC236}">
                <a16:creationId xmlns:a16="http://schemas.microsoft.com/office/drawing/2014/main" id="{6F6DB1E6-B41F-8EF0-CBE9-1385FB946E41}"/>
              </a:ext>
              <a:ext uri="{C183D7F6-B498-43B3-948B-1728B52AA6E4}">
                <adec:decorative xmlns:adec="http://schemas.microsoft.com/office/drawing/2017/decorative" val="1"/>
              </a:ext>
            </a:extLst>
          </p:cNvPr>
          <p:cNvSpPr/>
          <p:nvPr/>
        </p:nvSpPr>
        <p:spPr>
          <a:xfrm>
            <a:off x="2235850" y="3075396"/>
            <a:ext cx="183176" cy="192231"/>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6" name="Decorative connector">
            <a:extLst>
              <a:ext uri="{FF2B5EF4-FFF2-40B4-BE49-F238E27FC236}">
                <a16:creationId xmlns:a16="http://schemas.microsoft.com/office/drawing/2014/main" id="{BFDC7B8B-5C06-E236-2DF6-1397741B2011}"/>
              </a:ext>
              <a:ext uri="{C183D7F6-B498-43B3-948B-1728B52AA6E4}">
                <adec:decorative xmlns:adec="http://schemas.microsoft.com/office/drawing/2017/decorative" val="1"/>
              </a:ext>
            </a:extLst>
          </p:cNvPr>
          <p:cNvCxnSpPr>
            <a:cxnSpLocks/>
          </p:cNvCxnSpPr>
          <p:nvPr/>
        </p:nvCxnSpPr>
        <p:spPr>
          <a:xfrm>
            <a:off x="2323155" y="3263792"/>
            <a:ext cx="0" cy="198159"/>
          </a:xfrm>
          <a:prstGeom prst="line">
            <a:avLst/>
          </a:prstGeom>
          <a:ln>
            <a:solidFill>
              <a:schemeClr val="accent3"/>
            </a:solidFill>
            <a:prstDash val="sysDot"/>
          </a:ln>
        </p:spPr>
        <p:style>
          <a:lnRef idx="2">
            <a:schemeClr val="accent1"/>
          </a:lnRef>
          <a:fillRef idx="0">
            <a:schemeClr val="accent1"/>
          </a:fillRef>
          <a:effectRef idx="1">
            <a:schemeClr val="accent1"/>
          </a:effectRef>
          <a:fontRef idx="minor">
            <a:schemeClr val="tx1"/>
          </a:fontRef>
        </p:style>
      </p:cxnSp>
      <p:sp>
        <p:nvSpPr>
          <p:cNvPr id="12" name="Decorative oval">
            <a:extLst>
              <a:ext uri="{FF2B5EF4-FFF2-40B4-BE49-F238E27FC236}">
                <a16:creationId xmlns:a16="http://schemas.microsoft.com/office/drawing/2014/main" id="{8DF26D44-F190-2744-A872-35672FDDD653}"/>
              </a:ext>
              <a:ext uri="{C183D7F6-B498-43B3-948B-1728B52AA6E4}">
                <adec:decorative xmlns:adec="http://schemas.microsoft.com/office/drawing/2017/decorative" val="1"/>
              </a:ext>
            </a:extLst>
          </p:cNvPr>
          <p:cNvSpPr/>
          <p:nvPr/>
        </p:nvSpPr>
        <p:spPr>
          <a:xfrm>
            <a:off x="3730441" y="3075396"/>
            <a:ext cx="183176" cy="192231"/>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2" name="Decorative connector">
            <a:extLst>
              <a:ext uri="{FF2B5EF4-FFF2-40B4-BE49-F238E27FC236}">
                <a16:creationId xmlns:a16="http://schemas.microsoft.com/office/drawing/2014/main" id="{12B5BEB5-B151-89F3-85A1-C0F02D0C3773}"/>
              </a:ext>
              <a:ext uri="{C183D7F6-B498-43B3-948B-1728B52AA6E4}">
                <adec:decorative xmlns:adec="http://schemas.microsoft.com/office/drawing/2017/decorative" val="1"/>
              </a:ext>
            </a:extLst>
          </p:cNvPr>
          <p:cNvCxnSpPr>
            <a:cxnSpLocks/>
          </p:cNvCxnSpPr>
          <p:nvPr/>
        </p:nvCxnSpPr>
        <p:spPr>
          <a:xfrm>
            <a:off x="3822029" y="2899976"/>
            <a:ext cx="0" cy="198159"/>
          </a:xfrm>
          <a:prstGeom prst="line">
            <a:avLst/>
          </a:prstGeom>
          <a:ln>
            <a:solidFill>
              <a:schemeClr val="accent3"/>
            </a:solidFill>
            <a:prstDash val="sysDot"/>
          </a:ln>
        </p:spPr>
        <p:style>
          <a:lnRef idx="2">
            <a:schemeClr val="accent1"/>
          </a:lnRef>
          <a:fillRef idx="0">
            <a:schemeClr val="accent1"/>
          </a:fillRef>
          <a:effectRef idx="1">
            <a:schemeClr val="accent1"/>
          </a:effectRef>
          <a:fontRef idx="minor">
            <a:schemeClr val="tx1"/>
          </a:fontRef>
        </p:style>
      </p:cxnSp>
      <p:sp>
        <p:nvSpPr>
          <p:cNvPr id="13" name="Decorative oval">
            <a:extLst>
              <a:ext uri="{FF2B5EF4-FFF2-40B4-BE49-F238E27FC236}">
                <a16:creationId xmlns:a16="http://schemas.microsoft.com/office/drawing/2014/main" id="{0E8A58AA-AEB2-DD4A-99B3-D88465C43F76}"/>
              </a:ext>
              <a:ext uri="{C183D7F6-B498-43B3-948B-1728B52AA6E4}">
                <adec:decorative xmlns:adec="http://schemas.microsoft.com/office/drawing/2017/decorative" val="1"/>
              </a:ext>
            </a:extLst>
          </p:cNvPr>
          <p:cNvSpPr/>
          <p:nvPr/>
        </p:nvSpPr>
        <p:spPr>
          <a:xfrm>
            <a:off x="5225032" y="3075396"/>
            <a:ext cx="183176" cy="192231"/>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7" name="Decorative connector">
            <a:extLst>
              <a:ext uri="{FF2B5EF4-FFF2-40B4-BE49-F238E27FC236}">
                <a16:creationId xmlns:a16="http://schemas.microsoft.com/office/drawing/2014/main" id="{131483C7-85FB-4C2F-6B8B-F31F5DE7521A}"/>
              </a:ext>
              <a:ext uri="{C183D7F6-B498-43B3-948B-1728B52AA6E4}">
                <adec:decorative xmlns:adec="http://schemas.microsoft.com/office/drawing/2017/decorative" val="1"/>
              </a:ext>
            </a:extLst>
          </p:cNvPr>
          <p:cNvCxnSpPr>
            <a:cxnSpLocks/>
          </p:cNvCxnSpPr>
          <p:nvPr/>
        </p:nvCxnSpPr>
        <p:spPr>
          <a:xfrm>
            <a:off x="5316620" y="3280980"/>
            <a:ext cx="0" cy="198159"/>
          </a:xfrm>
          <a:prstGeom prst="line">
            <a:avLst/>
          </a:prstGeom>
          <a:ln>
            <a:solidFill>
              <a:schemeClr val="accent3"/>
            </a:solidFill>
            <a:prstDash val="sysDot"/>
          </a:ln>
        </p:spPr>
        <p:style>
          <a:lnRef idx="2">
            <a:schemeClr val="accent1"/>
          </a:lnRef>
          <a:fillRef idx="0">
            <a:schemeClr val="accent1"/>
          </a:fillRef>
          <a:effectRef idx="1">
            <a:schemeClr val="accent1"/>
          </a:effectRef>
          <a:fontRef idx="minor">
            <a:schemeClr val="tx1"/>
          </a:fontRef>
        </p:style>
      </p:cxnSp>
      <p:sp>
        <p:nvSpPr>
          <p:cNvPr id="14" name="Decorative oval">
            <a:extLst>
              <a:ext uri="{FF2B5EF4-FFF2-40B4-BE49-F238E27FC236}">
                <a16:creationId xmlns:a16="http://schemas.microsoft.com/office/drawing/2014/main" id="{2801091A-DA2A-6C49-9491-78838ECA80C3}"/>
              </a:ext>
              <a:ext uri="{C183D7F6-B498-43B3-948B-1728B52AA6E4}">
                <adec:decorative xmlns:adec="http://schemas.microsoft.com/office/drawing/2017/decorative" val="1"/>
              </a:ext>
            </a:extLst>
          </p:cNvPr>
          <p:cNvSpPr/>
          <p:nvPr/>
        </p:nvSpPr>
        <p:spPr>
          <a:xfrm>
            <a:off x="6719623" y="3075396"/>
            <a:ext cx="183176" cy="192231"/>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 name="Decorative connector">
            <a:extLst>
              <a:ext uri="{FF2B5EF4-FFF2-40B4-BE49-F238E27FC236}">
                <a16:creationId xmlns:a16="http://schemas.microsoft.com/office/drawing/2014/main" id="{D9D4C4DB-D13A-8E97-827E-17653F3BD01E}"/>
              </a:ext>
              <a:ext uri="{C183D7F6-B498-43B3-948B-1728B52AA6E4}">
                <adec:decorative xmlns:adec="http://schemas.microsoft.com/office/drawing/2017/decorative" val="1"/>
              </a:ext>
            </a:extLst>
          </p:cNvPr>
          <p:cNvCxnSpPr>
            <a:cxnSpLocks/>
          </p:cNvCxnSpPr>
          <p:nvPr/>
        </p:nvCxnSpPr>
        <p:spPr>
          <a:xfrm>
            <a:off x="6811211" y="2899976"/>
            <a:ext cx="0" cy="198159"/>
          </a:xfrm>
          <a:prstGeom prst="line">
            <a:avLst/>
          </a:prstGeom>
          <a:ln>
            <a:solidFill>
              <a:schemeClr val="accent3"/>
            </a:solidFill>
            <a:prstDash val="sysDot"/>
          </a:ln>
        </p:spPr>
        <p:style>
          <a:lnRef idx="2">
            <a:schemeClr val="accent1"/>
          </a:lnRef>
          <a:fillRef idx="0">
            <a:schemeClr val="accent1"/>
          </a:fillRef>
          <a:effectRef idx="1">
            <a:schemeClr val="accent1"/>
          </a:effectRef>
          <a:fontRef idx="minor">
            <a:schemeClr val="tx1"/>
          </a:fontRef>
        </p:style>
      </p:cxnSp>
      <p:sp>
        <p:nvSpPr>
          <p:cNvPr id="18" name="Decorative oval">
            <a:extLst>
              <a:ext uri="{FF2B5EF4-FFF2-40B4-BE49-F238E27FC236}">
                <a16:creationId xmlns:a16="http://schemas.microsoft.com/office/drawing/2014/main" id="{12CC1504-931A-D63D-AC02-63005D0E4AB2}"/>
              </a:ext>
              <a:ext uri="{C183D7F6-B498-43B3-948B-1728B52AA6E4}">
                <adec:decorative xmlns:adec="http://schemas.microsoft.com/office/drawing/2017/decorative" val="1"/>
              </a:ext>
            </a:extLst>
          </p:cNvPr>
          <p:cNvSpPr/>
          <p:nvPr/>
        </p:nvSpPr>
        <p:spPr>
          <a:xfrm>
            <a:off x="8214213" y="3075396"/>
            <a:ext cx="183176" cy="192231"/>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9" name="Decorative connector">
            <a:extLst>
              <a:ext uri="{FF2B5EF4-FFF2-40B4-BE49-F238E27FC236}">
                <a16:creationId xmlns:a16="http://schemas.microsoft.com/office/drawing/2014/main" id="{EA5DA3C0-05C9-A994-AF1A-D907B1124421}"/>
              </a:ext>
              <a:ext uri="{C183D7F6-B498-43B3-948B-1728B52AA6E4}">
                <adec:decorative xmlns:adec="http://schemas.microsoft.com/office/drawing/2017/decorative" val="1"/>
              </a:ext>
            </a:extLst>
          </p:cNvPr>
          <p:cNvCxnSpPr>
            <a:cxnSpLocks/>
          </p:cNvCxnSpPr>
          <p:nvPr/>
        </p:nvCxnSpPr>
        <p:spPr>
          <a:xfrm>
            <a:off x="8305801" y="3278622"/>
            <a:ext cx="0" cy="201168"/>
          </a:xfrm>
          <a:prstGeom prst="line">
            <a:avLst/>
          </a:prstGeom>
          <a:ln>
            <a:solidFill>
              <a:schemeClr val="accent3"/>
            </a:solidFill>
            <a:prstDash val="sysDot"/>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4940980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Caption, 5 columns, 2 rows">
    <p:bg>
      <p:bgPr>
        <a:solidFill>
          <a:srgbClr val="FFFFFF"/>
        </a:solidFill>
        <a:effectLst/>
      </p:bgPr>
    </p:bg>
    <p:spTree>
      <p:nvGrpSpPr>
        <p:cNvPr id="1" name=""/>
        <p:cNvGrpSpPr/>
        <p:nvPr/>
      </p:nvGrpSpPr>
      <p:grpSpPr>
        <a:xfrm>
          <a:off x="0" y="0"/>
          <a:ext cx="0" cy="0"/>
          <a:chOff x="0" y="0"/>
          <a:chExt cx="0" cy="0"/>
        </a:xfrm>
      </p:grpSpPr>
      <p:sp>
        <p:nvSpPr>
          <p:cNvPr id="2" name="Title"/>
          <p:cNvSpPr>
            <a:spLocks noGrp="1"/>
          </p:cNvSpPr>
          <p:nvPr>
            <p:ph type="title" hasCustomPrompt="1"/>
          </p:nvPr>
        </p:nvSpPr>
        <p:spPr>
          <a:xfrm>
            <a:off x="149313" y="53975"/>
            <a:ext cx="8858161" cy="857250"/>
          </a:xfrm>
        </p:spPr>
        <p:txBody>
          <a:bodyPr/>
          <a:lstStyle/>
          <a:p>
            <a:r>
              <a:rPr lang="en-US"/>
              <a:t>Click to add slide title</a:t>
            </a:r>
          </a:p>
        </p:txBody>
      </p:sp>
      <p:sp>
        <p:nvSpPr>
          <p:cNvPr id="4" name="Caption">
            <a:extLst>
              <a:ext uri="{FF2B5EF4-FFF2-40B4-BE49-F238E27FC236}">
                <a16:creationId xmlns:a16="http://schemas.microsoft.com/office/drawing/2014/main" id="{E4AEE2E2-8E0C-2CC0-0BDC-CD742F9500F8}"/>
              </a:ext>
            </a:extLst>
          </p:cNvPr>
          <p:cNvSpPr>
            <a:spLocks noGrp="1"/>
          </p:cNvSpPr>
          <p:nvPr>
            <p:ph type="body" sz="quarter" idx="18" hasCustomPrompt="1"/>
          </p:nvPr>
        </p:nvSpPr>
        <p:spPr>
          <a:xfrm>
            <a:off x="141693" y="1200150"/>
            <a:ext cx="8849908" cy="450850"/>
          </a:xfrm>
          <a:solidFill>
            <a:schemeClr val="accent2">
              <a:alpha val="5000"/>
            </a:scheme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a:t>Click to add caption</a:t>
            </a:r>
          </a:p>
        </p:txBody>
      </p:sp>
      <p:sp>
        <p:nvSpPr>
          <p:cNvPr id="17" name="Box 1">
            <a:extLst>
              <a:ext uri="{FF2B5EF4-FFF2-40B4-BE49-F238E27FC236}">
                <a16:creationId xmlns:a16="http://schemas.microsoft.com/office/drawing/2014/main" id="{6205D643-7A60-A84A-B374-4CB13DD533A0}"/>
              </a:ext>
            </a:extLst>
          </p:cNvPr>
          <p:cNvSpPr>
            <a:spLocks noGrp="1"/>
          </p:cNvSpPr>
          <p:nvPr>
            <p:ph idx="19" hasCustomPrompt="1"/>
          </p:nvPr>
        </p:nvSpPr>
        <p:spPr>
          <a:xfrm>
            <a:off x="149313" y="1753988"/>
            <a:ext cx="1527048" cy="1371600"/>
          </a:xfrm>
        </p:spPr>
        <p:txBody>
          <a:bodyPr anchor="ctr">
            <a:normAutofit/>
          </a:bodyPr>
          <a:lstStyle>
            <a:lvl1pPr marL="0" indent="0" algn="ctr">
              <a:spcBef>
                <a:spcPts val="1200"/>
              </a:spcBef>
              <a:buFont typeface="Arial" panose="020B0604020202020204" pitchFamily="34" charset="0"/>
              <a:buNone/>
              <a:defRPr sz="16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a:lvl2pPr>
            <a:lvl3pPr marL="808038" indent="-234950">
              <a:buFont typeface="Arial" panose="020B0604020202020204" pitchFamily="34" charset="0"/>
              <a:buChar char="●"/>
              <a:tabLst/>
              <a:defRPr/>
            </a:lvl3pPr>
            <a:lvl4pPr marL="1371600" indent="0">
              <a:buNone/>
              <a:defRPr/>
            </a:lvl4pPr>
            <a:lvl5pPr marL="1828800" indent="0">
              <a:buNone/>
              <a:defRPr/>
            </a:lvl5pPr>
          </a:lstStyle>
          <a:p>
            <a:pPr lvl="0"/>
            <a:r>
              <a:rPr lang="en-US"/>
              <a:t>Click to add first-level bullet</a:t>
            </a:r>
          </a:p>
        </p:txBody>
      </p:sp>
      <p:sp>
        <p:nvSpPr>
          <p:cNvPr id="10" name="Box 2">
            <a:extLst>
              <a:ext uri="{FF2B5EF4-FFF2-40B4-BE49-F238E27FC236}">
                <a16:creationId xmlns:a16="http://schemas.microsoft.com/office/drawing/2014/main" id="{B74DF3D4-55DB-74AE-34AE-82DF05AC5CFB}"/>
              </a:ext>
            </a:extLst>
          </p:cNvPr>
          <p:cNvSpPr>
            <a:spLocks noGrp="1"/>
          </p:cNvSpPr>
          <p:nvPr>
            <p:ph idx="44" hasCustomPrompt="1"/>
          </p:nvPr>
        </p:nvSpPr>
        <p:spPr>
          <a:xfrm>
            <a:off x="149313" y="3221105"/>
            <a:ext cx="1527048" cy="1371600"/>
          </a:xfrm>
        </p:spPr>
        <p:txBody>
          <a:bodyPr anchor="ctr">
            <a:normAutofit/>
          </a:bodyPr>
          <a:lstStyle>
            <a:lvl1pPr marL="0" indent="0" algn="ctr">
              <a:spcBef>
                <a:spcPts val="1200"/>
              </a:spcBef>
              <a:buFont typeface="Arial" panose="020B0604020202020204" pitchFamily="34" charset="0"/>
              <a:buNone/>
              <a:defRPr sz="16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a:lvl2pPr>
            <a:lvl3pPr marL="808038" indent="-234950">
              <a:buFont typeface="Arial" panose="020B0604020202020204" pitchFamily="34" charset="0"/>
              <a:buChar char="●"/>
              <a:tabLst/>
              <a:defRPr/>
            </a:lvl3pPr>
            <a:lvl4pPr marL="1371600" indent="0">
              <a:buNone/>
              <a:defRPr/>
            </a:lvl4pPr>
            <a:lvl5pPr marL="1828800" indent="0">
              <a:buNone/>
              <a:defRPr/>
            </a:lvl5pPr>
          </a:lstStyle>
          <a:p>
            <a:pPr lvl="0"/>
            <a:r>
              <a:rPr lang="en-US"/>
              <a:t>Click to add first-level bullet</a:t>
            </a:r>
          </a:p>
        </p:txBody>
      </p:sp>
      <p:sp>
        <p:nvSpPr>
          <p:cNvPr id="9" name="Box 3">
            <a:extLst>
              <a:ext uri="{FF2B5EF4-FFF2-40B4-BE49-F238E27FC236}">
                <a16:creationId xmlns:a16="http://schemas.microsoft.com/office/drawing/2014/main" id="{AA17C55C-850E-AF6D-B4E7-10AF387DA04D}"/>
              </a:ext>
            </a:extLst>
          </p:cNvPr>
          <p:cNvSpPr>
            <a:spLocks noGrp="1"/>
          </p:cNvSpPr>
          <p:nvPr>
            <p:ph idx="43" hasCustomPrompt="1"/>
          </p:nvPr>
        </p:nvSpPr>
        <p:spPr>
          <a:xfrm>
            <a:off x="1978123" y="1753989"/>
            <a:ext cx="1527048" cy="1371600"/>
          </a:xfrm>
        </p:spPr>
        <p:txBody>
          <a:bodyPr anchor="ctr">
            <a:normAutofit/>
          </a:bodyPr>
          <a:lstStyle>
            <a:lvl1pPr marL="0" indent="0" algn="ctr">
              <a:spcBef>
                <a:spcPts val="1200"/>
              </a:spcBef>
              <a:buFont typeface="Arial" panose="020B0604020202020204" pitchFamily="34" charset="0"/>
              <a:buNone/>
              <a:defRPr sz="16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a:lvl2pPr>
            <a:lvl3pPr marL="808038" indent="-234950">
              <a:buFont typeface="Arial" panose="020B0604020202020204" pitchFamily="34" charset="0"/>
              <a:buChar char="●"/>
              <a:tabLst/>
              <a:defRPr/>
            </a:lvl3pPr>
            <a:lvl4pPr marL="1371600" indent="0">
              <a:buNone/>
              <a:defRPr/>
            </a:lvl4pPr>
            <a:lvl5pPr marL="1828800" indent="0">
              <a:buNone/>
              <a:defRPr/>
            </a:lvl5pPr>
          </a:lstStyle>
          <a:p>
            <a:pPr lvl="0"/>
            <a:r>
              <a:rPr lang="en-US"/>
              <a:t>Click to add first-level bullet</a:t>
            </a:r>
          </a:p>
        </p:txBody>
      </p:sp>
      <p:sp>
        <p:nvSpPr>
          <p:cNvPr id="11" name="Box 4">
            <a:extLst>
              <a:ext uri="{FF2B5EF4-FFF2-40B4-BE49-F238E27FC236}">
                <a16:creationId xmlns:a16="http://schemas.microsoft.com/office/drawing/2014/main" id="{A54FB7A2-0096-78A2-816D-60D43F814148}"/>
              </a:ext>
            </a:extLst>
          </p:cNvPr>
          <p:cNvSpPr>
            <a:spLocks noGrp="1"/>
          </p:cNvSpPr>
          <p:nvPr>
            <p:ph idx="45" hasCustomPrompt="1"/>
          </p:nvPr>
        </p:nvSpPr>
        <p:spPr>
          <a:xfrm>
            <a:off x="1978123" y="3221106"/>
            <a:ext cx="1527048" cy="1371600"/>
          </a:xfrm>
        </p:spPr>
        <p:txBody>
          <a:bodyPr anchor="ctr">
            <a:normAutofit/>
          </a:bodyPr>
          <a:lstStyle>
            <a:lvl1pPr marL="0" indent="0" algn="ctr">
              <a:spcBef>
                <a:spcPts val="1200"/>
              </a:spcBef>
              <a:buFont typeface="Arial" panose="020B0604020202020204" pitchFamily="34" charset="0"/>
              <a:buNone/>
              <a:defRPr sz="16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a:lvl2pPr>
            <a:lvl3pPr marL="808038" indent="-234950">
              <a:buFont typeface="Arial" panose="020B0604020202020204" pitchFamily="34" charset="0"/>
              <a:buChar char="●"/>
              <a:tabLst/>
              <a:defRPr/>
            </a:lvl3pPr>
            <a:lvl4pPr marL="1371600" indent="0">
              <a:buNone/>
              <a:defRPr/>
            </a:lvl4pPr>
            <a:lvl5pPr marL="1828800" indent="0">
              <a:buNone/>
              <a:defRPr/>
            </a:lvl5pPr>
          </a:lstStyle>
          <a:p>
            <a:pPr lvl="0"/>
            <a:r>
              <a:rPr lang="en-US"/>
              <a:t>Click to add first-level bullet</a:t>
            </a:r>
          </a:p>
        </p:txBody>
      </p:sp>
      <p:sp>
        <p:nvSpPr>
          <p:cNvPr id="21" name="Box 5">
            <a:extLst>
              <a:ext uri="{FF2B5EF4-FFF2-40B4-BE49-F238E27FC236}">
                <a16:creationId xmlns:a16="http://schemas.microsoft.com/office/drawing/2014/main" id="{51F9A926-A6B1-B848-96D6-AE921E59A94D}"/>
              </a:ext>
            </a:extLst>
          </p:cNvPr>
          <p:cNvSpPr>
            <a:spLocks noGrp="1"/>
          </p:cNvSpPr>
          <p:nvPr>
            <p:ph idx="22" hasCustomPrompt="1"/>
          </p:nvPr>
        </p:nvSpPr>
        <p:spPr>
          <a:xfrm>
            <a:off x="3806933" y="1753989"/>
            <a:ext cx="1527048" cy="1371600"/>
          </a:xfrm>
        </p:spPr>
        <p:txBody>
          <a:bodyPr anchor="ctr">
            <a:normAutofit/>
          </a:bodyPr>
          <a:lstStyle>
            <a:lvl1pPr marL="0" indent="0" algn="ctr">
              <a:spcBef>
                <a:spcPts val="1200"/>
              </a:spcBef>
              <a:buFont typeface="Arial" panose="020B0604020202020204" pitchFamily="34" charset="0"/>
              <a:buNone/>
              <a:defRPr sz="16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a:lvl2pPr>
            <a:lvl3pPr marL="808038" indent="-234950">
              <a:buFont typeface="Arial" panose="020B0604020202020204" pitchFamily="34" charset="0"/>
              <a:buChar char="●"/>
              <a:tabLst/>
              <a:defRPr/>
            </a:lvl3pPr>
            <a:lvl4pPr marL="1371600" indent="0">
              <a:buNone/>
              <a:defRPr/>
            </a:lvl4pPr>
            <a:lvl5pPr marL="1828800" indent="0">
              <a:buNone/>
              <a:defRPr/>
            </a:lvl5pPr>
          </a:lstStyle>
          <a:p>
            <a:pPr lvl="0"/>
            <a:r>
              <a:rPr lang="en-US"/>
              <a:t>Click to add first-level bullet</a:t>
            </a:r>
          </a:p>
        </p:txBody>
      </p:sp>
      <p:sp>
        <p:nvSpPr>
          <p:cNvPr id="38" name="Box 6">
            <a:extLst>
              <a:ext uri="{FF2B5EF4-FFF2-40B4-BE49-F238E27FC236}">
                <a16:creationId xmlns:a16="http://schemas.microsoft.com/office/drawing/2014/main" id="{3AC76269-5CB1-4C71-3B98-BBF293843278}"/>
              </a:ext>
            </a:extLst>
          </p:cNvPr>
          <p:cNvSpPr>
            <a:spLocks noGrp="1"/>
          </p:cNvSpPr>
          <p:nvPr>
            <p:ph idx="41" hasCustomPrompt="1"/>
          </p:nvPr>
        </p:nvSpPr>
        <p:spPr>
          <a:xfrm>
            <a:off x="3806933" y="3221106"/>
            <a:ext cx="1527048" cy="1371600"/>
          </a:xfrm>
        </p:spPr>
        <p:txBody>
          <a:bodyPr anchor="ctr">
            <a:normAutofit/>
          </a:bodyPr>
          <a:lstStyle>
            <a:lvl1pPr marL="0" indent="0" algn="ctr">
              <a:spcBef>
                <a:spcPts val="1200"/>
              </a:spcBef>
              <a:buFont typeface="Arial" panose="020B0604020202020204" pitchFamily="34" charset="0"/>
              <a:buNone/>
              <a:defRPr sz="16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a:lvl2pPr>
            <a:lvl3pPr marL="808038" indent="-234950">
              <a:buFont typeface="Arial" panose="020B0604020202020204" pitchFamily="34" charset="0"/>
              <a:buChar char="●"/>
              <a:tabLst/>
              <a:defRPr/>
            </a:lvl3pPr>
            <a:lvl4pPr marL="1371600" indent="0">
              <a:buNone/>
              <a:defRPr/>
            </a:lvl4pPr>
            <a:lvl5pPr marL="1828800" indent="0">
              <a:buNone/>
              <a:defRPr/>
            </a:lvl5pPr>
          </a:lstStyle>
          <a:p>
            <a:pPr lvl="0"/>
            <a:r>
              <a:rPr lang="en-US"/>
              <a:t>Click to add first-level bullet</a:t>
            </a:r>
          </a:p>
        </p:txBody>
      </p:sp>
      <p:sp>
        <p:nvSpPr>
          <p:cNvPr id="12" name="Box 7">
            <a:extLst>
              <a:ext uri="{FF2B5EF4-FFF2-40B4-BE49-F238E27FC236}">
                <a16:creationId xmlns:a16="http://schemas.microsoft.com/office/drawing/2014/main" id="{9C839CE7-320D-477A-F570-3825BEEAAE34}"/>
              </a:ext>
            </a:extLst>
          </p:cNvPr>
          <p:cNvSpPr>
            <a:spLocks noGrp="1"/>
          </p:cNvSpPr>
          <p:nvPr>
            <p:ph idx="46" hasCustomPrompt="1"/>
          </p:nvPr>
        </p:nvSpPr>
        <p:spPr>
          <a:xfrm>
            <a:off x="5635743" y="1753989"/>
            <a:ext cx="1527048" cy="1371600"/>
          </a:xfrm>
        </p:spPr>
        <p:txBody>
          <a:bodyPr anchor="ctr">
            <a:normAutofit/>
          </a:bodyPr>
          <a:lstStyle>
            <a:lvl1pPr marL="0" indent="0" algn="ctr">
              <a:spcBef>
                <a:spcPts val="1200"/>
              </a:spcBef>
              <a:buFont typeface="Arial" panose="020B0604020202020204" pitchFamily="34" charset="0"/>
              <a:buNone/>
              <a:defRPr sz="16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a:lvl2pPr>
            <a:lvl3pPr marL="808038" indent="-234950">
              <a:buFont typeface="Arial" panose="020B0604020202020204" pitchFamily="34" charset="0"/>
              <a:buChar char="●"/>
              <a:tabLst/>
              <a:defRPr/>
            </a:lvl3pPr>
            <a:lvl4pPr marL="1371600" indent="0">
              <a:buNone/>
              <a:defRPr/>
            </a:lvl4pPr>
            <a:lvl5pPr marL="1828800" indent="0">
              <a:buNone/>
              <a:defRPr/>
            </a:lvl5pPr>
          </a:lstStyle>
          <a:p>
            <a:pPr lvl="0"/>
            <a:r>
              <a:rPr lang="en-US"/>
              <a:t>Click to add first-level bullet</a:t>
            </a:r>
          </a:p>
        </p:txBody>
      </p:sp>
      <p:sp>
        <p:nvSpPr>
          <p:cNvPr id="13" name="Box 8">
            <a:extLst>
              <a:ext uri="{FF2B5EF4-FFF2-40B4-BE49-F238E27FC236}">
                <a16:creationId xmlns:a16="http://schemas.microsoft.com/office/drawing/2014/main" id="{D42B821E-7A97-981B-7BE5-C0427A219139}"/>
              </a:ext>
            </a:extLst>
          </p:cNvPr>
          <p:cNvSpPr>
            <a:spLocks noGrp="1"/>
          </p:cNvSpPr>
          <p:nvPr>
            <p:ph idx="47" hasCustomPrompt="1"/>
          </p:nvPr>
        </p:nvSpPr>
        <p:spPr>
          <a:xfrm>
            <a:off x="5635743" y="3221106"/>
            <a:ext cx="1527048" cy="1371600"/>
          </a:xfrm>
        </p:spPr>
        <p:txBody>
          <a:bodyPr anchor="ctr">
            <a:normAutofit/>
          </a:bodyPr>
          <a:lstStyle>
            <a:lvl1pPr marL="0" indent="0" algn="ctr">
              <a:spcBef>
                <a:spcPts val="1200"/>
              </a:spcBef>
              <a:buFont typeface="Arial" panose="020B0604020202020204" pitchFamily="34" charset="0"/>
              <a:buNone/>
              <a:defRPr sz="16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a:lvl2pPr>
            <a:lvl3pPr marL="808038" indent="-234950">
              <a:buFont typeface="Arial" panose="020B0604020202020204" pitchFamily="34" charset="0"/>
              <a:buChar char="●"/>
              <a:tabLst/>
              <a:defRPr/>
            </a:lvl3pPr>
            <a:lvl4pPr marL="1371600" indent="0">
              <a:buNone/>
              <a:defRPr/>
            </a:lvl4pPr>
            <a:lvl5pPr marL="1828800" indent="0">
              <a:buNone/>
              <a:defRPr/>
            </a:lvl5pPr>
          </a:lstStyle>
          <a:p>
            <a:pPr lvl="0"/>
            <a:r>
              <a:rPr lang="en-US"/>
              <a:t>Click to add first-level bullet</a:t>
            </a:r>
          </a:p>
        </p:txBody>
      </p:sp>
      <p:sp>
        <p:nvSpPr>
          <p:cNvPr id="25" name="Box 9">
            <a:extLst>
              <a:ext uri="{FF2B5EF4-FFF2-40B4-BE49-F238E27FC236}">
                <a16:creationId xmlns:a16="http://schemas.microsoft.com/office/drawing/2014/main" id="{7C1FE663-AD46-1C4F-9F27-6999C8456FF5}"/>
              </a:ext>
            </a:extLst>
          </p:cNvPr>
          <p:cNvSpPr>
            <a:spLocks noGrp="1"/>
          </p:cNvSpPr>
          <p:nvPr>
            <p:ph idx="24" hasCustomPrompt="1"/>
          </p:nvPr>
        </p:nvSpPr>
        <p:spPr>
          <a:xfrm>
            <a:off x="7464552" y="1753989"/>
            <a:ext cx="1527048" cy="1371600"/>
          </a:xfrm>
        </p:spPr>
        <p:txBody>
          <a:bodyPr anchor="ctr">
            <a:normAutofit/>
          </a:bodyPr>
          <a:lstStyle>
            <a:lvl1pPr marL="0" indent="0" algn="ctr">
              <a:spcBef>
                <a:spcPts val="1200"/>
              </a:spcBef>
              <a:buFont typeface="Arial" panose="020B0604020202020204" pitchFamily="34" charset="0"/>
              <a:buNone/>
              <a:defRPr sz="16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a:lvl2pPr>
            <a:lvl3pPr marL="808038" indent="-234950">
              <a:buFont typeface="Arial" panose="020B0604020202020204" pitchFamily="34" charset="0"/>
              <a:buChar char="●"/>
              <a:tabLst/>
              <a:defRPr/>
            </a:lvl3pPr>
            <a:lvl4pPr marL="1371600" indent="0">
              <a:buNone/>
              <a:defRPr/>
            </a:lvl4pPr>
            <a:lvl5pPr marL="1828800" indent="0">
              <a:buNone/>
              <a:defRPr/>
            </a:lvl5pPr>
          </a:lstStyle>
          <a:p>
            <a:pPr lvl="0"/>
            <a:r>
              <a:rPr lang="en-US"/>
              <a:t>Click to add first-level bullet</a:t>
            </a:r>
          </a:p>
        </p:txBody>
      </p:sp>
      <p:sp>
        <p:nvSpPr>
          <p:cNvPr id="3" name="Box 10">
            <a:extLst>
              <a:ext uri="{FF2B5EF4-FFF2-40B4-BE49-F238E27FC236}">
                <a16:creationId xmlns:a16="http://schemas.microsoft.com/office/drawing/2014/main" id="{649D6864-2C6C-B331-6713-3A32D09E5229}"/>
              </a:ext>
            </a:extLst>
          </p:cNvPr>
          <p:cNvSpPr>
            <a:spLocks noGrp="1"/>
          </p:cNvSpPr>
          <p:nvPr>
            <p:ph idx="42" hasCustomPrompt="1"/>
          </p:nvPr>
        </p:nvSpPr>
        <p:spPr>
          <a:xfrm>
            <a:off x="7464552" y="3221105"/>
            <a:ext cx="1527048" cy="1371600"/>
          </a:xfrm>
        </p:spPr>
        <p:txBody>
          <a:bodyPr anchor="ctr">
            <a:normAutofit/>
          </a:bodyPr>
          <a:lstStyle>
            <a:lvl1pPr marL="0" indent="0" algn="ctr">
              <a:spcBef>
                <a:spcPts val="1200"/>
              </a:spcBef>
              <a:buFont typeface="Arial" panose="020B0604020202020204" pitchFamily="34" charset="0"/>
              <a:buNone/>
              <a:defRPr sz="16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a:lvl2pPr>
            <a:lvl3pPr marL="808038" indent="-234950">
              <a:buFont typeface="Arial" panose="020B0604020202020204" pitchFamily="34" charset="0"/>
              <a:buChar char="●"/>
              <a:tabLst/>
              <a:defRPr/>
            </a:lvl3pPr>
            <a:lvl4pPr marL="1371600" indent="0">
              <a:buNone/>
              <a:defRPr/>
            </a:lvl4pPr>
            <a:lvl5pPr marL="1828800" indent="0">
              <a:buNone/>
              <a:defRPr/>
            </a:lvl5pPr>
          </a:lstStyle>
          <a:p>
            <a:pPr lvl="0"/>
            <a:r>
              <a:rPr lang="en-US"/>
              <a:t>Click to add first-level bullet</a:t>
            </a:r>
          </a:p>
        </p:txBody>
      </p:sp>
      <p:sp>
        <p:nvSpPr>
          <p:cNvPr id="8" name="Source">
            <a:extLst>
              <a:ext uri="{FF2B5EF4-FFF2-40B4-BE49-F238E27FC236}">
                <a16:creationId xmlns:a16="http://schemas.microsoft.com/office/drawing/2014/main" id="{0249B332-CABF-854E-B6E9-46A2BE5A2C6D}"/>
              </a:ext>
            </a:extLst>
          </p:cNvPr>
          <p:cNvSpPr>
            <a:spLocks noGrp="1"/>
          </p:cNvSpPr>
          <p:nvPr>
            <p:ph idx="12" hasCustomPrompt="1"/>
          </p:nvPr>
        </p:nvSpPr>
        <p:spPr>
          <a:xfrm>
            <a:off x="149313" y="4792204"/>
            <a:ext cx="7818120" cy="274320"/>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rgbClr val="000000"/>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5" name="Slide number">
            <a:extLst>
              <a:ext uri="{FF2B5EF4-FFF2-40B4-BE49-F238E27FC236}">
                <a16:creationId xmlns:a16="http://schemas.microsoft.com/office/drawing/2014/main" id="{0C4EC1CA-48D8-777F-A6A1-E5D28A65C90A}"/>
              </a:ext>
            </a:extLst>
          </p:cNvPr>
          <p:cNvSpPr>
            <a:spLocks noGrp="1"/>
          </p:cNvSpPr>
          <p:nvPr>
            <p:ph type="sldNum" sz="quarter" idx="33"/>
          </p:nvPr>
        </p:nvSpPr>
        <p:spPr/>
        <p:txBody>
          <a:bodyPr/>
          <a:lstStyle/>
          <a:p>
            <a:fld id="{41E43040-C176-F740-A7BC-9B82D194292B}" type="slidenum">
              <a:rPr lang="en-US" smtClean="0"/>
              <a:pPr/>
              <a:t>‹#›</a:t>
            </a:fld>
            <a:endParaRPr lang="en-US"/>
          </a:p>
        </p:txBody>
      </p:sp>
    </p:spTree>
    <p:extLst>
      <p:ext uri="{BB962C8B-B14F-4D97-AF65-F5344CB8AC3E}">
        <p14:creationId xmlns:p14="http://schemas.microsoft.com/office/powerpoint/2010/main" val="143649720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Pyramid">
    <p:bg>
      <p:bgPr>
        <a:solidFill>
          <a:srgbClr val="FFFFFF"/>
        </a:solidFill>
        <a:effectLst/>
      </p:bgPr>
    </p:bg>
    <p:spTree>
      <p:nvGrpSpPr>
        <p:cNvPr id="1" name=""/>
        <p:cNvGrpSpPr/>
        <p:nvPr/>
      </p:nvGrpSpPr>
      <p:grpSpPr>
        <a:xfrm>
          <a:off x="0" y="0"/>
          <a:ext cx="0" cy="0"/>
          <a:chOff x="0" y="0"/>
          <a:chExt cx="0" cy="0"/>
        </a:xfrm>
      </p:grpSpPr>
      <p:sp>
        <p:nvSpPr>
          <p:cNvPr id="16" name="Title"/>
          <p:cNvSpPr>
            <a:spLocks noGrp="1"/>
          </p:cNvSpPr>
          <p:nvPr>
            <p:ph type="title" hasCustomPrompt="1"/>
          </p:nvPr>
        </p:nvSpPr>
        <p:spPr>
          <a:xfrm>
            <a:off x="149313" y="53975"/>
            <a:ext cx="8858161" cy="857250"/>
          </a:xfrm>
          <a:prstGeom prst="rect">
            <a:avLst/>
          </a:prstGeom>
        </p:spPr>
        <p:txBody>
          <a:bodyPr vert="horz" lIns="91440" tIns="45720" rIns="91440" bIns="45720" rtlCol="0" anchor="ctr">
            <a:normAutofit/>
          </a:bodyPr>
          <a:lstStyle>
            <a:lvl1pPr>
              <a:defRPr baseline="0"/>
            </a:lvl1pPr>
          </a:lstStyle>
          <a:p>
            <a:r>
              <a:rPr lang="en-US"/>
              <a:t>Click to add slide title</a:t>
            </a:r>
          </a:p>
        </p:txBody>
      </p:sp>
      <p:sp>
        <p:nvSpPr>
          <p:cNvPr id="26" name="Text 1">
            <a:extLst>
              <a:ext uri="{FF2B5EF4-FFF2-40B4-BE49-F238E27FC236}">
                <a16:creationId xmlns:a16="http://schemas.microsoft.com/office/drawing/2014/main" id="{7BAF17F4-7FA8-2B40-BF9E-55A8E4E91B05}"/>
              </a:ext>
            </a:extLst>
          </p:cNvPr>
          <p:cNvSpPr>
            <a:spLocks noGrp="1"/>
          </p:cNvSpPr>
          <p:nvPr>
            <p:ph idx="26" hasCustomPrompt="1"/>
          </p:nvPr>
        </p:nvSpPr>
        <p:spPr>
          <a:xfrm>
            <a:off x="2262096" y="1289218"/>
            <a:ext cx="1646887" cy="570984"/>
          </a:xfrm>
          <a:ln>
            <a:noFill/>
          </a:ln>
        </p:spPr>
        <p:txBody>
          <a:bodyPr anchor="ctr">
            <a:normAutofit/>
          </a:bodyPr>
          <a:lstStyle>
            <a:lvl1pPr marL="0" indent="0">
              <a:buFont typeface="Arial" panose="020B0604020202020204" pitchFamily="34" charset="0"/>
              <a:buNone/>
              <a:defRPr sz="16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Add text</a:t>
            </a:r>
          </a:p>
        </p:txBody>
      </p:sp>
      <p:sp>
        <p:nvSpPr>
          <p:cNvPr id="19" name="Top of pyramid box">
            <a:extLst>
              <a:ext uri="{FF2B5EF4-FFF2-40B4-BE49-F238E27FC236}">
                <a16:creationId xmlns:a16="http://schemas.microsoft.com/office/drawing/2014/main" id="{416E5DA1-136A-384D-85B8-D3676B29E3F3}"/>
              </a:ext>
            </a:extLst>
          </p:cNvPr>
          <p:cNvSpPr>
            <a:spLocks noGrp="1"/>
          </p:cNvSpPr>
          <p:nvPr>
            <p:ph idx="13" hasCustomPrompt="1"/>
          </p:nvPr>
        </p:nvSpPr>
        <p:spPr>
          <a:xfrm>
            <a:off x="4040039" y="1172217"/>
            <a:ext cx="1241853" cy="705529"/>
          </a:xfrm>
          <a:prstGeom prst="triangle">
            <a:avLst/>
          </a:prstGeom>
          <a:solidFill>
            <a:schemeClr val="accent2">
              <a:alpha val="80000"/>
            </a:schemeClr>
          </a:solidFill>
          <a:ln>
            <a:solidFill>
              <a:srgbClr val="000000">
                <a:alpha val="60000"/>
              </a:srgbClr>
            </a:solidFill>
          </a:ln>
        </p:spPr>
        <p:txBody>
          <a:bodyPr anchor="b">
            <a:noAutofit/>
          </a:bodyPr>
          <a:lstStyle>
            <a:lvl1pPr marL="0" indent="0" algn="ctr">
              <a:buFont typeface="Arial" panose="020B0604020202020204" pitchFamily="34" charset="0"/>
              <a:buNone/>
              <a:defRPr sz="1600" baseline="0">
                <a:solidFill>
                  <a:schemeClr val="bg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Add text</a:t>
            </a:r>
          </a:p>
        </p:txBody>
      </p:sp>
      <p:sp>
        <p:nvSpPr>
          <p:cNvPr id="15" name="Text 2">
            <a:extLst>
              <a:ext uri="{FF2B5EF4-FFF2-40B4-BE49-F238E27FC236}">
                <a16:creationId xmlns:a16="http://schemas.microsoft.com/office/drawing/2014/main" id="{36FFE5C7-7947-4BC2-A6E0-FF8A7A6A89A0}"/>
              </a:ext>
            </a:extLst>
          </p:cNvPr>
          <p:cNvSpPr>
            <a:spLocks noGrp="1"/>
          </p:cNvSpPr>
          <p:nvPr>
            <p:ph idx="33" hasCustomPrompt="1"/>
          </p:nvPr>
        </p:nvSpPr>
        <p:spPr>
          <a:xfrm>
            <a:off x="1738245" y="1946080"/>
            <a:ext cx="1646887" cy="570984"/>
          </a:xfrm>
          <a:ln>
            <a:noFill/>
          </a:ln>
        </p:spPr>
        <p:txBody>
          <a:bodyPr anchor="ctr">
            <a:normAutofit/>
          </a:bodyPr>
          <a:lstStyle>
            <a:lvl1pPr marL="0" indent="0">
              <a:buFont typeface="Arial" panose="020B0604020202020204" pitchFamily="34" charset="0"/>
              <a:buNone/>
              <a:defRPr sz="16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Add text</a:t>
            </a:r>
          </a:p>
        </p:txBody>
      </p:sp>
      <p:sp>
        <p:nvSpPr>
          <p:cNvPr id="27" name="Second-from-top pyramid box">
            <a:extLst>
              <a:ext uri="{FF2B5EF4-FFF2-40B4-BE49-F238E27FC236}">
                <a16:creationId xmlns:a16="http://schemas.microsoft.com/office/drawing/2014/main" id="{A514C5D4-6321-9940-AA7B-6DD9C2896472}"/>
              </a:ext>
            </a:extLst>
          </p:cNvPr>
          <p:cNvSpPr>
            <a:spLocks noGrp="1"/>
          </p:cNvSpPr>
          <p:nvPr>
            <p:ph idx="27" hasCustomPrompt="1"/>
          </p:nvPr>
        </p:nvSpPr>
        <p:spPr>
          <a:xfrm>
            <a:off x="3457732" y="1944560"/>
            <a:ext cx="2377918" cy="590555"/>
          </a:xfrm>
          <a:prstGeom prst="trapezoid">
            <a:avLst>
              <a:gd name="adj" fmla="val 86062"/>
            </a:avLst>
          </a:prstGeom>
          <a:solidFill>
            <a:schemeClr val="accent3">
              <a:alpha val="80000"/>
            </a:schemeClr>
          </a:solidFill>
          <a:ln>
            <a:solidFill>
              <a:srgbClr val="000000">
                <a:alpha val="60000"/>
              </a:srgbClr>
            </a:solidFill>
          </a:ln>
        </p:spPr>
        <p:txBody>
          <a:bodyPr anchor="ctr">
            <a:normAutofit/>
          </a:bodyPr>
          <a:lstStyle>
            <a:lvl1pPr marL="0" indent="0" algn="ctr">
              <a:buFont typeface="Arial" panose="020B0604020202020204" pitchFamily="34" charset="0"/>
              <a:buNone/>
              <a:defRPr sz="1600" baseline="0">
                <a:solidFill>
                  <a:schemeClr val="bg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Add text</a:t>
            </a:r>
          </a:p>
        </p:txBody>
      </p:sp>
      <p:sp>
        <p:nvSpPr>
          <p:cNvPr id="17" name="Text 3">
            <a:extLst>
              <a:ext uri="{FF2B5EF4-FFF2-40B4-BE49-F238E27FC236}">
                <a16:creationId xmlns:a16="http://schemas.microsoft.com/office/drawing/2014/main" id="{3F4E45E6-0CC3-47A1-A42F-81D9AC3545C8}"/>
              </a:ext>
            </a:extLst>
          </p:cNvPr>
          <p:cNvSpPr>
            <a:spLocks noGrp="1"/>
          </p:cNvSpPr>
          <p:nvPr>
            <p:ph idx="34" hasCustomPrompt="1"/>
          </p:nvPr>
        </p:nvSpPr>
        <p:spPr>
          <a:xfrm>
            <a:off x="1209382" y="2602942"/>
            <a:ext cx="1646887" cy="570984"/>
          </a:xfrm>
          <a:ln>
            <a:noFill/>
          </a:ln>
        </p:spPr>
        <p:txBody>
          <a:bodyPr anchor="ctr">
            <a:normAutofit/>
          </a:bodyPr>
          <a:lstStyle>
            <a:lvl1pPr marL="0" indent="0">
              <a:buFont typeface="Arial" panose="020B0604020202020204" pitchFamily="34" charset="0"/>
              <a:buNone/>
              <a:defRPr sz="16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Add text</a:t>
            </a:r>
          </a:p>
        </p:txBody>
      </p:sp>
      <p:sp>
        <p:nvSpPr>
          <p:cNvPr id="11" name="Middle-of-pyramid box">
            <a:extLst>
              <a:ext uri="{FF2B5EF4-FFF2-40B4-BE49-F238E27FC236}">
                <a16:creationId xmlns:a16="http://schemas.microsoft.com/office/drawing/2014/main" id="{CC1E30E1-5075-44F2-AB2A-E8B5825E5C96}"/>
              </a:ext>
            </a:extLst>
          </p:cNvPr>
          <p:cNvSpPr>
            <a:spLocks noGrp="1"/>
          </p:cNvSpPr>
          <p:nvPr>
            <p:ph idx="29" hasCustomPrompt="1"/>
          </p:nvPr>
        </p:nvSpPr>
        <p:spPr>
          <a:xfrm>
            <a:off x="2911263" y="2592651"/>
            <a:ext cx="3470856" cy="590555"/>
          </a:xfrm>
          <a:prstGeom prst="trapezoid">
            <a:avLst>
              <a:gd name="adj" fmla="val 86062"/>
            </a:avLst>
          </a:prstGeom>
          <a:solidFill>
            <a:schemeClr val="accent4">
              <a:alpha val="80000"/>
            </a:schemeClr>
          </a:solidFill>
          <a:ln>
            <a:solidFill>
              <a:srgbClr val="000000">
                <a:alpha val="60000"/>
              </a:srgbClr>
            </a:solidFill>
          </a:ln>
        </p:spPr>
        <p:txBody>
          <a:bodyPr anchor="ctr">
            <a:normAutofit/>
          </a:bodyPr>
          <a:lstStyle>
            <a:lvl1pPr marL="0" indent="0" algn="ctr">
              <a:buFont typeface="Arial" panose="020B0604020202020204" pitchFamily="34" charset="0"/>
              <a:buNone/>
              <a:defRPr sz="1600" baseline="0">
                <a:solidFill>
                  <a:schemeClr val="bg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Add text</a:t>
            </a:r>
          </a:p>
        </p:txBody>
      </p:sp>
      <p:sp>
        <p:nvSpPr>
          <p:cNvPr id="18" name="Text 4">
            <a:extLst>
              <a:ext uri="{FF2B5EF4-FFF2-40B4-BE49-F238E27FC236}">
                <a16:creationId xmlns:a16="http://schemas.microsoft.com/office/drawing/2014/main" id="{10B9FA78-5636-4C98-8920-80963CE7684C}"/>
              </a:ext>
            </a:extLst>
          </p:cNvPr>
          <p:cNvSpPr>
            <a:spLocks noGrp="1"/>
          </p:cNvSpPr>
          <p:nvPr>
            <p:ph idx="35" hasCustomPrompt="1"/>
          </p:nvPr>
        </p:nvSpPr>
        <p:spPr>
          <a:xfrm>
            <a:off x="677885" y="3259804"/>
            <a:ext cx="1646887" cy="570984"/>
          </a:xfrm>
          <a:ln>
            <a:noFill/>
          </a:ln>
        </p:spPr>
        <p:txBody>
          <a:bodyPr anchor="ctr">
            <a:normAutofit/>
          </a:bodyPr>
          <a:lstStyle>
            <a:lvl1pPr marL="0" indent="0">
              <a:buFont typeface="Arial" panose="020B0604020202020204" pitchFamily="34" charset="0"/>
              <a:buNone/>
              <a:defRPr sz="16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Add text</a:t>
            </a:r>
          </a:p>
        </p:txBody>
      </p:sp>
      <p:sp>
        <p:nvSpPr>
          <p:cNvPr id="12" name="Second-from-bottom pyramid box">
            <a:extLst>
              <a:ext uri="{FF2B5EF4-FFF2-40B4-BE49-F238E27FC236}">
                <a16:creationId xmlns:a16="http://schemas.microsoft.com/office/drawing/2014/main" id="{997EDD94-D93F-4BF8-B012-A3E70F9508E5}"/>
              </a:ext>
            </a:extLst>
          </p:cNvPr>
          <p:cNvSpPr>
            <a:spLocks noGrp="1"/>
          </p:cNvSpPr>
          <p:nvPr>
            <p:ph idx="30" hasCustomPrompt="1"/>
          </p:nvPr>
        </p:nvSpPr>
        <p:spPr>
          <a:xfrm>
            <a:off x="2359783" y="3259298"/>
            <a:ext cx="4602363" cy="590555"/>
          </a:xfrm>
          <a:prstGeom prst="trapezoid">
            <a:avLst>
              <a:gd name="adj" fmla="val 86062"/>
            </a:avLst>
          </a:prstGeom>
          <a:solidFill>
            <a:schemeClr val="accent5">
              <a:alpha val="80000"/>
            </a:schemeClr>
          </a:solidFill>
          <a:ln>
            <a:solidFill>
              <a:srgbClr val="000000">
                <a:alpha val="60000"/>
              </a:srgbClr>
            </a:solidFill>
          </a:ln>
        </p:spPr>
        <p:txBody>
          <a:bodyPr anchor="ctr">
            <a:normAutofit/>
          </a:bodyPr>
          <a:lstStyle>
            <a:lvl1pPr marL="0" indent="0" algn="ctr">
              <a:buFont typeface="Arial" panose="020B0604020202020204" pitchFamily="34" charset="0"/>
              <a:buNone/>
              <a:defRPr sz="1600" baseline="0">
                <a:solidFill>
                  <a:schemeClr val="bg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marL="0" marR="0" lvl="0" indent="0" algn="ctr" defTabSz="457200" rtl="0" eaLnBrk="1" fontAlgn="auto" latinLnBrk="0" hangingPunct="1">
              <a:lnSpc>
                <a:spcPct val="100000"/>
              </a:lnSpc>
              <a:spcBef>
                <a:spcPts val="2400"/>
              </a:spcBef>
              <a:spcAft>
                <a:spcPts val="0"/>
              </a:spcAft>
              <a:buClr>
                <a:srgbClr val="D66D50"/>
              </a:buClr>
              <a:buSzPct val="80000"/>
              <a:buFont typeface="Arial" panose="020B0604020202020204" pitchFamily="34" charset="0"/>
              <a:buNone/>
              <a:tabLst/>
              <a:defRPr/>
            </a:pPr>
            <a:r>
              <a:rPr lang="en-US"/>
              <a:t>Add text</a:t>
            </a:r>
          </a:p>
        </p:txBody>
      </p:sp>
      <p:sp>
        <p:nvSpPr>
          <p:cNvPr id="20" name="Text 5">
            <a:extLst>
              <a:ext uri="{FF2B5EF4-FFF2-40B4-BE49-F238E27FC236}">
                <a16:creationId xmlns:a16="http://schemas.microsoft.com/office/drawing/2014/main" id="{ED94A084-08CF-4432-8D0B-0322BE6ABD53}"/>
              </a:ext>
            </a:extLst>
          </p:cNvPr>
          <p:cNvSpPr>
            <a:spLocks noGrp="1"/>
          </p:cNvSpPr>
          <p:nvPr>
            <p:ph idx="36" hasCustomPrompt="1"/>
          </p:nvPr>
        </p:nvSpPr>
        <p:spPr>
          <a:xfrm>
            <a:off x="149313" y="3916666"/>
            <a:ext cx="1646887" cy="570984"/>
          </a:xfrm>
          <a:ln>
            <a:noFill/>
          </a:ln>
        </p:spPr>
        <p:txBody>
          <a:bodyPr anchor="ctr">
            <a:normAutofit/>
          </a:bodyPr>
          <a:lstStyle>
            <a:lvl1pPr marL="0" indent="0">
              <a:buFont typeface="Arial" panose="020B0604020202020204" pitchFamily="34" charset="0"/>
              <a:buNone/>
              <a:defRPr sz="16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Add text</a:t>
            </a:r>
          </a:p>
        </p:txBody>
      </p:sp>
      <p:sp>
        <p:nvSpPr>
          <p:cNvPr id="14" name="Bottom pyramid box">
            <a:extLst>
              <a:ext uri="{FF2B5EF4-FFF2-40B4-BE49-F238E27FC236}">
                <a16:creationId xmlns:a16="http://schemas.microsoft.com/office/drawing/2014/main" id="{3CF4CF9F-90A8-4B19-BB16-32CC750F6D15}"/>
              </a:ext>
            </a:extLst>
          </p:cNvPr>
          <p:cNvSpPr>
            <a:spLocks noGrp="1"/>
          </p:cNvSpPr>
          <p:nvPr>
            <p:ph idx="32" hasCustomPrompt="1"/>
          </p:nvPr>
        </p:nvSpPr>
        <p:spPr>
          <a:xfrm>
            <a:off x="1806704" y="3916666"/>
            <a:ext cx="5708519" cy="590555"/>
          </a:xfrm>
          <a:prstGeom prst="trapezoid">
            <a:avLst>
              <a:gd name="adj" fmla="val 86062"/>
            </a:avLst>
          </a:prstGeom>
          <a:solidFill>
            <a:schemeClr val="accent6">
              <a:alpha val="80000"/>
            </a:schemeClr>
          </a:solidFill>
          <a:ln>
            <a:solidFill>
              <a:srgbClr val="000000">
                <a:alpha val="60000"/>
              </a:srgbClr>
            </a:solidFill>
          </a:ln>
        </p:spPr>
        <p:txBody>
          <a:bodyPr anchor="ctr">
            <a:normAutofit/>
          </a:bodyPr>
          <a:lstStyle>
            <a:lvl1pPr marL="0" indent="0" algn="ctr">
              <a:buFont typeface="Arial" panose="020B0604020202020204" pitchFamily="34" charset="0"/>
              <a:buNone/>
              <a:defRPr sz="1600" baseline="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Add text</a:t>
            </a:r>
          </a:p>
        </p:txBody>
      </p:sp>
      <p:sp>
        <p:nvSpPr>
          <p:cNvPr id="10" name="Source">
            <a:extLst>
              <a:ext uri="{FF2B5EF4-FFF2-40B4-BE49-F238E27FC236}">
                <a16:creationId xmlns:a16="http://schemas.microsoft.com/office/drawing/2014/main" id="{36F230DE-5E92-6B46-9F5D-66DB4D20FF43}"/>
              </a:ext>
            </a:extLst>
          </p:cNvPr>
          <p:cNvSpPr>
            <a:spLocks noGrp="1"/>
          </p:cNvSpPr>
          <p:nvPr>
            <p:ph idx="18" hasCustomPrompt="1"/>
          </p:nvPr>
        </p:nvSpPr>
        <p:spPr>
          <a:xfrm>
            <a:off x="149313" y="4792204"/>
            <a:ext cx="7818120" cy="274320"/>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rgbClr val="000000"/>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C746464B-6D50-0444-88FB-F2C6D2DA4234}"/>
              </a:ext>
            </a:extLst>
          </p:cNvPr>
          <p:cNvSpPr>
            <a:spLocks noGrp="1"/>
          </p:cNvSpPr>
          <p:nvPr>
            <p:ph type="sldNum" sz="quarter" idx="28"/>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10196993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One-liner">
    <p:bg>
      <p:bgPr>
        <a:solidFill>
          <a:schemeClr val="accent3">
            <a:alpha val="85000"/>
          </a:schemeClr>
        </a:solidFill>
        <a:effectLst/>
      </p:bgPr>
    </p:bg>
    <p:spTree>
      <p:nvGrpSpPr>
        <p:cNvPr id="1" name=""/>
        <p:cNvGrpSpPr/>
        <p:nvPr/>
      </p:nvGrpSpPr>
      <p:grpSpPr>
        <a:xfrm>
          <a:off x="0" y="0"/>
          <a:ext cx="0" cy="0"/>
          <a:chOff x="0" y="0"/>
          <a:chExt cx="0" cy="0"/>
        </a:xfrm>
      </p:grpSpPr>
      <p:sp>
        <p:nvSpPr>
          <p:cNvPr id="8" name="Decorative bar">
            <a:extLst>
              <a:ext uri="{FF2B5EF4-FFF2-40B4-BE49-F238E27FC236}">
                <a16:creationId xmlns:a16="http://schemas.microsoft.com/office/drawing/2014/main" id="{B68C9810-CECA-C2C7-5169-6BDDE9F6BD7D}"/>
              </a:ext>
              <a:ext uri="{C183D7F6-B498-43B3-948B-1728B52AA6E4}">
                <adec:decorative xmlns:adec="http://schemas.microsoft.com/office/drawing/2017/decorative" val="1"/>
              </a:ext>
            </a:extLst>
          </p:cNvPr>
          <p:cNvSpPr/>
          <p:nvPr userDrawn="1"/>
        </p:nvSpPr>
        <p:spPr>
          <a:xfrm>
            <a:off x="0" y="2113178"/>
            <a:ext cx="9144000" cy="9144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0" name="Decorative line">
            <a:extLst>
              <a:ext uri="{FF2B5EF4-FFF2-40B4-BE49-F238E27FC236}">
                <a16:creationId xmlns:a16="http://schemas.microsoft.com/office/drawing/2014/main" id="{FA715414-CBB5-3BDD-F2EE-623944218DD8}"/>
              </a:ext>
            </a:extLst>
          </p:cNvPr>
          <p:cNvSpPr/>
          <p:nvPr userDrawn="1"/>
        </p:nvSpPr>
        <p:spPr>
          <a:xfrm>
            <a:off x="0" y="3028950"/>
            <a:ext cx="9144000" cy="73152"/>
          </a:xfrm>
          <a:prstGeom prst="rect">
            <a:avLst/>
          </a:prstGeom>
          <a:solidFill>
            <a:srgbClr val="70854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itle">
            <a:extLst>
              <a:ext uri="{FF2B5EF4-FFF2-40B4-BE49-F238E27FC236}">
                <a16:creationId xmlns:a16="http://schemas.microsoft.com/office/drawing/2014/main" id="{1106AA7A-561F-0085-4C9C-12CC94DDFA6A}"/>
              </a:ext>
            </a:extLst>
          </p:cNvPr>
          <p:cNvSpPr>
            <a:spLocks noGrp="1"/>
          </p:cNvSpPr>
          <p:nvPr>
            <p:ph type="title"/>
          </p:nvPr>
        </p:nvSpPr>
        <p:spPr>
          <a:xfrm>
            <a:off x="628650" y="2157984"/>
            <a:ext cx="7886700" cy="914400"/>
          </a:xfrm>
          <a:prstGeom prst="rect">
            <a:avLst/>
          </a:prstGeom>
        </p:spPr>
        <p:txBody>
          <a:bodyPr anchor="ctr"/>
          <a:lstStyle>
            <a:lvl1pPr algn="ctr">
              <a:defRPr sz="2400"/>
            </a:lvl1pPr>
          </a:lstStyle>
          <a:p>
            <a:r>
              <a:rPr lang="en-US"/>
              <a:t>Click to edit Master title style</a:t>
            </a:r>
          </a:p>
        </p:txBody>
      </p:sp>
      <p:sp>
        <p:nvSpPr>
          <p:cNvPr id="2" name="Slide number">
            <a:extLst>
              <a:ext uri="{FF2B5EF4-FFF2-40B4-BE49-F238E27FC236}">
                <a16:creationId xmlns:a16="http://schemas.microsoft.com/office/drawing/2014/main" id="{61047688-A1EA-13C0-BAEE-CDA57665234C}"/>
              </a:ext>
            </a:extLst>
          </p:cNvPr>
          <p:cNvSpPr>
            <a:spLocks noGrp="1"/>
          </p:cNvSpPr>
          <p:nvPr>
            <p:ph type="sldNum" sz="quarter" idx="10"/>
          </p:nvPr>
        </p:nvSpPr>
        <p:spPr>
          <a:xfrm>
            <a:off x="8339328" y="4810518"/>
            <a:ext cx="649224" cy="274637"/>
          </a:xfrm>
          <a:prstGeom prst="rect">
            <a:avLst/>
          </a:prstGeom>
        </p:spPr>
        <p:txBody>
          <a:bodyPr/>
          <a:lstStyle/>
          <a:p>
            <a:fld id="{FA8F3C7B-73FF-204A-9C8F-90D4B6613D28}" type="slidenum">
              <a:rPr lang="en-US" smtClean="0"/>
              <a:pPr/>
              <a:t>‹#›</a:t>
            </a:fld>
            <a:endParaRPr lang="en-US"/>
          </a:p>
        </p:txBody>
      </p:sp>
    </p:spTree>
    <p:extLst>
      <p:ext uri="{BB962C8B-B14F-4D97-AF65-F5344CB8AC3E}">
        <p14:creationId xmlns:p14="http://schemas.microsoft.com/office/powerpoint/2010/main" val="4090996211"/>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Blue boxes">
    <p:bg>
      <p:bgPr>
        <a:solidFill>
          <a:srgbClr val="FFFFFF"/>
        </a:solidFill>
        <a:effectLst/>
      </p:bgPr>
    </p:bg>
    <p:spTree>
      <p:nvGrpSpPr>
        <p:cNvPr id="1" name=""/>
        <p:cNvGrpSpPr/>
        <p:nvPr/>
      </p:nvGrpSpPr>
      <p:grpSpPr>
        <a:xfrm>
          <a:off x="0" y="0"/>
          <a:ext cx="0" cy="0"/>
          <a:chOff x="0" y="0"/>
          <a:chExt cx="0" cy="0"/>
        </a:xfrm>
      </p:grpSpPr>
      <p:sp>
        <p:nvSpPr>
          <p:cNvPr id="16" name="Title"/>
          <p:cNvSpPr>
            <a:spLocks noGrp="1"/>
          </p:cNvSpPr>
          <p:nvPr>
            <p:ph type="title" hasCustomPrompt="1"/>
          </p:nvPr>
        </p:nvSpPr>
        <p:spPr>
          <a:xfrm>
            <a:off x="149313" y="53975"/>
            <a:ext cx="8858161" cy="857250"/>
          </a:xfrm>
          <a:prstGeom prst="rect">
            <a:avLst/>
          </a:prstGeom>
        </p:spPr>
        <p:txBody>
          <a:bodyPr vert="horz" lIns="91440" tIns="45720" rIns="91440" bIns="45720" rtlCol="0" anchor="ctr">
            <a:normAutofit/>
          </a:bodyPr>
          <a:lstStyle>
            <a:lvl1pPr>
              <a:defRPr baseline="0"/>
            </a:lvl1pPr>
          </a:lstStyle>
          <a:p>
            <a:r>
              <a:rPr lang="en-US"/>
              <a:t>Click to add slide title</a:t>
            </a:r>
          </a:p>
        </p:txBody>
      </p:sp>
      <p:sp>
        <p:nvSpPr>
          <p:cNvPr id="8" name="Dark blue box 1"/>
          <p:cNvSpPr>
            <a:spLocks noGrp="1"/>
          </p:cNvSpPr>
          <p:nvPr>
            <p:ph idx="13" hasCustomPrompt="1"/>
          </p:nvPr>
        </p:nvSpPr>
        <p:spPr>
          <a:xfrm>
            <a:off x="149313" y="1200151"/>
            <a:ext cx="8842247" cy="389163"/>
          </a:xfrm>
          <a:solidFill>
            <a:schemeClr val="accent3"/>
          </a:solidFill>
          <a:ln>
            <a:solidFill>
              <a:srgbClr val="6CACE4">
                <a:alpha val="20000"/>
              </a:srgbClr>
            </a:solidFill>
          </a:ln>
        </p:spPr>
        <p:txBody>
          <a:bodyPr anchor="ctr">
            <a:normAutofit/>
          </a:bodyPr>
          <a:lstStyle>
            <a:lvl1pPr marL="0" indent="0" algn="ctr">
              <a:buFontTx/>
              <a:buNone/>
              <a:defRPr sz="1400" baseline="0">
                <a:solidFill>
                  <a:schemeClr val="bg1"/>
                </a:solidFill>
                <a:latin typeface="Georgia" panose="02040502050405020303" pitchFamily="18"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p:txBody>
      </p:sp>
      <p:sp>
        <p:nvSpPr>
          <p:cNvPr id="6" name="Small box 1">
            <a:extLst>
              <a:ext uri="{FF2B5EF4-FFF2-40B4-BE49-F238E27FC236}">
                <a16:creationId xmlns:a16="http://schemas.microsoft.com/office/drawing/2014/main" id="{1EEDF6EA-6108-C255-B3DC-8822455B9FCF}"/>
              </a:ext>
            </a:extLst>
          </p:cNvPr>
          <p:cNvSpPr>
            <a:spLocks noGrp="1"/>
          </p:cNvSpPr>
          <p:nvPr>
            <p:ph idx="20" hasCustomPrompt="1"/>
          </p:nvPr>
        </p:nvSpPr>
        <p:spPr>
          <a:xfrm>
            <a:off x="149311" y="1625877"/>
            <a:ext cx="2121408" cy="389163"/>
          </a:xfrm>
          <a:solidFill>
            <a:srgbClr val="418EDE">
              <a:alpha val="5000"/>
            </a:srgbClr>
          </a:solidFill>
          <a:ln>
            <a:solidFill>
              <a:srgbClr val="6CACE4">
                <a:alpha val="20000"/>
              </a:srgbClr>
            </a:solidFill>
          </a:ln>
        </p:spPr>
        <p:txBody>
          <a:bodyPr anchor="ctr">
            <a:normAutofit/>
          </a:bodyPr>
          <a:lstStyle>
            <a:lvl1pPr marL="0" indent="0" algn="ctr">
              <a:buFontTx/>
              <a:buNone/>
              <a:defRPr sz="12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p:txBody>
      </p:sp>
      <p:sp>
        <p:nvSpPr>
          <p:cNvPr id="11" name="Small box 2">
            <a:extLst>
              <a:ext uri="{FF2B5EF4-FFF2-40B4-BE49-F238E27FC236}">
                <a16:creationId xmlns:a16="http://schemas.microsoft.com/office/drawing/2014/main" id="{3B002E9E-DA78-7F84-07BE-ABFC1042DE1E}"/>
              </a:ext>
            </a:extLst>
          </p:cNvPr>
          <p:cNvSpPr>
            <a:spLocks noGrp="1"/>
          </p:cNvSpPr>
          <p:nvPr>
            <p:ph idx="22" hasCustomPrompt="1"/>
          </p:nvPr>
        </p:nvSpPr>
        <p:spPr>
          <a:xfrm>
            <a:off x="2388595" y="1625877"/>
            <a:ext cx="2121408" cy="389163"/>
          </a:xfrm>
          <a:solidFill>
            <a:srgbClr val="418EDE">
              <a:alpha val="5000"/>
            </a:srgbClr>
          </a:solidFill>
          <a:ln>
            <a:solidFill>
              <a:srgbClr val="6CACE4">
                <a:alpha val="20000"/>
              </a:srgbClr>
            </a:solidFill>
          </a:ln>
        </p:spPr>
        <p:txBody>
          <a:bodyPr anchor="ctr">
            <a:normAutofit/>
          </a:bodyPr>
          <a:lstStyle>
            <a:lvl1pPr marL="0" indent="0" algn="ctr">
              <a:buFontTx/>
              <a:buNone/>
              <a:defRPr sz="12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p:txBody>
      </p:sp>
      <p:sp>
        <p:nvSpPr>
          <p:cNvPr id="12" name="Small box 3">
            <a:extLst>
              <a:ext uri="{FF2B5EF4-FFF2-40B4-BE49-F238E27FC236}">
                <a16:creationId xmlns:a16="http://schemas.microsoft.com/office/drawing/2014/main" id="{809D8D1A-1BDF-DB5F-A3C9-F89FBAAD9A64}"/>
              </a:ext>
            </a:extLst>
          </p:cNvPr>
          <p:cNvSpPr>
            <a:spLocks noGrp="1"/>
          </p:cNvSpPr>
          <p:nvPr>
            <p:ph idx="23" hasCustomPrompt="1"/>
          </p:nvPr>
        </p:nvSpPr>
        <p:spPr>
          <a:xfrm>
            <a:off x="4627879" y="1625877"/>
            <a:ext cx="2121408" cy="389163"/>
          </a:xfrm>
          <a:solidFill>
            <a:srgbClr val="418EDE">
              <a:alpha val="5000"/>
            </a:srgbClr>
          </a:solidFill>
          <a:ln>
            <a:solidFill>
              <a:srgbClr val="6CACE4">
                <a:alpha val="20000"/>
              </a:srgbClr>
            </a:solidFill>
          </a:ln>
        </p:spPr>
        <p:txBody>
          <a:bodyPr anchor="ctr">
            <a:normAutofit/>
          </a:bodyPr>
          <a:lstStyle>
            <a:lvl1pPr marL="0" indent="0" algn="ctr">
              <a:buFontTx/>
              <a:buNone/>
              <a:defRPr sz="12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p:txBody>
      </p:sp>
      <p:sp>
        <p:nvSpPr>
          <p:cNvPr id="10" name="Small box 4">
            <a:extLst>
              <a:ext uri="{FF2B5EF4-FFF2-40B4-BE49-F238E27FC236}">
                <a16:creationId xmlns:a16="http://schemas.microsoft.com/office/drawing/2014/main" id="{7981AF15-2689-29FF-4B3A-ECF9965EB243}"/>
              </a:ext>
            </a:extLst>
          </p:cNvPr>
          <p:cNvSpPr>
            <a:spLocks noGrp="1"/>
          </p:cNvSpPr>
          <p:nvPr>
            <p:ph idx="21" hasCustomPrompt="1"/>
          </p:nvPr>
        </p:nvSpPr>
        <p:spPr>
          <a:xfrm>
            <a:off x="6867163" y="1625877"/>
            <a:ext cx="2121408" cy="389163"/>
          </a:xfrm>
          <a:solidFill>
            <a:srgbClr val="418EDE">
              <a:alpha val="5000"/>
            </a:srgbClr>
          </a:solidFill>
          <a:ln>
            <a:solidFill>
              <a:srgbClr val="6CACE4">
                <a:alpha val="20000"/>
              </a:srgbClr>
            </a:solidFill>
          </a:ln>
        </p:spPr>
        <p:txBody>
          <a:bodyPr anchor="ctr">
            <a:normAutofit/>
          </a:bodyPr>
          <a:lstStyle>
            <a:lvl1pPr marL="0" indent="0" algn="ctr">
              <a:buFontTx/>
              <a:buNone/>
              <a:defRPr sz="12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p:txBody>
      </p:sp>
      <p:sp>
        <p:nvSpPr>
          <p:cNvPr id="7" name="Object 1">
            <a:extLst>
              <a:ext uri="{FF2B5EF4-FFF2-40B4-BE49-F238E27FC236}">
                <a16:creationId xmlns:a16="http://schemas.microsoft.com/office/drawing/2014/main" id="{10AA8AA6-98B3-AD44-E3F9-392EBDEA7795}"/>
              </a:ext>
            </a:extLst>
          </p:cNvPr>
          <p:cNvSpPr>
            <a:spLocks noGrp="1"/>
          </p:cNvSpPr>
          <p:nvPr>
            <p:ph sz="quarter" idx="38"/>
          </p:nvPr>
        </p:nvSpPr>
        <p:spPr>
          <a:xfrm>
            <a:off x="4285796" y="2076450"/>
            <a:ext cx="577850" cy="352425"/>
          </a:xfrm>
          <a:ln>
            <a:noFill/>
          </a:ln>
        </p:spPr>
        <p:txBody>
          <a:bodyPr anchor="ctr"/>
          <a:lstStyle>
            <a:lvl1pPr marL="0" indent="0">
              <a:buNone/>
              <a:defRPr sz="1000">
                <a:latin typeface="Calibri" panose="020F0502020204030204" pitchFamily="34" charset="0"/>
                <a:ea typeface="Tahoma" panose="020B0604030504040204" pitchFamily="34" charset="0"/>
                <a:cs typeface="Calibri" panose="020F0502020204030204" pitchFamily="34" charset="0"/>
              </a:defRPr>
            </a:lvl1pPr>
            <a:lvl2pPr marL="282765" indent="0">
              <a:buNone/>
              <a:defRPr>
                <a:latin typeface="Tahoma" panose="020B0604030504040204" pitchFamily="34" charset="0"/>
                <a:ea typeface="Tahoma" panose="020B0604030504040204" pitchFamily="34" charset="0"/>
                <a:cs typeface="Tahoma" panose="020B0604030504040204" pitchFamily="34" charset="0"/>
              </a:defRPr>
            </a:lvl2pPr>
            <a:lvl3pPr marL="571500" indent="0">
              <a:buNone/>
              <a:defRPr>
                <a:latin typeface="Tahoma" panose="020B0604030504040204" pitchFamily="34" charset="0"/>
                <a:ea typeface="Tahoma" panose="020B0604030504040204" pitchFamily="34" charset="0"/>
                <a:cs typeface="Tahoma" panose="020B0604030504040204" pitchFamily="34" charset="0"/>
              </a:defRPr>
            </a:lvl3pPr>
            <a:lvl4pPr marL="803275" indent="0">
              <a:buNone/>
              <a:defRPr>
                <a:latin typeface="Tahoma" panose="020B0604030504040204" pitchFamily="34" charset="0"/>
                <a:ea typeface="Tahoma" panose="020B0604030504040204" pitchFamily="34" charset="0"/>
                <a:cs typeface="Tahoma" panose="020B0604030504040204" pitchFamily="34" charset="0"/>
              </a:defRPr>
            </a:lvl4pPr>
            <a:lvl5pPr marL="1828800" indent="0">
              <a:buNone/>
              <a:defRPr>
                <a:latin typeface="Tahoma" panose="020B0604030504040204" pitchFamily="34" charset="0"/>
                <a:ea typeface="Tahoma" panose="020B0604030504040204" pitchFamily="34" charset="0"/>
                <a:cs typeface="Tahoma" panose="020B0604030504040204" pitchFamily="34" charset="0"/>
              </a:defRPr>
            </a:lvl5pPr>
          </a:lstStyle>
          <a:p>
            <a:pPr lvl="0"/>
            <a:endParaRPr lang="en-US"/>
          </a:p>
        </p:txBody>
      </p:sp>
      <p:sp>
        <p:nvSpPr>
          <p:cNvPr id="18" name="Dark blue box 2">
            <a:extLst>
              <a:ext uri="{FF2B5EF4-FFF2-40B4-BE49-F238E27FC236}">
                <a16:creationId xmlns:a16="http://schemas.microsoft.com/office/drawing/2014/main" id="{55BE8907-6CF2-17CE-6D14-45C36ECBEBD6}"/>
              </a:ext>
            </a:extLst>
          </p:cNvPr>
          <p:cNvSpPr>
            <a:spLocks noGrp="1"/>
          </p:cNvSpPr>
          <p:nvPr>
            <p:ph idx="28" hasCustomPrompt="1"/>
          </p:nvPr>
        </p:nvSpPr>
        <p:spPr>
          <a:xfrm>
            <a:off x="146325" y="2497356"/>
            <a:ext cx="8842247" cy="389163"/>
          </a:xfrm>
          <a:solidFill>
            <a:schemeClr val="accent3"/>
          </a:solidFill>
          <a:ln>
            <a:solidFill>
              <a:srgbClr val="6CACE4">
                <a:alpha val="20000"/>
              </a:srgbClr>
            </a:solidFill>
          </a:ln>
        </p:spPr>
        <p:txBody>
          <a:bodyPr anchor="ctr">
            <a:normAutofit/>
          </a:bodyPr>
          <a:lstStyle>
            <a:lvl1pPr marL="0" indent="0" algn="ctr">
              <a:buFontTx/>
              <a:buNone/>
              <a:defRPr sz="1400" baseline="0">
                <a:solidFill>
                  <a:schemeClr val="bg1"/>
                </a:solidFill>
                <a:latin typeface="Georgia" panose="02040502050405020303" pitchFamily="18"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p:txBody>
      </p:sp>
      <p:sp>
        <p:nvSpPr>
          <p:cNvPr id="39" name="Small box 5">
            <a:extLst>
              <a:ext uri="{FF2B5EF4-FFF2-40B4-BE49-F238E27FC236}">
                <a16:creationId xmlns:a16="http://schemas.microsoft.com/office/drawing/2014/main" id="{8DD0DF14-24F3-716C-A2A5-EEE7A58197B7}"/>
              </a:ext>
            </a:extLst>
          </p:cNvPr>
          <p:cNvSpPr>
            <a:spLocks noGrp="1"/>
          </p:cNvSpPr>
          <p:nvPr>
            <p:ph idx="34" hasCustomPrompt="1"/>
          </p:nvPr>
        </p:nvSpPr>
        <p:spPr>
          <a:xfrm>
            <a:off x="149311" y="2923082"/>
            <a:ext cx="2121408" cy="389163"/>
          </a:xfrm>
          <a:solidFill>
            <a:srgbClr val="418EDE">
              <a:alpha val="5000"/>
            </a:srgbClr>
          </a:solidFill>
          <a:ln>
            <a:solidFill>
              <a:srgbClr val="6CACE4">
                <a:alpha val="20000"/>
              </a:srgbClr>
            </a:solidFill>
          </a:ln>
        </p:spPr>
        <p:txBody>
          <a:bodyPr anchor="ctr">
            <a:normAutofit/>
          </a:bodyPr>
          <a:lstStyle>
            <a:lvl1pPr marL="0" indent="0" algn="ctr">
              <a:buFontTx/>
              <a:buNone/>
              <a:defRPr sz="12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p:txBody>
      </p:sp>
      <p:sp>
        <p:nvSpPr>
          <p:cNvPr id="41" name="Small box 6">
            <a:extLst>
              <a:ext uri="{FF2B5EF4-FFF2-40B4-BE49-F238E27FC236}">
                <a16:creationId xmlns:a16="http://schemas.microsoft.com/office/drawing/2014/main" id="{8FAE762F-BA0A-3363-00AC-88AAA8791C59}"/>
              </a:ext>
            </a:extLst>
          </p:cNvPr>
          <p:cNvSpPr>
            <a:spLocks noGrp="1"/>
          </p:cNvSpPr>
          <p:nvPr>
            <p:ph idx="36" hasCustomPrompt="1"/>
          </p:nvPr>
        </p:nvSpPr>
        <p:spPr>
          <a:xfrm>
            <a:off x="2388595" y="2923082"/>
            <a:ext cx="2121408" cy="389163"/>
          </a:xfrm>
          <a:solidFill>
            <a:srgbClr val="418EDE">
              <a:alpha val="5000"/>
            </a:srgbClr>
          </a:solidFill>
          <a:ln>
            <a:solidFill>
              <a:srgbClr val="6CACE4">
                <a:alpha val="20000"/>
              </a:srgbClr>
            </a:solidFill>
          </a:ln>
        </p:spPr>
        <p:txBody>
          <a:bodyPr anchor="ctr">
            <a:normAutofit/>
          </a:bodyPr>
          <a:lstStyle>
            <a:lvl1pPr marL="0" indent="0" algn="ctr">
              <a:buFontTx/>
              <a:buNone/>
              <a:defRPr sz="12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p:txBody>
      </p:sp>
      <p:sp>
        <p:nvSpPr>
          <p:cNvPr id="42" name="Small box 7">
            <a:extLst>
              <a:ext uri="{FF2B5EF4-FFF2-40B4-BE49-F238E27FC236}">
                <a16:creationId xmlns:a16="http://schemas.microsoft.com/office/drawing/2014/main" id="{304F819B-59B6-0F77-D1BD-EA6DBD2E076C}"/>
              </a:ext>
            </a:extLst>
          </p:cNvPr>
          <p:cNvSpPr>
            <a:spLocks noGrp="1"/>
          </p:cNvSpPr>
          <p:nvPr>
            <p:ph idx="37" hasCustomPrompt="1"/>
          </p:nvPr>
        </p:nvSpPr>
        <p:spPr>
          <a:xfrm>
            <a:off x="4627879" y="2923082"/>
            <a:ext cx="2121408" cy="389163"/>
          </a:xfrm>
          <a:solidFill>
            <a:srgbClr val="418EDE">
              <a:alpha val="5000"/>
            </a:srgbClr>
          </a:solidFill>
          <a:ln>
            <a:solidFill>
              <a:srgbClr val="6CACE4">
                <a:alpha val="20000"/>
              </a:srgbClr>
            </a:solidFill>
          </a:ln>
        </p:spPr>
        <p:txBody>
          <a:bodyPr anchor="ctr">
            <a:normAutofit/>
          </a:bodyPr>
          <a:lstStyle>
            <a:lvl1pPr marL="0" indent="0" algn="ctr">
              <a:buFontTx/>
              <a:buNone/>
              <a:defRPr sz="12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p:txBody>
      </p:sp>
      <p:sp>
        <p:nvSpPr>
          <p:cNvPr id="40" name="Small box 8">
            <a:extLst>
              <a:ext uri="{FF2B5EF4-FFF2-40B4-BE49-F238E27FC236}">
                <a16:creationId xmlns:a16="http://schemas.microsoft.com/office/drawing/2014/main" id="{1FA0986B-7548-9C71-FC17-8D01D321F2F9}"/>
              </a:ext>
            </a:extLst>
          </p:cNvPr>
          <p:cNvSpPr>
            <a:spLocks noGrp="1"/>
          </p:cNvSpPr>
          <p:nvPr>
            <p:ph idx="35" hasCustomPrompt="1"/>
          </p:nvPr>
        </p:nvSpPr>
        <p:spPr>
          <a:xfrm>
            <a:off x="6867163" y="2923082"/>
            <a:ext cx="2121408" cy="389163"/>
          </a:xfrm>
          <a:solidFill>
            <a:srgbClr val="418EDE">
              <a:alpha val="5000"/>
            </a:srgbClr>
          </a:solidFill>
          <a:ln>
            <a:solidFill>
              <a:srgbClr val="6CACE4">
                <a:alpha val="20000"/>
              </a:srgbClr>
            </a:solidFill>
          </a:ln>
        </p:spPr>
        <p:txBody>
          <a:bodyPr anchor="ctr">
            <a:normAutofit/>
          </a:bodyPr>
          <a:lstStyle>
            <a:lvl1pPr marL="0" indent="0" algn="ctr">
              <a:buFontTx/>
              <a:buNone/>
              <a:defRPr sz="12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p:txBody>
      </p:sp>
      <p:sp>
        <p:nvSpPr>
          <p:cNvPr id="9" name="Object 2">
            <a:extLst>
              <a:ext uri="{FF2B5EF4-FFF2-40B4-BE49-F238E27FC236}">
                <a16:creationId xmlns:a16="http://schemas.microsoft.com/office/drawing/2014/main" id="{A27CBE59-4AB7-13AB-AECC-A3B69773A48F}"/>
              </a:ext>
            </a:extLst>
          </p:cNvPr>
          <p:cNvSpPr>
            <a:spLocks noGrp="1"/>
          </p:cNvSpPr>
          <p:nvPr>
            <p:ph sz="quarter" idx="39"/>
          </p:nvPr>
        </p:nvSpPr>
        <p:spPr>
          <a:xfrm>
            <a:off x="4285796" y="3367408"/>
            <a:ext cx="577850" cy="352425"/>
          </a:xfrm>
          <a:ln>
            <a:noFill/>
          </a:ln>
        </p:spPr>
        <p:txBody>
          <a:bodyPr anchor="ctr"/>
          <a:lstStyle>
            <a:lvl1pPr marL="0" indent="0">
              <a:buNone/>
              <a:defRPr sz="1000">
                <a:latin typeface="Calibri" panose="020F0502020204030204" pitchFamily="34" charset="0"/>
                <a:ea typeface="Tahoma" panose="020B0604030504040204" pitchFamily="34" charset="0"/>
                <a:cs typeface="Calibri" panose="020F0502020204030204" pitchFamily="34" charset="0"/>
              </a:defRPr>
            </a:lvl1pPr>
            <a:lvl2pPr marL="282765" indent="0">
              <a:buNone/>
              <a:defRPr>
                <a:latin typeface="Tahoma" panose="020B0604030504040204" pitchFamily="34" charset="0"/>
                <a:ea typeface="Tahoma" panose="020B0604030504040204" pitchFamily="34" charset="0"/>
                <a:cs typeface="Tahoma" panose="020B0604030504040204" pitchFamily="34" charset="0"/>
              </a:defRPr>
            </a:lvl2pPr>
            <a:lvl3pPr marL="571500" indent="0">
              <a:buNone/>
              <a:defRPr>
                <a:latin typeface="Tahoma" panose="020B0604030504040204" pitchFamily="34" charset="0"/>
                <a:ea typeface="Tahoma" panose="020B0604030504040204" pitchFamily="34" charset="0"/>
                <a:cs typeface="Tahoma" panose="020B0604030504040204" pitchFamily="34" charset="0"/>
              </a:defRPr>
            </a:lvl3pPr>
            <a:lvl4pPr marL="803275" indent="0">
              <a:buNone/>
              <a:defRPr>
                <a:latin typeface="Tahoma" panose="020B0604030504040204" pitchFamily="34" charset="0"/>
                <a:ea typeface="Tahoma" panose="020B0604030504040204" pitchFamily="34" charset="0"/>
                <a:cs typeface="Tahoma" panose="020B0604030504040204" pitchFamily="34" charset="0"/>
              </a:defRPr>
            </a:lvl4pPr>
            <a:lvl5pPr marL="1828800" indent="0">
              <a:buNone/>
              <a:defRPr>
                <a:latin typeface="Tahoma" panose="020B0604030504040204" pitchFamily="34" charset="0"/>
                <a:ea typeface="Tahoma" panose="020B0604030504040204" pitchFamily="34" charset="0"/>
                <a:cs typeface="Tahoma" panose="020B0604030504040204" pitchFamily="34" charset="0"/>
              </a:defRPr>
            </a:lvl5pPr>
          </a:lstStyle>
          <a:p>
            <a:pPr lvl="0"/>
            <a:endParaRPr lang="en-US"/>
          </a:p>
        </p:txBody>
      </p:sp>
      <p:sp>
        <p:nvSpPr>
          <p:cNvPr id="26" name="Dark blue box 3">
            <a:extLst>
              <a:ext uri="{FF2B5EF4-FFF2-40B4-BE49-F238E27FC236}">
                <a16:creationId xmlns:a16="http://schemas.microsoft.com/office/drawing/2014/main" id="{5D9A3B56-2EF4-A08F-00C3-A497BA42F976}"/>
              </a:ext>
            </a:extLst>
          </p:cNvPr>
          <p:cNvSpPr>
            <a:spLocks noGrp="1"/>
          </p:cNvSpPr>
          <p:nvPr>
            <p:ph idx="29" hasCustomPrompt="1"/>
          </p:nvPr>
        </p:nvSpPr>
        <p:spPr>
          <a:xfrm>
            <a:off x="146324" y="3748767"/>
            <a:ext cx="8842247" cy="389163"/>
          </a:xfrm>
          <a:solidFill>
            <a:schemeClr val="accent3"/>
          </a:solidFill>
          <a:ln>
            <a:solidFill>
              <a:srgbClr val="6CACE4">
                <a:alpha val="20000"/>
              </a:srgbClr>
            </a:solidFill>
          </a:ln>
        </p:spPr>
        <p:txBody>
          <a:bodyPr anchor="ctr">
            <a:normAutofit/>
          </a:bodyPr>
          <a:lstStyle>
            <a:lvl1pPr marL="0" indent="0" algn="ctr">
              <a:buFontTx/>
              <a:buNone/>
              <a:defRPr sz="1400" baseline="0">
                <a:solidFill>
                  <a:schemeClr val="bg1"/>
                </a:solidFill>
                <a:latin typeface="Georgia" panose="02040502050405020303" pitchFamily="18"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p:txBody>
      </p:sp>
      <p:sp>
        <p:nvSpPr>
          <p:cNvPr id="31" name="Small box 9">
            <a:extLst>
              <a:ext uri="{FF2B5EF4-FFF2-40B4-BE49-F238E27FC236}">
                <a16:creationId xmlns:a16="http://schemas.microsoft.com/office/drawing/2014/main" id="{F05EA9C8-3847-7546-0F89-90DD1FCBBDF4}"/>
              </a:ext>
            </a:extLst>
          </p:cNvPr>
          <p:cNvSpPr>
            <a:spLocks noGrp="1"/>
          </p:cNvSpPr>
          <p:nvPr>
            <p:ph idx="30" hasCustomPrompt="1"/>
          </p:nvPr>
        </p:nvSpPr>
        <p:spPr>
          <a:xfrm>
            <a:off x="168214" y="4192059"/>
            <a:ext cx="2121408" cy="389163"/>
          </a:xfrm>
          <a:solidFill>
            <a:srgbClr val="418EDE">
              <a:alpha val="5000"/>
            </a:srgbClr>
          </a:solidFill>
          <a:ln>
            <a:solidFill>
              <a:srgbClr val="6CACE4">
                <a:alpha val="20000"/>
              </a:srgbClr>
            </a:solidFill>
          </a:ln>
        </p:spPr>
        <p:txBody>
          <a:bodyPr anchor="ctr">
            <a:normAutofit/>
          </a:bodyPr>
          <a:lstStyle>
            <a:lvl1pPr marL="0" indent="0" algn="ctr">
              <a:buFontTx/>
              <a:buNone/>
              <a:defRPr sz="12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p:txBody>
      </p:sp>
      <p:sp>
        <p:nvSpPr>
          <p:cNvPr id="33" name="Small box 10">
            <a:extLst>
              <a:ext uri="{FF2B5EF4-FFF2-40B4-BE49-F238E27FC236}">
                <a16:creationId xmlns:a16="http://schemas.microsoft.com/office/drawing/2014/main" id="{48CB4271-92B6-DAC6-EA86-C26101B84A7A}"/>
              </a:ext>
            </a:extLst>
          </p:cNvPr>
          <p:cNvSpPr>
            <a:spLocks noGrp="1"/>
          </p:cNvSpPr>
          <p:nvPr>
            <p:ph idx="32" hasCustomPrompt="1"/>
          </p:nvPr>
        </p:nvSpPr>
        <p:spPr>
          <a:xfrm>
            <a:off x="2407498" y="4192059"/>
            <a:ext cx="2121408" cy="389163"/>
          </a:xfrm>
          <a:solidFill>
            <a:srgbClr val="418EDE">
              <a:alpha val="5000"/>
            </a:srgbClr>
          </a:solidFill>
          <a:ln>
            <a:solidFill>
              <a:srgbClr val="6CACE4">
                <a:alpha val="20000"/>
              </a:srgbClr>
            </a:solidFill>
          </a:ln>
        </p:spPr>
        <p:txBody>
          <a:bodyPr anchor="ctr">
            <a:normAutofit/>
          </a:bodyPr>
          <a:lstStyle>
            <a:lvl1pPr marL="0" indent="0" algn="ctr">
              <a:buFontTx/>
              <a:buNone/>
              <a:defRPr sz="12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p:txBody>
      </p:sp>
      <p:sp>
        <p:nvSpPr>
          <p:cNvPr id="34" name="Small box 11">
            <a:extLst>
              <a:ext uri="{FF2B5EF4-FFF2-40B4-BE49-F238E27FC236}">
                <a16:creationId xmlns:a16="http://schemas.microsoft.com/office/drawing/2014/main" id="{AAE55E24-26BC-E7B7-AC7E-981983292D6C}"/>
              </a:ext>
            </a:extLst>
          </p:cNvPr>
          <p:cNvSpPr>
            <a:spLocks noGrp="1"/>
          </p:cNvSpPr>
          <p:nvPr>
            <p:ph idx="33" hasCustomPrompt="1"/>
          </p:nvPr>
        </p:nvSpPr>
        <p:spPr>
          <a:xfrm>
            <a:off x="4646782" y="4192059"/>
            <a:ext cx="2121408" cy="389163"/>
          </a:xfrm>
          <a:solidFill>
            <a:srgbClr val="418EDE">
              <a:alpha val="5000"/>
            </a:srgbClr>
          </a:solidFill>
          <a:ln>
            <a:solidFill>
              <a:srgbClr val="6CACE4">
                <a:alpha val="20000"/>
              </a:srgbClr>
            </a:solidFill>
          </a:ln>
        </p:spPr>
        <p:txBody>
          <a:bodyPr anchor="ctr">
            <a:normAutofit/>
          </a:bodyPr>
          <a:lstStyle>
            <a:lvl1pPr marL="0" indent="0" algn="ctr">
              <a:buFontTx/>
              <a:buNone/>
              <a:defRPr sz="12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p:txBody>
      </p:sp>
      <p:sp>
        <p:nvSpPr>
          <p:cNvPr id="32" name="Small box 12">
            <a:extLst>
              <a:ext uri="{FF2B5EF4-FFF2-40B4-BE49-F238E27FC236}">
                <a16:creationId xmlns:a16="http://schemas.microsoft.com/office/drawing/2014/main" id="{2CCAC3ED-785E-4C25-E923-DD9E3819CA86}"/>
              </a:ext>
            </a:extLst>
          </p:cNvPr>
          <p:cNvSpPr>
            <a:spLocks noGrp="1"/>
          </p:cNvSpPr>
          <p:nvPr>
            <p:ph idx="31" hasCustomPrompt="1"/>
          </p:nvPr>
        </p:nvSpPr>
        <p:spPr>
          <a:xfrm>
            <a:off x="6886066" y="4192059"/>
            <a:ext cx="2121408" cy="389163"/>
          </a:xfrm>
          <a:solidFill>
            <a:srgbClr val="418EDE">
              <a:alpha val="5000"/>
            </a:srgbClr>
          </a:solidFill>
          <a:ln>
            <a:solidFill>
              <a:srgbClr val="6CACE4">
                <a:alpha val="20000"/>
              </a:srgbClr>
            </a:solidFill>
          </a:ln>
        </p:spPr>
        <p:txBody>
          <a:bodyPr anchor="ctr">
            <a:normAutofit/>
          </a:bodyPr>
          <a:lstStyle>
            <a:lvl1pPr marL="0" indent="0" algn="ctr">
              <a:buFontTx/>
              <a:buNone/>
              <a:defRPr sz="12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p:txBody>
      </p:sp>
      <p:sp>
        <p:nvSpPr>
          <p:cNvPr id="4" name="Source">
            <a:extLst>
              <a:ext uri="{FF2B5EF4-FFF2-40B4-BE49-F238E27FC236}">
                <a16:creationId xmlns:a16="http://schemas.microsoft.com/office/drawing/2014/main" id="{D9DE5FD8-469B-FD34-543F-F7FCA96EFBDC}"/>
              </a:ext>
            </a:extLst>
          </p:cNvPr>
          <p:cNvSpPr>
            <a:spLocks noGrp="1"/>
          </p:cNvSpPr>
          <p:nvPr>
            <p:ph idx="19" hasCustomPrompt="1"/>
          </p:nvPr>
        </p:nvSpPr>
        <p:spPr>
          <a:xfrm>
            <a:off x="149313" y="4792204"/>
            <a:ext cx="7818120" cy="274638"/>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49A5C684-826F-0442-8631-7E4E2B374D8D}"/>
              </a:ext>
            </a:extLst>
          </p:cNvPr>
          <p:cNvSpPr>
            <a:spLocks noGrp="1"/>
          </p:cNvSpPr>
          <p:nvPr>
            <p:ph type="sldNum" sz="quarter" idx="18"/>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341811072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5 boxes with arrows with border">
    <p:bg>
      <p:bgPr>
        <a:solidFill>
          <a:srgbClr val="FFFFFF"/>
        </a:solidFill>
        <a:effectLst/>
      </p:bgPr>
    </p:bg>
    <p:spTree>
      <p:nvGrpSpPr>
        <p:cNvPr id="1" name=""/>
        <p:cNvGrpSpPr/>
        <p:nvPr/>
      </p:nvGrpSpPr>
      <p:grpSpPr>
        <a:xfrm>
          <a:off x="0" y="0"/>
          <a:ext cx="0" cy="0"/>
          <a:chOff x="0" y="0"/>
          <a:chExt cx="0" cy="0"/>
        </a:xfrm>
      </p:grpSpPr>
      <p:sp>
        <p:nvSpPr>
          <p:cNvPr id="16" name="Title"/>
          <p:cNvSpPr>
            <a:spLocks noGrp="1"/>
          </p:cNvSpPr>
          <p:nvPr>
            <p:ph type="title" hasCustomPrompt="1"/>
          </p:nvPr>
        </p:nvSpPr>
        <p:spPr>
          <a:xfrm>
            <a:off x="149313" y="53975"/>
            <a:ext cx="8858161" cy="857250"/>
          </a:xfrm>
          <a:prstGeom prst="rect">
            <a:avLst/>
          </a:prstGeom>
        </p:spPr>
        <p:txBody>
          <a:bodyPr vert="horz" lIns="91440" tIns="45720" rIns="91440" bIns="45720" rtlCol="0" anchor="ctr">
            <a:normAutofit/>
          </a:bodyPr>
          <a:lstStyle>
            <a:lvl1pPr>
              <a:defRPr baseline="0"/>
            </a:lvl1pPr>
          </a:lstStyle>
          <a:p>
            <a:r>
              <a:rPr lang="en-US"/>
              <a:t>Click to add slide title</a:t>
            </a:r>
          </a:p>
        </p:txBody>
      </p:sp>
      <p:sp>
        <p:nvSpPr>
          <p:cNvPr id="7" name="Caption">
            <a:extLst>
              <a:ext uri="{FF2B5EF4-FFF2-40B4-BE49-F238E27FC236}">
                <a16:creationId xmlns:a16="http://schemas.microsoft.com/office/drawing/2014/main" id="{72520043-8BF8-C651-FD7B-511CEB83C73D}"/>
              </a:ext>
            </a:extLst>
          </p:cNvPr>
          <p:cNvSpPr>
            <a:spLocks noGrp="1"/>
          </p:cNvSpPr>
          <p:nvPr>
            <p:ph type="body" sz="quarter" idx="18" hasCustomPrompt="1"/>
          </p:nvPr>
        </p:nvSpPr>
        <p:spPr>
          <a:xfrm>
            <a:off x="141693" y="1200150"/>
            <a:ext cx="8849908" cy="450850"/>
          </a:xfrm>
          <a:solidFill>
            <a:schemeClr val="accent2">
              <a:alpha val="5000"/>
            </a:scheme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a:t>Click to add caption</a:t>
            </a:r>
          </a:p>
        </p:txBody>
      </p:sp>
      <p:sp>
        <p:nvSpPr>
          <p:cNvPr id="5" name="Bullets 1">
            <a:extLst>
              <a:ext uri="{FF2B5EF4-FFF2-40B4-BE49-F238E27FC236}">
                <a16:creationId xmlns:a16="http://schemas.microsoft.com/office/drawing/2014/main" id="{A055A631-9A11-948E-2BCB-3D7674E51D11}"/>
              </a:ext>
            </a:extLst>
          </p:cNvPr>
          <p:cNvSpPr>
            <a:spLocks noGrp="1"/>
          </p:cNvSpPr>
          <p:nvPr>
            <p:ph idx="13" hasCustomPrompt="1"/>
          </p:nvPr>
        </p:nvSpPr>
        <p:spPr>
          <a:xfrm>
            <a:off x="149313" y="1721663"/>
            <a:ext cx="1646887" cy="2852928"/>
          </a:xfrm>
          <a:prstGeom prst="roundRect">
            <a:avLst/>
          </a:prstGeom>
          <a:solidFill>
            <a:schemeClr val="accent2">
              <a:alpha val="5000"/>
            </a:schemeClr>
          </a:solidFill>
          <a:ln>
            <a:solidFill>
              <a:schemeClr val="accent3"/>
            </a:solidFill>
          </a:ln>
        </p:spPr>
        <p:txBody>
          <a:bodyPr anchor="ctr">
            <a:normAutofit/>
          </a:bodyPr>
          <a:lstStyle>
            <a:lvl1pPr marL="0" indent="0" algn="ctr">
              <a:buFontTx/>
              <a:buNone/>
              <a:defRPr sz="1400" baseline="0">
                <a:latin typeface="Calibri" panose="020F0502020204030204" pitchFamily="34" charset="0"/>
                <a:ea typeface="Tahoma" panose="020B0604030504040204" pitchFamily="34" charset="0"/>
                <a:cs typeface="Calibri" panose="020F0502020204030204" pitchFamily="34" charset="0"/>
              </a:defRPr>
            </a:lvl1pPr>
            <a:lvl2pPr marL="284162" indent="0" algn="ctr">
              <a:buFontTx/>
              <a:buNone/>
              <a:defRPr sz="1400">
                <a:latin typeface="Calibri" panose="020F0502020204030204" pitchFamily="34" charset="0"/>
                <a:ea typeface="Tahoma" panose="020B0604030504040204" pitchFamily="34" charset="0"/>
                <a:cs typeface="Calibri" panose="020F0502020204030204" pitchFamily="34" charset="0"/>
              </a:defRPr>
            </a:lvl2pPr>
            <a:lvl3pPr marL="573088" indent="0">
              <a:buFont typeface="Arial" panose="020B0604020202020204" pitchFamily="34" charset="0"/>
              <a:buNone/>
              <a:tabLst/>
              <a:defRPr sz="1600"/>
            </a:lvl3pPr>
            <a:lvl4pPr marL="1371600" indent="0">
              <a:buNone/>
              <a:defRPr/>
            </a:lvl4pPr>
            <a:lvl5pPr marL="1828800" indent="0">
              <a:buNone/>
              <a:defRPr/>
            </a:lvl5pPr>
          </a:lstStyle>
          <a:p>
            <a:pPr lvl="0"/>
            <a:r>
              <a:rPr lang="en-US"/>
              <a:t>Click to add first-level bullet</a:t>
            </a:r>
          </a:p>
          <a:p>
            <a:pPr lvl="1"/>
            <a:r>
              <a:rPr lang="en-US"/>
              <a:t>Second level</a:t>
            </a:r>
          </a:p>
        </p:txBody>
      </p:sp>
      <p:sp>
        <p:nvSpPr>
          <p:cNvPr id="2" name="Object 1">
            <a:extLst>
              <a:ext uri="{FF2B5EF4-FFF2-40B4-BE49-F238E27FC236}">
                <a16:creationId xmlns:a16="http://schemas.microsoft.com/office/drawing/2014/main" id="{800D4053-A28E-EBA0-7B9F-10B811117FC0}"/>
              </a:ext>
            </a:extLst>
          </p:cNvPr>
          <p:cNvSpPr>
            <a:spLocks noGrp="1"/>
          </p:cNvSpPr>
          <p:nvPr>
            <p:ph sz="quarter" idx="39"/>
          </p:nvPr>
        </p:nvSpPr>
        <p:spPr>
          <a:xfrm>
            <a:off x="1583257" y="2951128"/>
            <a:ext cx="577850" cy="352425"/>
          </a:xfrm>
          <a:ln>
            <a:noFill/>
          </a:ln>
        </p:spPr>
        <p:txBody>
          <a:bodyPr anchor="ctr"/>
          <a:lstStyle>
            <a:lvl1pPr marL="0" indent="0">
              <a:buNone/>
              <a:defRPr sz="1000">
                <a:latin typeface="Calibri" panose="020F0502020204030204" pitchFamily="34" charset="0"/>
                <a:ea typeface="Tahoma" panose="020B0604030504040204" pitchFamily="34" charset="0"/>
                <a:cs typeface="Calibri" panose="020F0502020204030204" pitchFamily="34" charset="0"/>
              </a:defRPr>
            </a:lvl1pPr>
            <a:lvl2pPr marL="282765" indent="0">
              <a:buNone/>
              <a:defRPr>
                <a:latin typeface="Tahoma" panose="020B0604030504040204" pitchFamily="34" charset="0"/>
                <a:ea typeface="Tahoma" panose="020B0604030504040204" pitchFamily="34" charset="0"/>
                <a:cs typeface="Tahoma" panose="020B0604030504040204" pitchFamily="34" charset="0"/>
              </a:defRPr>
            </a:lvl2pPr>
            <a:lvl3pPr marL="571500" indent="0">
              <a:buNone/>
              <a:defRPr>
                <a:latin typeface="Tahoma" panose="020B0604030504040204" pitchFamily="34" charset="0"/>
                <a:ea typeface="Tahoma" panose="020B0604030504040204" pitchFamily="34" charset="0"/>
                <a:cs typeface="Tahoma" panose="020B0604030504040204" pitchFamily="34" charset="0"/>
              </a:defRPr>
            </a:lvl3pPr>
            <a:lvl4pPr marL="803275" indent="0">
              <a:buNone/>
              <a:defRPr>
                <a:latin typeface="Tahoma" panose="020B0604030504040204" pitchFamily="34" charset="0"/>
                <a:ea typeface="Tahoma" panose="020B0604030504040204" pitchFamily="34" charset="0"/>
                <a:cs typeface="Tahoma" panose="020B0604030504040204" pitchFamily="34" charset="0"/>
              </a:defRPr>
            </a:lvl4pPr>
            <a:lvl5pPr marL="1828800" indent="0">
              <a:buNone/>
              <a:defRPr>
                <a:latin typeface="Tahoma" panose="020B0604030504040204" pitchFamily="34" charset="0"/>
                <a:ea typeface="Tahoma" panose="020B0604030504040204" pitchFamily="34" charset="0"/>
                <a:cs typeface="Tahoma" panose="020B0604030504040204" pitchFamily="34" charset="0"/>
              </a:defRPr>
            </a:lvl5pPr>
          </a:lstStyle>
          <a:p>
            <a:pPr lvl="0"/>
            <a:endParaRPr lang="en-US"/>
          </a:p>
        </p:txBody>
      </p:sp>
      <p:sp>
        <p:nvSpPr>
          <p:cNvPr id="6" name="Bullets 2">
            <a:extLst>
              <a:ext uri="{FF2B5EF4-FFF2-40B4-BE49-F238E27FC236}">
                <a16:creationId xmlns:a16="http://schemas.microsoft.com/office/drawing/2014/main" id="{C8463E8B-ADFD-8C6A-E436-C0C78B04B465}"/>
              </a:ext>
            </a:extLst>
          </p:cNvPr>
          <p:cNvSpPr>
            <a:spLocks noGrp="1"/>
          </p:cNvSpPr>
          <p:nvPr>
            <p:ph idx="27" hasCustomPrompt="1"/>
          </p:nvPr>
        </p:nvSpPr>
        <p:spPr>
          <a:xfrm>
            <a:off x="1948163" y="1721663"/>
            <a:ext cx="1646887" cy="2852928"/>
          </a:xfrm>
          <a:prstGeom prst="roundRect">
            <a:avLst/>
          </a:prstGeom>
          <a:solidFill>
            <a:schemeClr val="accent2">
              <a:alpha val="5000"/>
            </a:schemeClr>
          </a:solidFill>
          <a:ln>
            <a:solidFill>
              <a:schemeClr val="accent3"/>
            </a:solidFill>
          </a:ln>
        </p:spPr>
        <p:txBody>
          <a:bodyPr anchor="ctr">
            <a:normAutofit/>
          </a:bodyPr>
          <a:lstStyle>
            <a:lvl1pPr marL="0" indent="0" algn="ctr">
              <a:buFontTx/>
              <a:buNone/>
              <a:defRPr sz="1400" baseline="0">
                <a:latin typeface="Calibri" panose="020F0502020204030204" pitchFamily="34" charset="0"/>
                <a:ea typeface="Tahoma" panose="020B0604030504040204" pitchFamily="34" charset="0"/>
                <a:cs typeface="Calibri" panose="020F0502020204030204" pitchFamily="34" charset="0"/>
              </a:defRPr>
            </a:lvl1pPr>
            <a:lvl2pPr marL="284162" indent="0" algn="ctr">
              <a:buFontTx/>
              <a:buNone/>
              <a:defRPr sz="1400">
                <a:latin typeface="Calibri" panose="020F0502020204030204" pitchFamily="34" charset="0"/>
                <a:ea typeface="Tahoma" panose="020B0604030504040204" pitchFamily="34" charset="0"/>
                <a:cs typeface="Calibri" panose="020F0502020204030204" pitchFamily="34" charset="0"/>
              </a:defRPr>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a:p>
            <a:pPr lvl="1"/>
            <a:r>
              <a:rPr lang="en-US"/>
              <a:t>Second level</a:t>
            </a:r>
          </a:p>
        </p:txBody>
      </p:sp>
      <p:sp>
        <p:nvSpPr>
          <p:cNvPr id="14" name="Object 2">
            <a:extLst>
              <a:ext uri="{FF2B5EF4-FFF2-40B4-BE49-F238E27FC236}">
                <a16:creationId xmlns:a16="http://schemas.microsoft.com/office/drawing/2014/main" id="{66AB1DC4-85FC-9FDC-AD2C-8B272A459BC7}"/>
              </a:ext>
            </a:extLst>
          </p:cNvPr>
          <p:cNvSpPr>
            <a:spLocks noGrp="1"/>
          </p:cNvSpPr>
          <p:nvPr>
            <p:ph sz="quarter" idx="40"/>
          </p:nvPr>
        </p:nvSpPr>
        <p:spPr>
          <a:xfrm>
            <a:off x="3382107" y="2951128"/>
            <a:ext cx="577850" cy="352425"/>
          </a:xfrm>
          <a:ln>
            <a:noFill/>
          </a:ln>
        </p:spPr>
        <p:txBody>
          <a:bodyPr anchor="ctr"/>
          <a:lstStyle>
            <a:lvl1pPr marL="0" indent="0">
              <a:buNone/>
              <a:defRPr sz="1000">
                <a:latin typeface="Calibri" panose="020F0502020204030204" pitchFamily="34" charset="0"/>
                <a:ea typeface="Tahoma" panose="020B0604030504040204" pitchFamily="34" charset="0"/>
                <a:cs typeface="Calibri" panose="020F0502020204030204" pitchFamily="34" charset="0"/>
              </a:defRPr>
            </a:lvl1pPr>
            <a:lvl2pPr marL="282765" indent="0">
              <a:buNone/>
              <a:defRPr>
                <a:latin typeface="Tahoma" panose="020B0604030504040204" pitchFamily="34" charset="0"/>
                <a:ea typeface="Tahoma" panose="020B0604030504040204" pitchFamily="34" charset="0"/>
                <a:cs typeface="Tahoma" panose="020B0604030504040204" pitchFamily="34" charset="0"/>
              </a:defRPr>
            </a:lvl2pPr>
            <a:lvl3pPr marL="571500" indent="0">
              <a:buNone/>
              <a:defRPr>
                <a:latin typeface="Tahoma" panose="020B0604030504040204" pitchFamily="34" charset="0"/>
                <a:ea typeface="Tahoma" panose="020B0604030504040204" pitchFamily="34" charset="0"/>
                <a:cs typeface="Tahoma" panose="020B0604030504040204" pitchFamily="34" charset="0"/>
              </a:defRPr>
            </a:lvl3pPr>
            <a:lvl4pPr marL="803275" indent="0">
              <a:buNone/>
              <a:defRPr>
                <a:latin typeface="Tahoma" panose="020B0604030504040204" pitchFamily="34" charset="0"/>
                <a:ea typeface="Tahoma" panose="020B0604030504040204" pitchFamily="34" charset="0"/>
                <a:cs typeface="Tahoma" panose="020B0604030504040204" pitchFamily="34" charset="0"/>
              </a:defRPr>
            </a:lvl4pPr>
            <a:lvl5pPr marL="1828800" indent="0">
              <a:buNone/>
              <a:defRPr>
                <a:latin typeface="Tahoma" panose="020B0604030504040204" pitchFamily="34" charset="0"/>
                <a:ea typeface="Tahoma" panose="020B0604030504040204" pitchFamily="34" charset="0"/>
                <a:cs typeface="Tahoma" panose="020B0604030504040204" pitchFamily="34" charset="0"/>
              </a:defRPr>
            </a:lvl5pPr>
          </a:lstStyle>
          <a:p>
            <a:pPr lvl="0"/>
            <a:endParaRPr lang="en-US"/>
          </a:p>
        </p:txBody>
      </p:sp>
      <p:sp>
        <p:nvSpPr>
          <p:cNvPr id="8" name="Bullets 3">
            <a:extLst>
              <a:ext uri="{FF2B5EF4-FFF2-40B4-BE49-F238E27FC236}">
                <a16:creationId xmlns:a16="http://schemas.microsoft.com/office/drawing/2014/main" id="{3448FF26-0FBA-E001-D02C-DD797659B4E5}"/>
              </a:ext>
            </a:extLst>
          </p:cNvPr>
          <p:cNvSpPr>
            <a:spLocks noGrp="1"/>
          </p:cNvSpPr>
          <p:nvPr>
            <p:ph idx="26" hasCustomPrompt="1"/>
          </p:nvPr>
        </p:nvSpPr>
        <p:spPr>
          <a:xfrm>
            <a:off x="3747013" y="1721663"/>
            <a:ext cx="1646887" cy="2852928"/>
          </a:xfrm>
          <a:prstGeom prst="roundRect">
            <a:avLst/>
          </a:prstGeom>
          <a:solidFill>
            <a:schemeClr val="accent2">
              <a:alpha val="5000"/>
            </a:schemeClr>
          </a:solidFill>
          <a:ln>
            <a:solidFill>
              <a:schemeClr val="accent3"/>
            </a:solidFill>
          </a:ln>
        </p:spPr>
        <p:txBody>
          <a:bodyPr anchor="ctr">
            <a:normAutofit/>
          </a:bodyPr>
          <a:lstStyle>
            <a:lvl1pPr marL="0" indent="0" algn="ctr">
              <a:buFontTx/>
              <a:buNone/>
              <a:defRPr sz="1400" baseline="0">
                <a:latin typeface="Calibri" panose="020F0502020204030204" pitchFamily="34" charset="0"/>
                <a:ea typeface="Tahoma" panose="020B0604030504040204" pitchFamily="34" charset="0"/>
                <a:cs typeface="Calibri" panose="020F0502020204030204" pitchFamily="34" charset="0"/>
              </a:defRPr>
            </a:lvl1pPr>
            <a:lvl2pPr marL="284162" indent="0" algn="ctr">
              <a:buFontTx/>
              <a:buNone/>
              <a:defRPr sz="1400">
                <a:latin typeface="Calibri" panose="020F0502020204030204" pitchFamily="34" charset="0"/>
                <a:ea typeface="Tahoma" panose="020B0604030504040204" pitchFamily="34" charset="0"/>
                <a:cs typeface="Calibri" panose="020F0502020204030204" pitchFamily="34" charset="0"/>
              </a:defRPr>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a:p>
            <a:pPr lvl="1"/>
            <a:r>
              <a:rPr lang="en-US"/>
              <a:t>Second level</a:t>
            </a:r>
          </a:p>
        </p:txBody>
      </p:sp>
      <p:sp>
        <p:nvSpPr>
          <p:cNvPr id="15" name="Object 3">
            <a:extLst>
              <a:ext uri="{FF2B5EF4-FFF2-40B4-BE49-F238E27FC236}">
                <a16:creationId xmlns:a16="http://schemas.microsoft.com/office/drawing/2014/main" id="{A3D5318D-2DAA-EBD2-B963-E3CD1D5A9A36}"/>
              </a:ext>
            </a:extLst>
          </p:cNvPr>
          <p:cNvSpPr>
            <a:spLocks noGrp="1"/>
          </p:cNvSpPr>
          <p:nvPr>
            <p:ph sz="quarter" idx="41"/>
          </p:nvPr>
        </p:nvSpPr>
        <p:spPr>
          <a:xfrm>
            <a:off x="5172430" y="2951128"/>
            <a:ext cx="577850" cy="352425"/>
          </a:xfrm>
          <a:ln>
            <a:noFill/>
          </a:ln>
        </p:spPr>
        <p:txBody>
          <a:bodyPr anchor="ctr"/>
          <a:lstStyle>
            <a:lvl1pPr marL="0" indent="0">
              <a:buNone/>
              <a:defRPr sz="1000">
                <a:latin typeface="Calibri" panose="020F0502020204030204" pitchFamily="34" charset="0"/>
                <a:ea typeface="Tahoma" panose="020B0604030504040204" pitchFamily="34" charset="0"/>
                <a:cs typeface="Calibri" panose="020F0502020204030204" pitchFamily="34" charset="0"/>
              </a:defRPr>
            </a:lvl1pPr>
            <a:lvl2pPr marL="282765" indent="0">
              <a:buNone/>
              <a:defRPr>
                <a:latin typeface="Tahoma" panose="020B0604030504040204" pitchFamily="34" charset="0"/>
                <a:ea typeface="Tahoma" panose="020B0604030504040204" pitchFamily="34" charset="0"/>
                <a:cs typeface="Tahoma" panose="020B0604030504040204" pitchFamily="34" charset="0"/>
              </a:defRPr>
            </a:lvl2pPr>
            <a:lvl3pPr marL="571500" indent="0">
              <a:buNone/>
              <a:defRPr>
                <a:latin typeface="Tahoma" panose="020B0604030504040204" pitchFamily="34" charset="0"/>
                <a:ea typeface="Tahoma" panose="020B0604030504040204" pitchFamily="34" charset="0"/>
                <a:cs typeface="Tahoma" panose="020B0604030504040204" pitchFamily="34" charset="0"/>
              </a:defRPr>
            </a:lvl3pPr>
            <a:lvl4pPr marL="803275" indent="0">
              <a:buNone/>
              <a:defRPr>
                <a:latin typeface="Tahoma" panose="020B0604030504040204" pitchFamily="34" charset="0"/>
                <a:ea typeface="Tahoma" panose="020B0604030504040204" pitchFamily="34" charset="0"/>
                <a:cs typeface="Tahoma" panose="020B0604030504040204" pitchFamily="34" charset="0"/>
              </a:defRPr>
            </a:lvl4pPr>
            <a:lvl5pPr marL="1828800" indent="0">
              <a:buNone/>
              <a:defRPr>
                <a:latin typeface="Tahoma" panose="020B0604030504040204" pitchFamily="34" charset="0"/>
                <a:ea typeface="Tahoma" panose="020B0604030504040204" pitchFamily="34" charset="0"/>
                <a:cs typeface="Tahoma" panose="020B0604030504040204" pitchFamily="34" charset="0"/>
              </a:defRPr>
            </a:lvl5pPr>
          </a:lstStyle>
          <a:p>
            <a:pPr lvl="0"/>
            <a:endParaRPr lang="en-US"/>
          </a:p>
        </p:txBody>
      </p:sp>
      <p:sp>
        <p:nvSpPr>
          <p:cNvPr id="10" name="Bullets 4">
            <a:extLst>
              <a:ext uri="{FF2B5EF4-FFF2-40B4-BE49-F238E27FC236}">
                <a16:creationId xmlns:a16="http://schemas.microsoft.com/office/drawing/2014/main" id="{A49909BC-D209-B240-8ACF-40AECA8B3BFB}"/>
              </a:ext>
            </a:extLst>
          </p:cNvPr>
          <p:cNvSpPr>
            <a:spLocks noGrp="1"/>
          </p:cNvSpPr>
          <p:nvPr>
            <p:ph idx="25" hasCustomPrompt="1"/>
          </p:nvPr>
        </p:nvSpPr>
        <p:spPr>
          <a:xfrm>
            <a:off x="5545863" y="1721663"/>
            <a:ext cx="1646887" cy="2852928"/>
          </a:xfrm>
          <a:prstGeom prst="roundRect">
            <a:avLst/>
          </a:prstGeom>
          <a:solidFill>
            <a:schemeClr val="accent2">
              <a:alpha val="5000"/>
            </a:schemeClr>
          </a:solidFill>
          <a:ln>
            <a:solidFill>
              <a:schemeClr val="accent3"/>
            </a:solidFill>
          </a:ln>
        </p:spPr>
        <p:txBody>
          <a:bodyPr anchor="ctr">
            <a:normAutofit/>
          </a:bodyPr>
          <a:lstStyle>
            <a:lvl1pPr marL="0" indent="0" algn="ctr">
              <a:buFontTx/>
              <a:buNone/>
              <a:defRPr sz="1400" baseline="0">
                <a:latin typeface="Calibri" panose="020F0502020204030204" pitchFamily="34" charset="0"/>
                <a:ea typeface="Tahoma" panose="020B0604030504040204" pitchFamily="34" charset="0"/>
                <a:cs typeface="Calibri" panose="020F0502020204030204" pitchFamily="34" charset="0"/>
              </a:defRPr>
            </a:lvl1pPr>
            <a:lvl2pPr marL="284162" indent="0" algn="ctr">
              <a:buFontTx/>
              <a:buNone/>
              <a:defRPr sz="1400">
                <a:latin typeface="Calibri" panose="020F0502020204030204" pitchFamily="34" charset="0"/>
                <a:ea typeface="Tahoma" panose="020B0604030504040204" pitchFamily="34" charset="0"/>
                <a:cs typeface="Calibri" panose="020F0502020204030204" pitchFamily="34" charset="0"/>
              </a:defRPr>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a:p>
            <a:pPr lvl="1"/>
            <a:r>
              <a:rPr lang="en-US"/>
              <a:t>Second level</a:t>
            </a:r>
          </a:p>
        </p:txBody>
      </p:sp>
      <p:sp>
        <p:nvSpPr>
          <p:cNvPr id="17" name="Object 4">
            <a:extLst>
              <a:ext uri="{FF2B5EF4-FFF2-40B4-BE49-F238E27FC236}">
                <a16:creationId xmlns:a16="http://schemas.microsoft.com/office/drawing/2014/main" id="{7416CB5E-A798-A272-CF30-B6403A9CB91B}"/>
              </a:ext>
            </a:extLst>
          </p:cNvPr>
          <p:cNvSpPr>
            <a:spLocks noGrp="1"/>
          </p:cNvSpPr>
          <p:nvPr>
            <p:ph sz="quarter" idx="42"/>
          </p:nvPr>
        </p:nvSpPr>
        <p:spPr>
          <a:xfrm>
            <a:off x="6979807" y="2951128"/>
            <a:ext cx="577850" cy="352425"/>
          </a:xfrm>
          <a:ln>
            <a:noFill/>
          </a:ln>
        </p:spPr>
        <p:txBody>
          <a:bodyPr anchor="ctr"/>
          <a:lstStyle>
            <a:lvl1pPr marL="0" indent="0">
              <a:buNone/>
              <a:defRPr sz="1000">
                <a:latin typeface="Calibri" panose="020F0502020204030204" pitchFamily="34" charset="0"/>
                <a:ea typeface="Tahoma" panose="020B0604030504040204" pitchFamily="34" charset="0"/>
                <a:cs typeface="Calibri" panose="020F0502020204030204" pitchFamily="34" charset="0"/>
              </a:defRPr>
            </a:lvl1pPr>
            <a:lvl2pPr marL="282765" indent="0">
              <a:buNone/>
              <a:defRPr>
                <a:latin typeface="Tahoma" panose="020B0604030504040204" pitchFamily="34" charset="0"/>
                <a:ea typeface="Tahoma" panose="020B0604030504040204" pitchFamily="34" charset="0"/>
                <a:cs typeface="Tahoma" panose="020B0604030504040204" pitchFamily="34" charset="0"/>
              </a:defRPr>
            </a:lvl2pPr>
            <a:lvl3pPr marL="571500" indent="0">
              <a:buNone/>
              <a:defRPr>
                <a:latin typeface="Tahoma" panose="020B0604030504040204" pitchFamily="34" charset="0"/>
                <a:ea typeface="Tahoma" panose="020B0604030504040204" pitchFamily="34" charset="0"/>
                <a:cs typeface="Tahoma" panose="020B0604030504040204" pitchFamily="34" charset="0"/>
              </a:defRPr>
            </a:lvl3pPr>
            <a:lvl4pPr marL="803275" indent="0">
              <a:buNone/>
              <a:defRPr>
                <a:latin typeface="Tahoma" panose="020B0604030504040204" pitchFamily="34" charset="0"/>
                <a:ea typeface="Tahoma" panose="020B0604030504040204" pitchFamily="34" charset="0"/>
                <a:cs typeface="Tahoma" panose="020B0604030504040204" pitchFamily="34" charset="0"/>
              </a:defRPr>
            </a:lvl4pPr>
            <a:lvl5pPr marL="1828800" indent="0">
              <a:buNone/>
              <a:defRPr>
                <a:latin typeface="Tahoma" panose="020B0604030504040204" pitchFamily="34" charset="0"/>
                <a:ea typeface="Tahoma" panose="020B0604030504040204" pitchFamily="34" charset="0"/>
                <a:cs typeface="Tahoma" panose="020B0604030504040204" pitchFamily="34" charset="0"/>
              </a:defRPr>
            </a:lvl5pPr>
          </a:lstStyle>
          <a:p>
            <a:pPr lvl="0"/>
            <a:endParaRPr lang="en-US"/>
          </a:p>
        </p:txBody>
      </p:sp>
      <p:sp>
        <p:nvSpPr>
          <p:cNvPr id="12" name="Bullets 5">
            <a:extLst>
              <a:ext uri="{FF2B5EF4-FFF2-40B4-BE49-F238E27FC236}">
                <a16:creationId xmlns:a16="http://schemas.microsoft.com/office/drawing/2014/main" id="{E8E5784E-9116-52FC-A6A9-E0097FC186C5}"/>
              </a:ext>
            </a:extLst>
          </p:cNvPr>
          <p:cNvSpPr>
            <a:spLocks noGrp="1"/>
          </p:cNvSpPr>
          <p:nvPr>
            <p:ph idx="24" hasCustomPrompt="1"/>
          </p:nvPr>
        </p:nvSpPr>
        <p:spPr>
          <a:xfrm>
            <a:off x="7344713" y="1721663"/>
            <a:ext cx="1646887" cy="2852928"/>
          </a:xfrm>
          <a:prstGeom prst="roundRect">
            <a:avLst/>
          </a:prstGeom>
          <a:solidFill>
            <a:schemeClr val="accent2">
              <a:alpha val="5000"/>
            </a:schemeClr>
          </a:solidFill>
          <a:ln>
            <a:solidFill>
              <a:schemeClr val="accent3"/>
            </a:solidFill>
          </a:ln>
        </p:spPr>
        <p:txBody>
          <a:bodyPr anchor="ctr">
            <a:normAutofit/>
          </a:bodyPr>
          <a:lstStyle>
            <a:lvl1pPr marL="0" indent="0" algn="ctr">
              <a:buFontTx/>
              <a:buNone/>
              <a:defRPr sz="1400" baseline="0">
                <a:latin typeface="Calibri" panose="020F0502020204030204" pitchFamily="34" charset="0"/>
                <a:ea typeface="Tahoma" panose="020B0604030504040204" pitchFamily="34" charset="0"/>
                <a:cs typeface="Calibri" panose="020F0502020204030204" pitchFamily="34" charset="0"/>
              </a:defRPr>
            </a:lvl1pPr>
            <a:lvl2pPr marL="284162" indent="0" algn="ctr">
              <a:buFontTx/>
              <a:buNone/>
              <a:defRPr sz="1400">
                <a:latin typeface="Calibri" panose="020F0502020204030204" pitchFamily="34" charset="0"/>
                <a:ea typeface="Tahoma" panose="020B0604030504040204" pitchFamily="34" charset="0"/>
                <a:cs typeface="Calibri" panose="020F0502020204030204" pitchFamily="34" charset="0"/>
              </a:defRPr>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a:p>
            <a:pPr lvl="1"/>
            <a:r>
              <a:rPr lang="en-US"/>
              <a:t>Second level</a:t>
            </a:r>
          </a:p>
        </p:txBody>
      </p:sp>
      <p:sp>
        <p:nvSpPr>
          <p:cNvPr id="4" name="Source">
            <a:extLst>
              <a:ext uri="{FF2B5EF4-FFF2-40B4-BE49-F238E27FC236}">
                <a16:creationId xmlns:a16="http://schemas.microsoft.com/office/drawing/2014/main" id="{4C069058-DAED-36BA-A3EA-85FDA6D71004}"/>
              </a:ext>
            </a:extLst>
          </p:cNvPr>
          <p:cNvSpPr>
            <a:spLocks noGrp="1"/>
          </p:cNvSpPr>
          <p:nvPr>
            <p:ph idx="12" hasCustomPrompt="1"/>
          </p:nvPr>
        </p:nvSpPr>
        <p:spPr>
          <a:xfrm>
            <a:off x="149313" y="4792204"/>
            <a:ext cx="7818120" cy="274638"/>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4BC8A5FA-C424-BF4A-AF06-3E67A4481F3A}"/>
              </a:ext>
            </a:extLst>
          </p:cNvPr>
          <p:cNvSpPr>
            <a:spLocks noGrp="1"/>
          </p:cNvSpPr>
          <p:nvPr>
            <p:ph type="sldNum" sz="quarter" idx="38"/>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76311671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_5 boxes with arrows with border">
    <p:bg>
      <p:bgPr>
        <a:solidFill>
          <a:srgbClr val="FFFFFF"/>
        </a:solidFill>
        <a:effectLst/>
      </p:bgPr>
    </p:bg>
    <p:spTree>
      <p:nvGrpSpPr>
        <p:cNvPr id="1" name=""/>
        <p:cNvGrpSpPr/>
        <p:nvPr/>
      </p:nvGrpSpPr>
      <p:grpSpPr>
        <a:xfrm>
          <a:off x="0" y="0"/>
          <a:ext cx="0" cy="0"/>
          <a:chOff x="0" y="0"/>
          <a:chExt cx="0" cy="0"/>
        </a:xfrm>
      </p:grpSpPr>
      <p:sp>
        <p:nvSpPr>
          <p:cNvPr id="16" name="Title"/>
          <p:cNvSpPr>
            <a:spLocks noGrp="1"/>
          </p:cNvSpPr>
          <p:nvPr>
            <p:ph type="title" hasCustomPrompt="1"/>
          </p:nvPr>
        </p:nvSpPr>
        <p:spPr>
          <a:xfrm>
            <a:off x="149313" y="53975"/>
            <a:ext cx="8858161" cy="857250"/>
          </a:xfrm>
          <a:prstGeom prst="rect">
            <a:avLst/>
          </a:prstGeom>
        </p:spPr>
        <p:txBody>
          <a:bodyPr vert="horz" lIns="91440" tIns="45720" rIns="91440" bIns="45720" rtlCol="0" anchor="ctr">
            <a:normAutofit/>
          </a:bodyPr>
          <a:lstStyle>
            <a:lvl1pPr>
              <a:defRPr baseline="0"/>
            </a:lvl1pPr>
          </a:lstStyle>
          <a:p>
            <a:r>
              <a:rPr lang="en-US"/>
              <a:t>Click to add slide title</a:t>
            </a:r>
          </a:p>
        </p:txBody>
      </p:sp>
      <p:sp>
        <p:nvSpPr>
          <p:cNvPr id="5" name="Bullets 1">
            <a:extLst>
              <a:ext uri="{FF2B5EF4-FFF2-40B4-BE49-F238E27FC236}">
                <a16:creationId xmlns:a16="http://schemas.microsoft.com/office/drawing/2014/main" id="{A055A631-9A11-948E-2BCB-3D7674E51D11}"/>
              </a:ext>
            </a:extLst>
          </p:cNvPr>
          <p:cNvSpPr>
            <a:spLocks noGrp="1"/>
          </p:cNvSpPr>
          <p:nvPr>
            <p:ph idx="13" hasCustomPrompt="1"/>
          </p:nvPr>
        </p:nvSpPr>
        <p:spPr>
          <a:xfrm>
            <a:off x="149313" y="1427375"/>
            <a:ext cx="2613019" cy="2372838"/>
          </a:xfrm>
          <a:prstGeom prst="roundRect">
            <a:avLst/>
          </a:prstGeom>
          <a:solidFill>
            <a:schemeClr val="accent2">
              <a:alpha val="5000"/>
            </a:schemeClr>
          </a:solidFill>
          <a:ln>
            <a:solidFill>
              <a:schemeClr val="accent3"/>
            </a:solidFill>
          </a:ln>
        </p:spPr>
        <p:txBody>
          <a:bodyPr anchor="ctr">
            <a:normAutofit/>
          </a:bodyPr>
          <a:lstStyle>
            <a:lvl1pPr marL="0" indent="0">
              <a:buFontTx/>
              <a:buNone/>
              <a:defRPr sz="1400" baseline="0">
                <a:latin typeface="Calibri" panose="020F0502020204030204" pitchFamily="34" charset="0"/>
                <a:ea typeface="Tahoma" panose="020B0604030504040204" pitchFamily="34" charset="0"/>
                <a:cs typeface="Calibri" panose="020F0502020204030204" pitchFamily="34" charset="0"/>
              </a:defRPr>
            </a:lvl1pPr>
            <a:lvl2pPr marL="284162" indent="0">
              <a:buFontTx/>
              <a:buNone/>
              <a:defRPr sz="1400">
                <a:latin typeface="Calibri" panose="020F0502020204030204" pitchFamily="34" charset="0"/>
                <a:ea typeface="Tahoma" panose="020B0604030504040204" pitchFamily="34" charset="0"/>
                <a:cs typeface="Calibri" panose="020F0502020204030204" pitchFamily="34" charset="0"/>
              </a:defRPr>
            </a:lvl2pPr>
            <a:lvl3pPr marL="573088" indent="0">
              <a:buFont typeface="Arial" panose="020B0604020202020204" pitchFamily="34" charset="0"/>
              <a:buNone/>
              <a:tabLst/>
              <a:defRPr sz="1600"/>
            </a:lvl3pPr>
            <a:lvl4pPr marL="1371600" indent="0">
              <a:buNone/>
              <a:defRPr/>
            </a:lvl4pPr>
            <a:lvl5pPr marL="1828800" indent="0">
              <a:buNone/>
              <a:defRPr/>
            </a:lvl5pPr>
          </a:lstStyle>
          <a:p>
            <a:pPr lvl="0"/>
            <a:r>
              <a:rPr lang="en-US"/>
              <a:t>Click to add first-level bullet</a:t>
            </a:r>
          </a:p>
          <a:p>
            <a:pPr lvl="1"/>
            <a:r>
              <a:rPr lang="en-US"/>
              <a:t>Second level</a:t>
            </a:r>
          </a:p>
        </p:txBody>
      </p:sp>
      <p:sp>
        <p:nvSpPr>
          <p:cNvPr id="14" name="Object 2">
            <a:extLst>
              <a:ext uri="{FF2B5EF4-FFF2-40B4-BE49-F238E27FC236}">
                <a16:creationId xmlns:a16="http://schemas.microsoft.com/office/drawing/2014/main" id="{66AB1DC4-85FC-9FDC-AD2C-8B272A459BC7}"/>
              </a:ext>
            </a:extLst>
          </p:cNvPr>
          <p:cNvSpPr>
            <a:spLocks noGrp="1"/>
          </p:cNvSpPr>
          <p:nvPr>
            <p:ph sz="quarter" idx="40"/>
          </p:nvPr>
        </p:nvSpPr>
        <p:spPr>
          <a:xfrm>
            <a:off x="2728183" y="2656840"/>
            <a:ext cx="577850" cy="352425"/>
          </a:xfrm>
          <a:ln>
            <a:noFill/>
          </a:ln>
        </p:spPr>
        <p:txBody>
          <a:bodyPr anchor="ctr"/>
          <a:lstStyle>
            <a:lvl1pPr marL="0" indent="0">
              <a:buNone/>
              <a:defRPr sz="1000">
                <a:latin typeface="Calibri" panose="020F0502020204030204" pitchFamily="34" charset="0"/>
                <a:ea typeface="Tahoma" panose="020B0604030504040204" pitchFamily="34" charset="0"/>
                <a:cs typeface="Calibri" panose="020F0502020204030204" pitchFamily="34" charset="0"/>
              </a:defRPr>
            </a:lvl1pPr>
            <a:lvl2pPr marL="282765" indent="0">
              <a:buNone/>
              <a:defRPr>
                <a:latin typeface="Tahoma" panose="020B0604030504040204" pitchFamily="34" charset="0"/>
                <a:ea typeface="Tahoma" panose="020B0604030504040204" pitchFamily="34" charset="0"/>
                <a:cs typeface="Tahoma" panose="020B0604030504040204" pitchFamily="34" charset="0"/>
              </a:defRPr>
            </a:lvl2pPr>
            <a:lvl3pPr marL="571500" indent="0">
              <a:buNone/>
              <a:defRPr>
                <a:latin typeface="Tahoma" panose="020B0604030504040204" pitchFamily="34" charset="0"/>
                <a:ea typeface="Tahoma" panose="020B0604030504040204" pitchFamily="34" charset="0"/>
                <a:cs typeface="Tahoma" panose="020B0604030504040204" pitchFamily="34" charset="0"/>
              </a:defRPr>
            </a:lvl3pPr>
            <a:lvl4pPr marL="803275" indent="0">
              <a:buNone/>
              <a:defRPr>
                <a:latin typeface="Tahoma" panose="020B0604030504040204" pitchFamily="34" charset="0"/>
                <a:ea typeface="Tahoma" panose="020B0604030504040204" pitchFamily="34" charset="0"/>
                <a:cs typeface="Tahoma" panose="020B0604030504040204" pitchFamily="34" charset="0"/>
              </a:defRPr>
            </a:lvl4pPr>
            <a:lvl5pPr marL="1828800" indent="0">
              <a:buNone/>
              <a:defRPr>
                <a:latin typeface="Tahoma" panose="020B0604030504040204" pitchFamily="34" charset="0"/>
                <a:ea typeface="Tahoma" panose="020B0604030504040204" pitchFamily="34" charset="0"/>
                <a:cs typeface="Tahoma" panose="020B0604030504040204" pitchFamily="34" charset="0"/>
              </a:defRPr>
            </a:lvl5pPr>
          </a:lstStyle>
          <a:p>
            <a:pPr lvl="0"/>
            <a:endParaRPr lang="en-US"/>
          </a:p>
        </p:txBody>
      </p:sp>
      <p:sp>
        <p:nvSpPr>
          <p:cNvPr id="8" name="Bullets 3">
            <a:extLst>
              <a:ext uri="{FF2B5EF4-FFF2-40B4-BE49-F238E27FC236}">
                <a16:creationId xmlns:a16="http://schemas.microsoft.com/office/drawing/2014/main" id="{3448FF26-0FBA-E001-D02C-DD797659B4E5}"/>
              </a:ext>
            </a:extLst>
          </p:cNvPr>
          <p:cNvSpPr>
            <a:spLocks noGrp="1"/>
          </p:cNvSpPr>
          <p:nvPr>
            <p:ph idx="26" hasCustomPrompt="1"/>
          </p:nvPr>
        </p:nvSpPr>
        <p:spPr>
          <a:xfrm>
            <a:off x="3271884" y="1427375"/>
            <a:ext cx="2613019" cy="2372838"/>
          </a:xfrm>
          <a:prstGeom prst="roundRect">
            <a:avLst/>
          </a:prstGeom>
          <a:solidFill>
            <a:schemeClr val="accent2">
              <a:alpha val="5000"/>
            </a:schemeClr>
          </a:solidFill>
          <a:ln>
            <a:solidFill>
              <a:schemeClr val="accent3"/>
            </a:solidFill>
          </a:ln>
        </p:spPr>
        <p:txBody>
          <a:bodyPr anchor="ctr">
            <a:normAutofit/>
          </a:bodyPr>
          <a:lstStyle>
            <a:lvl1pPr marL="0" indent="0">
              <a:buFontTx/>
              <a:buNone/>
              <a:defRPr sz="1400" baseline="0">
                <a:latin typeface="Calibri" panose="020F0502020204030204" pitchFamily="34" charset="0"/>
                <a:ea typeface="Tahoma" panose="020B0604030504040204" pitchFamily="34" charset="0"/>
                <a:cs typeface="Calibri" panose="020F0502020204030204" pitchFamily="34" charset="0"/>
              </a:defRPr>
            </a:lvl1pPr>
            <a:lvl2pPr marL="284162" indent="0">
              <a:buFontTx/>
              <a:buNone/>
              <a:defRPr sz="1400">
                <a:latin typeface="Calibri" panose="020F0502020204030204" pitchFamily="34" charset="0"/>
                <a:ea typeface="Tahoma" panose="020B0604030504040204" pitchFamily="34" charset="0"/>
                <a:cs typeface="Calibri" panose="020F0502020204030204" pitchFamily="34" charset="0"/>
              </a:defRPr>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a:p>
            <a:pPr lvl="1"/>
            <a:r>
              <a:rPr lang="en-US"/>
              <a:t>Second level</a:t>
            </a:r>
          </a:p>
        </p:txBody>
      </p:sp>
      <p:sp>
        <p:nvSpPr>
          <p:cNvPr id="17" name="Object 4">
            <a:extLst>
              <a:ext uri="{FF2B5EF4-FFF2-40B4-BE49-F238E27FC236}">
                <a16:creationId xmlns:a16="http://schemas.microsoft.com/office/drawing/2014/main" id="{7416CB5E-A798-A272-CF30-B6403A9CB91B}"/>
              </a:ext>
            </a:extLst>
          </p:cNvPr>
          <p:cNvSpPr>
            <a:spLocks noGrp="1"/>
          </p:cNvSpPr>
          <p:nvPr>
            <p:ph sz="quarter" idx="42"/>
          </p:nvPr>
        </p:nvSpPr>
        <p:spPr>
          <a:xfrm>
            <a:off x="5850754" y="2656840"/>
            <a:ext cx="577850" cy="352425"/>
          </a:xfrm>
          <a:ln>
            <a:noFill/>
          </a:ln>
        </p:spPr>
        <p:txBody>
          <a:bodyPr anchor="ctr"/>
          <a:lstStyle>
            <a:lvl1pPr marL="0" indent="0">
              <a:buNone/>
              <a:defRPr sz="1000">
                <a:latin typeface="Calibri" panose="020F0502020204030204" pitchFamily="34" charset="0"/>
                <a:ea typeface="Tahoma" panose="020B0604030504040204" pitchFamily="34" charset="0"/>
                <a:cs typeface="Calibri" panose="020F0502020204030204" pitchFamily="34" charset="0"/>
              </a:defRPr>
            </a:lvl1pPr>
            <a:lvl2pPr marL="282765" indent="0">
              <a:buNone/>
              <a:defRPr>
                <a:latin typeface="Tahoma" panose="020B0604030504040204" pitchFamily="34" charset="0"/>
                <a:ea typeface="Tahoma" panose="020B0604030504040204" pitchFamily="34" charset="0"/>
                <a:cs typeface="Tahoma" panose="020B0604030504040204" pitchFamily="34" charset="0"/>
              </a:defRPr>
            </a:lvl2pPr>
            <a:lvl3pPr marL="571500" indent="0">
              <a:buNone/>
              <a:defRPr>
                <a:latin typeface="Tahoma" panose="020B0604030504040204" pitchFamily="34" charset="0"/>
                <a:ea typeface="Tahoma" panose="020B0604030504040204" pitchFamily="34" charset="0"/>
                <a:cs typeface="Tahoma" panose="020B0604030504040204" pitchFamily="34" charset="0"/>
              </a:defRPr>
            </a:lvl3pPr>
            <a:lvl4pPr marL="803275" indent="0">
              <a:buNone/>
              <a:defRPr>
                <a:latin typeface="Tahoma" panose="020B0604030504040204" pitchFamily="34" charset="0"/>
                <a:ea typeface="Tahoma" panose="020B0604030504040204" pitchFamily="34" charset="0"/>
                <a:cs typeface="Tahoma" panose="020B0604030504040204" pitchFamily="34" charset="0"/>
              </a:defRPr>
            </a:lvl4pPr>
            <a:lvl5pPr marL="1828800" indent="0">
              <a:buNone/>
              <a:defRPr>
                <a:latin typeface="Tahoma" panose="020B0604030504040204" pitchFamily="34" charset="0"/>
                <a:ea typeface="Tahoma" panose="020B0604030504040204" pitchFamily="34" charset="0"/>
                <a:cs typeface="Tahoma" panose="020B0604030504040204" pitchFamily="34" charset="0"/>
              </a:defRPr>
            </a:lvl5pPr>
          </a:lstStyle>
          <a:p>
            <a:pPr lvl="0"/>
            <a:endParaRPr lang="en-US"/>
          </a:p>
        </p:txBody>
      </p:sp>
      <p:sp>
        <p:nvSpPr>
          <p:cNvPr id="12" name="Bullets 5">
            <a:extLst>
              <a:ext uri="{FF2B5EF4-FFF2-40B4-BE49-F238E27FC236}">
                <a16:creationId xmlns:a16="http://schemas.microsoft.com/office/drawing/2014/main" id="{E8E5784E-9116-52FC-A6A9-E0097FC186C5}"/>
              </a:ext>
            </a:extLst>
          </p:cNvPr>
          <p:cNvSpPr>
            <a:spLocks noGrp="1"/>
          </p:cNvSpPr>
          <p:nvPr>
            <p:ph idx="24" hasCustomPrompt="1"/>
          </p:nvPr>
        </p:nvSpPr>
        <p:spPr>
          <a:xfrm>
            <a:off x="6394455" y="1427375"/>
            <a:ext cx="2613019" cy="2372838"/>
          </a:xfrm>
          <a:prstGeom prst="roundRect">
            <a:avLst/>
          </a:prstGeom>
          <a:solidFill>
            <a:schemeClr val="accent2">
              <a:alpha val="5000"/>
            </a:schemeClr>
          </a:solidFill>
          <a:ln>
            <a:solidFill>
              <a:schemeClr val="accent3"/>
            </a:solidFill>
          </a:ln>
        </p:spPr>
        <p:txBody>
          <a:bodyPr anchor="ctr">
            <a:normAutofit/>
          </a:bodyPr>
          <a:lstStyle>
            <a:lvl1pPr marL="0" indent="0">
              <a:buFontTx/>
              <a:buNone/>
              <a:defRPr sz="1400" baseline="0">
                <a:latin typeface="Calibri" panose="020F0502020204030204" pitchFamily="34" charset="0"/>
                <a:ea typeface="Tahoma" panose="020B0604030504040204" pitchFamily="34" charset="0"/>
                <a:cs typeface="Calibri" panose="020F0502020204030204" pitchFamily="34" charset="0"/>
              </a:defRPr>
            </a:lvl1pPr>
            <a:lvl2pPr marL="284162" indent="0">
              <a:buFontTx/>
              <a:buNone/>
              <a:defRPr sz="1400">
                <a:latin typeface="Calibri" panose="020F0502020204030204" pitchFamily="34" charset="0"/>
                <a:ea typeface="Tahoma" panose="020B0604030504040204" pitchFamily="34" charset="0"/>
                <a:cs typeface="Calibri" panose="020F0502020204030204" pitchFamily="34" charset="0"/>
              </a:defRPr>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a:p>
            <a:pPr lvl="1"/>
            <a:r>
              <a:rPr lang="en-US"/>
              <a:t>Second level</a:t>
            </a:r>
          </a:p>
        </p:txBody>
      </p:sp>
      <p:sp>
        <p:nvSpPr>
          <p:cNvPr id="7" name="Object 4">
            <a:extLst>
              <a:ext uri="{FF2B5EF4-FFF2-40B4-BE49-F238E27FC236}">
                <a16:creationId xmlns:a16="http://schemas.microsoft.com/office/drawing/2014/main" id="{70570EB7-AF77-4A4A-9051-FD665DC6F9D2}"/>
              </a:ext>
            </a:extLst>
          </p:cNvPr>
          <p:cNvSpPr>
            <a:spLocks noGrp="1"/>
          </p:cNvSpPr>
          <p:nvPr>
            <p:ph sz="quarter" idx="43"/>
          </p:nvPr>
        </p:nvSpPr>
        <p:spPr>
          <a:xfrm>
            <a:off x="705422" y="3943783"/>
            <a:ext cx="7818120" cy="544134"/>
          </a:xfrm>
          <a:ln>
            <a:noFill/>
          </a:ln>
        </p:spPr>
        <p:txBody>
          <a:bodyPr anchor="ctr"/>
          <a:lstStyle>
            <a:lvl1pPr marL="0" indent="0">
              <a:buNone/>
              <a:defRPr sz="1000">
                <a:latin typeface="Calibri" panose="020F0502020204030204" pitchFamily="34" charset="0"/>
                <a:ea typeface="Tahoma" panose="020B0604030504040204" pitchFamily="34" charset="0"/>
                <a:cs typeface="Calibri" panose="020F0502020204030204" pitchFamily="34" charset="0"/>
              </a:defRPr>
            </a:lvl1pPr>
            <a:lvl2pPr marL="282765" indent="0">
              <a:buNone/>
              <a:defRPr>
                <a:latin typeface="Tahoma" panose="020B0604030504040204" pitchFamily="34" charset="0"/>
                <a:ea typeface="Tahoma" panose="020B0604030504040204" pitchFamily="34" charset="0"/>
                <a:cs typeface="Tahoma" panose="020B0604030504040204" pitchFamily="34" charset="0"/>
              </a:defRPr>
            </a:lvl2pPr>
            <a:lvl3pPr marL="571500" indent="0">
              <a:buNone/>
              <a:defRPr>
                <a:latin typeface="Tahoma" panose="020B0604030504040204" pitchFamily="34" charset="0"/>
                <a:ea typeface="Tahoma" panose="020B0604030504040204" pitchFamily="34" charset="0"/>
                <a:cs typeface="Tahoma" panose="020B0604030504040204" pitchFamily="34" charset="0"/>
              </a:defRPr>
            </a:lvl3pPr>
            <a:lvl4pPr marL="803275" indent="0">
              <a:buNone/>
              <a:defRPr>
                <a:latin typeface="Tahoma" panose="020B0604030504040204" pitchFamily="34" charset="0"/>
                <a:ea typeface="Tahoma" panose="020B0604030504040204" pitchFamily="34" charset="0"/>
                <a:cs typeface="Tahoma" panose="020B0604030504040204" pitchFamily="34" charset="0"/>
              </a:defRPr>
            </a:lvl4pPr>
            <a:lvl5pPr marL="1828800" indent="0">
              <a:buNone/>
              <a:defRPr>
                <a:latin typeface="Tahoma" panose="020B0604030504040204" pitchFamily="34" charset="0"/>
                <a:ea typeface="Tahoma" panose="020B0604030504040204" pitchFamily="34" charset="0"/>
                <a:cs typeface="Tahoma" panose="020B0604030504040204" pitchFamily="34" charset="0"/>
              </a:defRPr>
            </a:lvl5pPr>
          </a:lstStyle>
          <a:p>
            <a:pPr lvl="0"/>
            <a:endParaRPr lang="en-US"/>
          </a:p>
        </p:txBody>
      </p:sp>
      <p:sp>
        <p:nvSpPr>
          <p:cNvPr id="4" name="Source">
            <a:extLst>
              <a:ext uri="{FF2B5EF4-FFF2-40B4-BE49-F238E27FC236}">
                <a16:creationId xmlns:a16="http://schemas.microsoft.com/office/drawing/2014/main" id="{4C069058-DAED-36BA-A3EA-85FDA6D71004}"/>
              </a:ext>
            </a:extLst>
          </p:cNvPr>
          <p:cNvSpPr>
            <a:spLocks noGrp="1"/>
          </p:cNvSpPr>
          <p:nvPr>
            <p:ph idx="12" hasCustomPrompt="1"/>
          </p:nvPr>
        </p:nvSpPr>
        <p:spPr>
          <a:xfrm>
            <a:off x="149313" y="4792204"/>
            <a:ext cx="7818120" cy="274638"/>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4BC8A5FA-C424-BF4A-AF06-3E67A4481F3A}"/>
              </a:ext>
            </a:extLst>
          </p:cNvPr>
          <p:cNvSpPr>
            <a:spLocks noGrp="1"/>
          </p:cNvSpPr>
          <p:nvPr>
            <p:ph type="sldNum" sz="quarter" idx="38"/>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256005906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2_5 boxes with arrows with border">
    <p:bg>
      <p:bgPr>
        <a:solidFill>
          <a:srgbClr val="FFFFFF"/>
        </a:solidFill>
        <a:effectLst/>
      </p:bgPr>
    </p:bg>
    <p:spTree>
      <p:nvGrpSpPr>
        <p:cNvPr id="1" name=""/>
        <p:cNvGrpSpPr/>
        <p:nvPr/>
      </p:nvGrpSpPr>
      <p:grpSpPr>
        <a:xfrm>
          <a:off x="0" y="0"/>
          <a:ext cx="0" cy="0"/>
          <a:chOff x="0" y="0"/>
          <a:chExt cx="0" cy="0"/>
        </a:xfrm>
      </p:grpSpPr>
      <p:sp>
        <p:nvSpPr>
          <p:cNvPr id="3" name="Slide number">
            <a:extLst>
              <a:ext uri="{FF2B5EF4-FFF2-40B4-BE49-F238E27FC236}">
                <a16:creationId xmlns:a16="http://schemas.microsoft.com/office/drawing/2014/main" id="{4BC8A5FA-C424-BF4A-AF06-3E67A4481F3A}"/>
              </a:ext>
            </a:extLst>
          </p:cNvPr>
          <p:cNvSpPr>
            <a:spLocks noGrp="1"/>
          </p:cNvSpPr>
          <p:nvPr>
            <p:ph type="sldNum" sz="quarter" idx="38"/>
          </p:nvPr>
        </p:nvSpPr>
        <p:spPr/>
        <p:txBody>
          <a:bodyPr/>
          <a:lstStyle/>
          <a:p>
            <a:fld id="{8ABDC324-684B-9C44-A484-D2B69E2467CF}" type="slidenum">
              <a:rPr lang="en-US" smtClean="0"/>
              <a:pPr/>
              <a:t>‹#›</a:t>
            </a:fld>
            <a:endParaRPr lang="en-US"/>
          </a:p>
        </p:txBody>
      </p:sp>
      <p:sp>
        <p:nvSpPr>
          <p:cNvPr id="16" name="Title"/>
          <p:cNvSpPr>
            <a:spLocks noGrp="1"/>
          </p:cNvSpPr>
          <p:nvPr>
            <p:ph type="title" hasCustomPrompt="1"/>
          </p:nvPr>
        </p:nvSpPr>
        <p:spPr>
          <a:xfrm>
            <a:off x="149313" y="53975"/>
            <a:ext cx="8858161" cy="857250"/>
          </a:xfrm>
          <a:prstGeom prst="rect">
            <a:avLst/>
          </a:prstGeom>
        </p:spPr>
        <p:txBody>
          <a:bodyPr vert="horz" lIns="91440" tIns="45720" rIns="91440" bIns="45720" rtlCol="0" anchor="ctr">
            <a:normAutofit/>
          </a:bodyPr>
          <a:lstStyle>
            <a:lvl1pPr>
              <a:defRPr baseline="0"/>
            </a:lvl1pPr>
          </a:lstStyle>
          <a:p>
            <a:r>
              <a:rPr lang="en-US"/>
              <a:t>Click to add slide title</a:t>
            </a:r>
          </a:p>
        </p:txBody>
      </p:sp>
      <p:sp>
        <p:nvSpPr>
          <p:cNvPr id="5" name="Bullets 1">
            <a:extLst>
              <a:ext uri="{FF2B5EF4-FFF2-40B4-BE49-F238E27FC236}">
                <a16:creationId xmlns:a16="http://schemas.microsoft.com/office/drawing/2014/main" id="{A055A631-9A11-948E-2BCB-3D7674E51D11}"/>
              </a:ext>
            </a:extLst>
          </p:cNvPr>
          <p:cNvSpPr>
            <a:spLocks noGrp="1"/>
          </p:cNvSpPr>
          <p:nvPr>
            <p:ph idx="13" hasCustomPrompt="1"/>
          </p:nvPr>
        </p:nvSpPr>
        <p:spPr>
          <a:xfrm>
            <a:off x="149313" y="1427375"/>
            <a:ext cx="2613019" cy="2372838"/>
          </a:xfrm>
          <a:prstGeom prst="roundRect">
            <a:avLst/>
          </a:prstGeom>
          <a:solidFill>
            <a:schemeClr val="accent2">
              <a:alpha val="5000"/>
            </a:schemeClr>
          </a:solidFill>
          <a:ln>
            <a:solidFill>
              <a:schemeClr val="accent3"/>
            </a:solidFill>
          </a:ln>
        </p:spPr>
        <p:txBody>
          <a:bodyPr anchor="ctr">
            <a:normAutofit/>
          </a:bodyPr>
          <a:lstStyle>
            <a:lvl1pPr marL="0" indent="0">
              <a:buFontTx/>
              <a:buNone/>
              <a:defRPr sz="1400" baseline="0">
                <a:latin typeface="Calibri" panose="020F0502020204030204" pitchFamily="34" charset="0"/>
                <a:ea typeface="Tahoma" panose="020B0604030504040204" pitchFamily="34" charset="0"/>
                <a:cs typeface="Calibri" panose="020F0502020204030204" pitchFamily="34" charset="0"/>
              </a:defRPr>
            </a:lvl1pPr>
            <a:lvl2pPr marL="284162" indent="0">
              <a:buFontTx/>
              <a:buNone/>
              <a:defRPr sz="1400">
                <a:latin typeface="Calibri" panose="020F0502020204030204" pitchFamily="34" charset="0"/>
                <a:ea typeface="Tahoma" panose="020B0604030504040204" pitchFamily="34" charset="0"/>
                <a:cs typeface="Calibri" panose="020F0502020204030204" pitchFamily="34" charset="0"/>
              </a:defRPr>
            </a:lvl2pPr>
            <a:lvl3pPr marL="573088" indent="0">
              <a:buFont typeface="Arial" panose="020B0604020202020204" pitchFamily="34" charset="0"/>
              <a:buNone/>
              <a:tabLst/>
              <a:defRPr sz="1600"/>
            </a:lvl3pPr>
            <a:lvl4pPr marL="1371600" indent="0">
              <a:buNone/>
              <a:defRPr/>
            </a:lvl4pPr>
            <a:lvl5pPr marL="1828800" indent="0">
              <a:buNone/>
              <a:defRPr/>
            </a:lvl5pPr>
          </a:lstStyle>
          <a:p>
            <a:pPr lvl="0"/>
            <a:r>
              <a:rPr lang="en-US"/>
              <a:t>Click to add first-level bullet</a:t>
            </a:r>
          </a:p>
          <a:p>
            <a:pPr lvl="1"/>
            <a:r>
              <a:rPr lang="en-US"/>
              <a:t>Second level</a:t>
            </a:r>
          </a:p>
        </p:txBody>
      </p:sp>
      <p:sp>
        <p:nvSpPr>
          <p:cNvPr id="14" name="Object 2">
            <a:extLst>
              <a:ext uri="{FF2B5EF4-FFF2-40B4-BE49-F238E27FC236}">
                <a16:creationId xmlns:a16="http://schemas.microsoft.com/office/drawing/2014/main" id="{66AB1DC4-85FC-9FDC-AD2C-8B272A459BC7}"/>
              </a:ext>
            </a:extLst>
          </p:cNvPr>
          <p:cNvSpPr>
            <a:spLocks noGrp="1"/>
          </p:cNvSpPr>
          <p:nvPr>
            <p:ph sz="quarter" idx="40"/>
          </p:nvPr>
        </p:nvSpPr>
        <p:spPr>
          <a:xfrm>
            <a:off x="2728183" y="2656840"/>
            <a:ext cx="577850" cy="352425"/>
          </a:xfrm>
          <a:ln>
            <a:noFill/>
          </a:ln>
        </p:spPr>
        <p:txBody>
          <a:bodyPr anchor="ctr"/>
          <a:lstStyle>
            <a:lvl1pPr marL="0" indent="0">
              <a:buNone/>
              <a:defRPr sz="1000">
                <a:latin typeface="Calibri" panose="020F0502020204030204" pitchFamily="34" charset="0"/>
                <a:ea typeface="Tahoma" panose="020B0604030504040204" pitchFamily="34" charset="0"/>
                <a:cs typeface="Calibri" panose="020F0502020204030204" pitchFamily="34" charset="0"/>
              </a:defRPr>
            </a:lvl1pPr>
            <a:lvl2pPr marL="282765" indent="0">
              <a:buNone/>
              <a:defRPr>
                <a:latin typeface="Tahoma" panose="020B0604030504040204" pitchFamily="34" charset="0"/>
                <a:ea typeface="Tahoma" panose="020B0604030504040204" pitchFamily="34" charset="0"/>
                <a:cs typeface="Tahoma" panose="020B0604030504040204" pitchFamily="34" charset="0"/>
              </a:defRPr>
            </a:lvl2pPr>
            <a:lvl3pPr marL="571500" indent="0">
              <a:buNone/>
              <a:defRPr>
                <a:latin typeface="Tahoma" panose="020B0604030504040204" pitchFamily="34" charset="0"/>
                <a:ea typeface="Tahoma" panose="020B0604030504040204" pitchFamily="34" charset="0"/>
                <a:cs typeface="Tahoma" panose="020B0604030504040204" pitchFamily="34" charset="0"/>
              </a:defRPr>
            </a:lvl3pPr>
            <a:lvl4pPr marL="803275" indent="0">
              <a:buNone/>
              <a:defRPr>
                <a:latin typeface="Tahoma" panose="020B0604030504040204" pitchFamily="34" charset="0"/>
                <a:ea typeface="Tahoma" panose="020B0604030504040204" pitchFamily="34" charset="0"/>
                <a:cs typeface="Tahoma" panose="020B0604030504040204" pitchFamily="34" charset="0"/>
              </a:defRPr>
            </a:lvl4pPr>
            <a:lvl5pPr marL="1828800" indent="0">
              <a:buNone/>
              <a:defRPr>
                <a:latin typeface="Tahoma" panose="020B0604030504040204" pitchFamily="34" charset="0"/>
                <a:ea typeface="Tahoma" panose="020B0604030504040204" pitchFamily="34" charset="0"/>
                <a:cs typeface="Tahoma" panose="020B0604030504040204" pitchFamily="34" charset="0"/>
              </a:defRPr>
            </a:lvl5pPr>
          </a:lstStyle>
          <a:p>
            <a:pPr lvl="0"/>
            <a:endParaRPr lang="en-US"/>
          </a:p>
        </p:txBody>
      </p:sp>
      <p:sp>
        <p:nvSpPr>
          <p:cNvPr id="8" name="Bullets 3">
            <a:extLst>
              <a:ext uri="{FF2B5EF4-FFF2-40B4-BE49-F238E27FC236}">
                <a16:creationId xmlns:a16="http://schemas.microsoft.com/office/drawing/2014/main" id="{3448FF26-0FBA-E001-D02C-DD797659B4E5}"/>
              </a:ext>
            </a:extLst>
          </p:cNvPr>
          <p:cNvSpPr>
            <a:spLocks noGrp="1"/>
          </p:cNvSpPr>
          <p:nvPr>
            <p:ph idx="26" hasCustomPrompt="1"/>
          </p:nvPr>
        </p:nvSpPr>
        <p:spPr>
          <a:xfrm>
            <a:off x="3271884" y="1427375"/>
            <a:ext cx="2613019" cy="2372838"/>
          </a:xfrm>
          <a:prstGeom prst="roundRect">
            <a:avLst/>
          </a:prstGeom>
          <a:solidFill>
            <a:schemeClr val="accent2">
              <a:alpha val="5000"/>
            </a:schemeClr>
          </a:solidFill>
          <a:ln>
            <a:solidFill>
              <a:schemeClr val="accent3"/>
            </a:solidFill>
          </a:ln>
        </p:spPr>
        <p:txBody>
          <a:bodyPr anchor="ctr">
            <a:normAutofit/>
          </a:bodyPr>
          <a:lstStyle>
            <a:lvl1pPr marL="0" indent="0">
              <a:buFontTx/>
              <a:buNone/>
              <a:defRPr sz="1400" baseline="0">
                <a:latin typeface="Calibri" panose="020F0502020204030204" pitchFamily="34" charset="0"/>
                <a:ea typeface="Tahoma" panose="020B0604030504040204" pitchFamily="34" charset="0"/>
                <a:cs typeface="Calibri" panose="020F0502020204030204" pitchFamily="34" charset="0"/>
              </a:defRPr>
            </a:lvl1pPr>
            <a:lvl2pPr marL="284162" indent="0">
              <a:buFontTx/>
              <a:buNone/>
              <a:defRPr sz="1400">
                <a:latin typeface="Calibri" panose="020F0502020204030204" pitchFamily="34" charset="0"/>
                <a:ea typeface="Tahoma" panose="020B0604030504040204" pitchFamily="34" charset="0"/>
                <a:cs typeface="Calibri" panose="020F0502020204030204" pitchFamily="34" charset="0"/>
              </a:defRPr>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a:p>
            <a:pPr lvl="1"/>
            <a:r>
              <a:rPr lang="en-US"/>
              <a:t>Second level</a:t>
            </a:r>
          </a:p>
        </p:txBody>
      </p:sp>
      <p:sp>
        <p:nvSpPr>
          <p:cNvPr id="17" name="Object 4">
            <a:extLst>
              <a:ext uri="{FF2B5EF4-FFF2-40B4-BE49-F238E27FC236}">
                <a16:creationId xmlns:a16="http://schemas.microsoft.com/office/drawing/2014/main" id="{7416CB5E-A798-A272-CF30-B6403A9CB91B}"/>
              </a:ext>
            </a:extLst>
          </p:cNvPr>
          <p:cNvSpPr>
            <a:spLocks noGrp="1"/>
          </p:cNvSpPr>
          <p:nvPr>
            <p:ph sz="quarter" idx="42"/>
          </p:nvPr>
        </p:nvSpPr>
        <p:spPr>
          <a:xfrm>
            <a:off x="5850754" y="2656840"/>
            <a:ext cx="577850" cy="352425"/>
          </a:xfrm>
          <a:ln>
            <a:noFill/>
          </a:ln>
        </p:spPr>
        <p:txBody>
          <a:bodyPr anchor="ctr"/>
          <a:lstStyle>
            <a:lvl1pPr marL="0" indent="0">
              <a:buNone/>
              <a:defRPr sz="1000">
                <a:latin typeface="Calibri" panose="020F0502020204030204" pitchFamily="34" charset="0"/>
                <a:ea typeface="Tahoma" panose="020B0604030504040204" pitchFamily="34" charset="0"/>
                <a:cs typeface="Calibri" panose="020F0502020204030204" pitchFamily="34" charset="0"/>
              </a:defRPr>
            </a:lvl1pPr>
            <a:lvl2pPr marL="282765" indent="0">
              <a:buNone/>
              <a:defRPr>
                <a:latin typeface="Tahoma" panose="020B0604030504040204" pitchFamily="34" charset="0"/>
                <a:ea typeface="Tahoma" panose="020B0604030504040204" pitchFamily="34" charset="0"/>
                <a:cs typeface="Tahoma" panose="020B0604030504040204" pitchFamily="34" charset="0"/>
              </a:defRPr>
            </a:lvl2pPr>
            <a:lvl3pPr marL="571500" indent="0">
              <a:buNone/>
              <a:defRPr>
                <a:latin typeface="Tahoma" panose="020B0604030504040204" pitchFamily="34" charset="0"/>
                <a:ea typeface="Tahoma" panose="020B0604030504040204" pitchFamily="34" charset="0"/>
                <a:cs typeface="Tahoma" panose="020B0604030504040204" pitchFamily="34" charset="0"/>
              </a:defRPr>
            </a:lvl3pPr>
            <a:lvl4pPr marL="803275" indent="0">
              <a:buNone/>
              <a:defRPr>
                <a:latin typeface="Tahoma" panose="020B0604030504040204" pitchFamily="34" charset="0"/>
                <a:ea typeface="Tahoma" panose="020B0604030504040204" pitchFamily="34" charset="0"/>
                <a:cs typeface="Tahoma" panose="020B0604030504040204" pitchFamily="34" charset="0"/>
              </a:defRPr>
            </a:lvl4pPr>
            <a:lvl5pPr marL="1828800" indent="0">
              <a:buNone/>
              <a:defRPr>
                <a:latin typeface="Tahoma" panose="020B0604030504040204" pitchFamily="34" charset="0"/>
                <a:ea typeface="Tahoma" panose="020B0604030504040204" pitchFamily="34" charset="0"/>
                <a:cs typeface="Tahoma" panose="020B0604030504040204" pitchFamily="34" charset="0"/>
              </a:defRPr>
            </a:lvl5pPr>
          </a:lstStyle>
          <a:p>
            <a:pPr lvl="0"/>
            <a:endParaRPr lang="en-US"/>
          </a:p>
        </p:txBody>
      </p:sp>
      <p:sp>
        <p:nvSpPr>
          <p:cNvPr id="12" name="Bullets 5">
            <a:extLst>
              <a:ext uri="{FF2B5EF4-FFF2-40B4-BE49-F238E27FC236}">
                <a16:creationId xmlns:a16="http://schemas.microsoft.com/office/drawing/2014/main" id="{E8E5784E-9116-52FC-A6A9-E0097FC186C5}"/>
              </a:ext>
            </a:extLst>
          </p:cNvPr>
          <p:cNvSpPr>
            <a:spLocks noGrp="1"/>
          </p:cNvSpPr>
          <p:nvPr>
            <p:ph idx="24" hasCustomPrompt="1"/>
          </p:nvPr>
        </p:nvSpPr>
        <p:spPr>
          <a:xfrm>
            <a:off x="6394455" y="1427375"/>
            <a:ext cx="2613019" cy="2372838"/>
          </a:xfrm>
          <a:prstGeom prst="roundRect">
            <a:avLst/>
          </a:prstGeom>
          <a:solidFill>
            <a:schemeClr val="accent2">
              <a:alpha val="5000"/>
            </a:schemeClr>
          </a:solidFill>
          <a:ln>
            <a:solidFill>
              <a:schemeClr val="accent3"/>
            </a:solidFill>
          </a:ln>
        </p:spPr>
        <p:txBody>
          <a:bodyPr anchor="ctr">
            <a:normAutofit/>
          </a:bodyPr>
          <a:lstStyle>
            <a:lvl1pPr marL="0" indent="0">
              <a:buFontTx/>
              <a:buNone/>
              <a:defRPr sz="1400" baseline="0">
                <a:latin typeface="Calibri" panose="020F0502020204030204" pitchFamily="34" charset="0"/>
                <a:ea typeface="Tahoma" panose="020B0604030504040204" pitchFamily="34" charset="0"/>
                <a:cs typeface="Calibri" panose="020F0502020204030204" pitchFamily="34" charset="0"/>
              </a:defRPr>
            </a:lvl1pPr>
            <a:lvl2pPr marL="284162" indent="0">
              <a:buFontTx/>
              <a:buNone/>
              <a:defRPr sz="1400">
                <a:latin typeface="Calibri" panose="020F0502020204030204" pitchFamily="34" charset="0"/>
                <a:ea typeface="Tahoma" panose="020B0604030504040204" pitchFamily="34" charset="0"/>
                <a:cs typeface="Calibri" panose="020F0502020204030204" pitchFamily="34" charset="0"/>
              </a:defRPr>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a:p>
            <a:pPr lvl="1"/>
            <a:r>
              <a:rPr lang="en-US"/>
              <a:t>Second level</a:t>
            </a:r>
          </a:p>
        </p:txBody>
      </p:sp>
      <p:sp>
        <p:nvSpPr>
          <p:cNvPr id="7" name="Object 4">
            <a:extLst>
              <a:ext uri="{FF2B5EF4-FFF2-40B4-BE49-F238E27FC236}">
                <a16:creationId xmlns:a16="http://schemas.microsoft.com/office/drawing/2014/main" id="{70570EB7-AF77-4A4A-9051-FD665DC6F9D2}"/>
              </a:ext>
            </a:extLst>
          </p:cNvPr>
          <p:cNvSpPr>
            <a:spLocks noGrp="1"/>
          </p:cNvSpPr>
          <p:nvPr>
            <p:ph sz="quarter" idx="43"/>
          </p:nvPr>
        </p:nvSpPr>
        <p:spPr>
          <a:xfrm>
            <a:off x="705422" y="3943783"/>
            <a:ext cx="7818120" cy="544134"/>
          </a:xfrm>
          <a:ln>
            <a:noFill/>
          </a:ln>
        </p:spPr>
        <p:txBody>
          <a:bodyPr anchor="ctr"/>
          <a:lstStyle>
            <a:lvl1pPr marL="0" indent="0">
              <a:buNone/>
              <a:defRPr sz="1000">
                <a:latin typeface="Calibri" panose="020F0502020204030204" pitchFamily="34" charset="0"/>
                <a:ea typeface="Tahoma" panose="020B0604030504040204" pitchFamily="34" charset="0"/>
                <a:cs typeface="Calibri" panose="020F0502020204030204" pitchFamily="34" charset="0"/>
              </a:defRPr>
            </a:lvl1pPr>
            <a:lvl2pPr marL="282765" indent="0">
              <a:buNone/>
              <a:defRPr>
                <a:latin typeface="Tahoma" panose="020B0604030504040204" pitchFamily="34" charset="0"/>
                <a:ea typeface="Tahoma" panose="020B0604030504040204" pitchFamily="34" charset="0"/>
                <a:cs typeface="Tahoma" panose="020B0604030504040204" pitchFamily="34" charset="0"/>
              </a:defRPr>
            </a:lvl2pPr>
            <a:lvl3pPr marL="571500" indent="0">
              <a:buNone/>
              <a:defRPr>
                <a:latin typeface="Tahoma" panose="020B0604030504040204" pitchFamily="34" charset="0"/>
                <a:ea typeface="Tahoma" panose="020B0604030504040204" pitchFamily="34" charset="0"/>
                <a:cs typeface="Tahoma" panose="020B0604030504040204" pitchFamily="34" charset="0"/>
              </a:defRPr>
            </a:lvl3pPr>
            <a:lvl4pPr marL="803275" indent="0">
              <a:buNone/>
              <a:defRPr>
                <a:latin typeface="Tahoma" panose="020B0604030504040204" pitchFamily="34" charset="0"/>
                <a:ea typeface="Tahoma" panose="020B0604030504040204" pitchFamily="34" charset="0"/>
                <a:cs typeface="Tahoma" panose="020B0604030504040204" pitchFamily="34" charset="0"/>
              </a:defRPr>
            </a:lvl4pPr>
            <a:lvl5pPr marL="1828800" indent="0">
              <a:buNone/>
              <a:defRPr>
                <a:latin typeface="Tahoma" panose="020B0604030504040204" pitchFamily="34" charset="0"/>
                <a:ea typeface="Tahoma" panose="020B0604030504040204" pitchFamily="34" charset="0"/>
                <a:cs typeface="Tahoma" panose="020B0604030504040204" pitchFamily="34" charset="0"/>
              </a:defRPr>
            </a:lvl5pPr>
          </a:lstStyle>
          <a:p>
            <a:pPr lvl="0"/>
            <a:endParaRPr lang="en-US"/>
          </a:p>
        </p:txBody>
      </p:sp>
      <p:sp>
        <p:nvSpPr>
          <p:cNvPr id="2" name="Object 2">
            <a:extLst>
              <a:ext uri="{FF2B5EF4-FFF2-40B4-BE49-F238E27FC236}">
                <a16:creationId xmlns:a16="http://schemas.microsoft.com/office/drawing/2014/main" id="{3203036F-8E55-E8F3-0B0F-2FD14A5D2652}"/>
              </a:ext>
            </a:extLst>
          </p:cNvPr>
          <p:cNvSpPr>
            <a:spLocks noGrp="1"/>
          </p:cNvSpPr>
          <p:nvPr>
            <p:ph sz="quarter" idx="44"/>
          </p:nvPr>
        </p:nvSpPr>
        <p:spPr>
          <a:xfrm>
            <a:off x="1166897" y="1074950"/>
            <a:ext cx="577850" cy="352425"/>
          </a:xfrm>
          <a:ln>
            <a:noFill/>
          </a:ln>
        </p:spPr>
        <p:txBody>
          <a:bodyPr anchor="ctr"/>
          <a:lstStyle>
            <a:lvl1pPr marL="0" indent="0">
              <a:buNone/>
              <a:defRPr sz="1000">
                <a:latin typeface="Calibri" panose="020F0502020204030204" pitchFamily="34" charset="0"/>
                <a:ea typeface="Tahoma" panose="020B0604030504040204" pitchFamily="34" charset="0"/>
                <a:cs typeface="Calibri" panose="020F0502020204030204" pitchFamily="34" charset="0"/>
              </a:defRPr>
            </a:lvl1pPr>
            <a:lvl2pPr marL="282765" indent="0">
              <a:buNone/>
              <a:defRPr>
                <a:latin typeface="Tahoma" panose="020B0604030504040204" pitchFamily="34" charset="0"/>
                <a:ea typeface="Tahoma" panose="020B0604030504040204" pitchFamily="34" charset="0"/>
                <a:cs typeface="Tahoma" panose="020B0604030504040204" pitchFamily="34" charset="0"/>
              </a:defRPr>
            </a:lvl2pPr>
            <a:lvl3pPr marL="571500" indent="0">
              <a:buNone/>
              <a:defRPr>
                <a:latin typeface="Tahoma" panose="020B0604030504040204" pitchFamily="34" charset="0"/>
                <a:ea typeface="Tahoma" panose="020B0604030504040204" pitchFamily="34" charset="0"/>
                <a:cs typeface="Tahoma" panose="020B0604030504040204" pitchFamily="34" charset="0"/>
              </a:defRPr>
            </a:lvl3pPr>
            <a:lvl4pPr marL="803275" indent="0">
              <a:buNone/>
              <a:defRPr>
                <a:latin typeface="Tahoma" panose="020B0604030504040204" pitchFamily="34" charset="0"/>
                <a:ea typeface="Tahoma" panose="020B0604030504040204" pitchFamily="34" charset="0"/>
                <a:cs typeface="Tahoma" panose="020B0604030504040204" pitchFamily="34" charset="0"/>
              </a:defRPr>
            </a:lvl4pPr>
            <a:lvl5pPr marL="1828800" indent="0">
              <a:buNone/>
              <a:defRPr>
                <a:latin typeface="Tahoma" panose="020B0604030504040204" pitchFamily="34" charset="0"/>
                <a:ea typeface="Tahoma" panose="020B0604030504040204" pitchFamily="34" charset="0"/>
                <a:cs typeface="Tahoma" panose="020B0604030504040204" pitchFamily="34" charset="0"/>
              </a:defRPr>
            </a:lvl5pPr>
          </a:lstStyle>
          <a:p>
            <a:pPr lvl="0"/>
            <a:endParaRPr lang="en-US"/>
          </a:p>
        </p:txBody>
      </p:sp>
      <p:sp>
        <p:nvSpPr>
          <p:cNvPr id="6" name="Object 4">
            <a:extLst>
              <a:ext uri="{FF2B5EF4-FFF2-40B4-BE49-F238E27FC236}">
                <a16:creationId xmlns:a16="http://schemas.microsoft.com/office/drawing/2014/main" id="{3A035BE4-0A05-9B35-2429-6778C6DCE724}"/>
              </a:ext>
            </a:extLst>
          </p:cNvPr>
          <p:cNvSpPr>
            <a:spLocks noGrp="1"/>
          </p:cNvSpPr>
          <p:nvPr>
            <p:ph sz="quarter" idx="45"/>
          </p:nvPr>
        </p:nvSpPr>
        <p:spPr>
          <a:xfrm>
            <a:off x="4294561" y="1063565"/>
            <a:ext cx="577850" cy="352425"/>
          </a:xfrm>
          <a:ln>
            <a:noFill/>
          </a:ln>
        </p:spPr>
        <p:txBody>
          <a:bodyPr anchor="ctr"/>
          <a:lstStyle>
            <a:lvl1pPr marL="0" indent="0">
              <a:buNone/>
              <a:defRPr sz="1000">
                <a:latin typeface="Calibri" panose="020F0502020204030204" pitchFamily="34" charset="0"/>
                <a:ea typeface="Tahoma" panose="020B0604030504040204" pitchFamily="34" charset="0"/>
                <a:cs typeface="Calibri" panose="020F0502020204030204" pitchFamily="34" charset="0"/>
              </a:defRPr>
            </a:lvl1pPr>
            <a:lvl2pPr marL="282765" indent="0">
              <a:buNone/>
              <a:defRPr>
                <a:latin typeface="Tahoma" panose="020B0604030504040204" pitchFamily="34" charset="0"/>
                <a:ea typeface="Tahoma" panose="020B0604030504040204" pitchFamily="34" charset="0"/>
                <a:cs typeface="Tahoma" panose="020B0604030504040204" pitchFamily="34" charset="0"/>
              </a:defRPr>
            </a:lvl2pPr>
            <a:lvl3pPr marL="571500" indent="0">
              <a:buNone/>
              <a:defRPr>
                <a:latin typeface="Tahoma" panose="020B0604030504040204" pitchFamily="34" charset="0"/>
                <a:ea typeface="Tahoma" panose="020B0604030504040204" pitchFamily="34" charset="0"/>
                <a:cs typeface="Tahoma" panose="020B0604030504040204" pitchFamily="34" charset="0"/>
              </a:defRPr>
            </a:lvl3pPr>
            <a:lvl4pPr marL="803275" indent="0">
              <a:buNone/>
              <a:defRPr>
                <a:latin typeface="Tahoma" panose="020B0604030504040204" pitchFamily="34" charset="0"/>
                <a:ea typeface="Tahoma" panose="020B0604030504040204" pitchFamily="34" charset="0"/>
                <a:cs typeface="Tahoma" panose="020B0604030504040204" pitchFamily="34" charset="0"/>
              </a:defRPr>
            </a:lvl4pPr>
            <a:lvl5pPr marL="1828800" indent="0">
              <a:buNone/>
              <a:defRPr>
                <a:latin typeface="Tahoma" panose="020B0604030504040204" pitchFamily="34" charset="0"/>
                <a:ea typeface="Tahoma" panose="020B0604030504040204" pitchFamily="34" charset="0"/>
                <a:cs typeface="Tahoma" panose="020B0604030504040204" pitchFamily="34" charset="0"/>
              </a:defRPr>
            </a:lvl5pPr>
          </a:lstStyle>
          <a:p>
            <a:pPr lvl="0"/>
            <a:endParaRPr lang="en-US"/>
          </a:p>
        </p:txBody>
      </p:sp>
      <p:sp>
        <p:nvSpPr>
          <p:cNvPr id="9" name="Object 4">
            <a:extLst>
              <a:ext uri="{FF2B5EF4-FFF2-40B4-BE49-F238E27FC236}">
                <a16:creationId xmlns:a16="http://schemas.microsoft.com/office/drawing/2014/main" id="{8003B78A-5286-96EC-37B4-977C83C11048}"/>
              </a:ext>
            </a:extLst>
          </p:cNvPr>
          <p:cNvSpPr>
            <a:spLocks noGrp="1"/>
          </p:cNvSpPr>
          <p:nvPr>
            <p:ph sz="quarter" idx="46"/>
          </p:nvPr>
        </p:nvSpPr>
        <p:spPr>
          <a:xfrm>
            <a:off x="7412039" y="1063565"/>
            <a:ext cx="577850" cy="352425"/>
          </a:xfrm>
          <a:ln>
            <a:noFill/>
          </a:ln>
        </p:spPr>
        <p:txBody>
          <a:bodyPr anchor="ctr"/>
          <a:lstStyle>
            <a:lvl1pPr marL="0" indent="0">
              <a:buNone/>
              <a:defRPr sz="1000">
                <a:latin typeface="Calibri" panose="020F0502020204030204" pitchFamily="34" charset="0"/>
                <a:ea typeface="Tahoma" panose="020B0604030504040204" pitchFamily="34" charset="0"/>
                <a:cs typeface="Calibri" panose="020F0502020204030204" pitchFamily="34" charset="0"/>
              </a:defRPr>
            </a:lvl1pPr>
            <a:lvl2pPr marL="282765" indent="0">
              <a:buNone/>
              <a:defRPr>
                <a:latin typeface="Tahoma" panose="020B0604030504040204" pitchFamily="34" charset="0"/>
                <a:ea typeface="Tahoma" panose="020B0604030504040204" pitchFamily="34" charset="0"/>
                <a:cs typeface="Tahoma" panose="020B0604030504040204" pitchFamily="34" charset="0"/>
              </a:defRPr>
            </a:lvl2pPr>
            <a:lvl3pPr marL="571500" indent="0">
              <a:buNone/>
              <a:defRPr>
                <a:latin typeface="Tahoma" panose="020B0604030504040204" pitchFamily="34" charset="0"/>
                <a:ea typeface="Tahoma" panose="020B0604030504040204" pitchFamily="34" charset="0"/>
                <a:cs typeface="Tahoma" panose="020B0604030504040204" pitchFamily="34" charset="0"/>
              </a:defRPr>
            </a:lvl3pPr>
            <a:lvl4pPr marL="803275" indent="0">
              <a:buNone/>
              <a:defRPr>
                <a:latin typeface="Tahoma" panose="020B0604030504040204" pitchFamily="34" charset="0"/>
                <a:ea typeface="Tahoma" panose="020B0604030504040204" pitchFamily="34" charset="0"/>
                <a:cs typeface="Tahoma" panose="020B0604030504040204" pitchFamily="34" charset="0"/>
              </a:defRPr>
            </a:lvl4pPr>
            <a:lvl5pPr marL="1828800" indent="0">
              <a:buNone/>
              <a:defRPr>
                <a:latin typeface="Tahoma" panose="020B0604030504040204" pitchFamily="34" charset="0"/>
                <a:ea typeface="Tahoma" panose="020B0604030504040204" pitchFamily="34" charset="0"/>
                <a:cs typeface="Tahoma" panose="020B0604030504040204" pitchFamily="34" charset="0"/>
              </a:defRPr>
            </a:lvl5pPr>
          </a:lstStyle>
          <a:p>
            <a:pPr lvl="0"/>
            <a:endParaRPr lang="en-US"/>
          </a:p>
        </p:txBody>
      </p:sp>
      <p:sp>
        <p:nvSpPr>
          <p:cNvPr id="11" name="Picture Placeholder 10">
            <a:extLst>
              <a:ext uri="{FF2B5EF4-FFF2-40B4-BE49-F238E27FC236}">
                <a16:creationId xmlns:a16="http://schemas.microsoft.com/office/drawing/2014/main" id="{700C5BFD-D018-BB5E-4F64-B8AB99E6E146}"/>
              </a:ext>
            </a:extLst>
          </p:cNvPr>
          <p:cNvSpPr>
            <a:spLocks noGrp="1"/>
          </p:cNvSpPr>
          <p:nvPr>
            <p:ph type="pic" sz="quarter" idx="47"/>
          </p:nvPr>
        </p:nvSpPr>
        <p:spPr>
          <a:xfrm>
            <a:off x="0" y="557213"/>
            <a:ext cx="9144000" cy="517525"/>
          </a:xfrm>
        </p:spPr>
        <p:txBody>
          <a:bodyPr/>
          <a:lstStyle/>
          <a:p>
            <a:endParaRPr lang="en-US"/>
          </a:p>
        </p:txBody>
      </p:sp>
      <p:sp>
        <p:nvSpPr>
          <p:cNvPr id="15" name="Text Placeholder 14">
            <a:extLst>
              <a:ext uri="{FF2B5EF4-FFF2-40B4-BE49-F238E27FC236}">
                <a16:creationId xmlns:a16="http://schemas.microsoft.com/office/drawing/2014/main" id="{F5067B0B-F491-99F3-1256-E9C56509650F}"/>
              </a:ext>
            </a:extLst>
          </p:cNvPr>
          <p:cNvSpPr>
            <a:spLocks noGrp="1"/>
          </p:cNvSpPr>
          <p:nvPr>
            <p:ph type="body" sz="quarter" idx="48"/>
          </p:nvPr>
        </p:nvSpPr>
        <p:spPr>
          <a:xfrm>
            <a:off x="0" y="0"/>
            <a:ext cx="9144000" cy="1069975"/>
          </a:xfrm>
        </p:spPr>
        <p:txBody>
          <a:bodyPr anchor="ctr"/>
          <a:lstStyle>
            <a:lvl1pPr marL="0" indent="0" algn="ctr">
              <a:buNone/>
              <a:defRPr sz="1400"/>
            </a:lvl1pPr>
          </a:lstStyle>
          <a:p>
            <a:pPr lvl="0"/>
            <a:r>
              <a:rPr lang="en-US"/>
              <a:t>Click to edit Master text styles</a:t>
            </a:r>
          </a:p>
        </p:txBody>
      </p:sp>
      <p:sp>
        <p:nvSpPr>
          <p:cNvPr id="4" name="Source">
            <a:extLst>
              <a:ext uri="{FF2B5EF4-FFF2-40B4-BE49-F238E27FC236}">
                <a16:creationId xmlns:a16="http://schemas.microsoft.com/office/drawing/2014/main" id="{4C069058-DAED-36BA-A3EA-85FDA6D71004}"/>
              </a:ext>
            </a:extLst>
          </p:cNvPr>
          <p:cNvSpPr>
            <a:spLocks noGrp="1"/>
          </p:cNvSpPr>
          <p:nvPr>
            <p:ph idx="12" hasCustomPrompt="1"/>
          </p:nvPr>
        </p:nvSpPr>
        <p:spPr>
          <a:xfrm>
            <a:off x="149313" y="4792204"/>
            <a:ext cx="7818120" cy="274638"/>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Tree>
    <p:extLst>
      <p:ext uri="{BB962C8B-B14F-4D97-AF65-F5344CB8AC3E}">
        <p14:creationId xmlns:p14="http://schemas.microsoft.com/office/powerpoint/2010/main" val="277923808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Circle with bullets">
    <p:bg>
      <p:bgPr>
        <a:solidFill>
          <a:srgbClr val="FFFFFF"/>
        </a:solidFill>
        <a:effectLst/>
      </p:bgPr>
    </p:bg>
    <p:spTree>
      <p:nvGrpSpPr>
        <p:cNvPr id="1" name=""/>
        <p:cNvGrpSpPr/>
        <p:nvPr/>
      </p:nvGrpSpPr>
      <p:grpSpPr>
        <a:xfrm>
          <a:off x="0" y="0"/>
          <a:ext cx="0" cy="0"/>
          <a:chOff x="0" y="0"/>
          <a:chExt cx="0" cy="0"/>
        </a:xfrm>
      </p:grpSpPr>
      <p:sp>
        <p:nvSpPr>
          <p:cNvPr id="16" name="Title"/>
          <p:cNvSpPr>
            <a:spLocks noGrp="1"/>
          </p:cNvSpPr>
          <p:nvPr>
            <p:ph type="title" hasCustomPrompt="1"/>
          </p:nvPr>
        </p:nvSpPr>
        <p:spPr>
          <a:xfrm>
            <a:off x="149313" y="53975"/>
            <a:ext cx="8858161" cy="857250"/>
          </a:xfrm>
          <a:prstGeom prst="rect">
            <a:avLst/>
          </a:prstGeom>
        </p:spPr>
        <p:txBody>
          <a:bodyPr vert="horz" lIns="91440" tIns="45720" rIns="91440" bIns="45720" rtlCol="0" anchor="ctr">
            <a:normAutofit/>
          </a:bodyPr>
          <a:lstStyle>
            <a:lvl1pPr>
              <a:defRPr baseline="0"/>
            </a:lvl1pPr>
          </a:lstStyle>
          <a:p>
            <a:r>
              <a:rPr lang="en-US"/>
              <a:t>Click to add slide title</a:t>
            </a:r>
          </a:p>
        </p:txBody>
      </p:sp>
      <p:sp>
        <p:nvSpPr>
          <p:cNvPr id="19" name="Pie piece 1">
            <a:extLst>
              <a:ext uri="{FF2B5EF4-FFF2-40B4-BE49-F238E27FC236}">
                <a16:creationId xmlns:a16="http://schemas.microsoft.com/office/drawing/2014/main" id="{CD8FF5EF-6F39-3FFE-CB74-98D0827FCC9A}"/>
              </a:ext>
              <a:ext uri="{C183D7F6-B498-43B3-948B-1728B52AA6E4}">
                <adec:decorative xmlns:adec="http://schemas.microsoft.com/office/drawing/2017/decorative" val="1"/>
              </a:ext>
            </a:extLst>
          </p:cNvPr>
          <p:cNvSpPr/>
          <p:nvPr/>
        </p:nvSpPr>
        <p:spPr>
          <a:xfrm>
            <a:off x="3109283" y="1486527"/>
            <a:ext cx="1473840" cy="1353312"/>
          </a:xfrm>
          <a:custGeom>
            <a:avLst/>
            <a:gdLst>
              <a:gd name="connsiteX0" fmla="*/ 0 w 1759712"/>
              <a:gd name="connsiteY0" fmla="*/ 1759712 h 1759712"/>
              <a:gd name="connsiteX1" fmla="*/ 1759712 w 1759712"/>
              <a:gd name="connsiteY1" fmla="*/ 0 h 1759712"/>
              <a:gd name="connsiteX2" fmla="*/ 1759712 w 1759712"/>
              <a:gd name="connsiteY2" fmla="*/ 1759712 h 1759712"/>
              <a:gd name="connsiteX3" fmla="*/ 0 w 1759712"/>
              <a:gd name="connsiteY3" fmla="*/ 1759712 h 1759712"/>
            </a:gdLst>
            <a:ahLst/>
            <a:cxnLst>
              <a:cxn ang="0">
                <a:pos x="connsiteX0" y="connsiteY0"/>
              </a:cxn>
              <a:cxn ang="0">
                <a:pos x="connsiteX1" y="connsiteY1"/>
              </a:cxn>
              <a:cxn ang="0">
                <a:pos x="connsiteX2" y="connsiteY2"/>
              </a:cxn>
              <a:cxn ang="0">
                <a:pos x="connsiteX3" y="connsiteY3"/>
              </a:cxn>
            </a:cxnLst>
            <a:rect l="l" t="t" r="r" b="b"/>
            <a:pathLst>
              <a:path w="1759712" h="1759712">
                <a:moveTo>
                  <a:pt x="0" y="1759712"/>
                </a:moveTo>
                <a:cubicBezTo>
                  <a:pt x="0" y="787850"/>
                  <a:pt x="787850" y="0"/>
                  <a:pt x="1759712" y="0"/>
                </a:cubicBezTo>
                <a:lnTo>
                  <a:pt x="1759712" y="1759712"/>
                </a:lnTo>
                <a:lnTo>
                  <a:pt x="0" y="1759712"/>
                </a:lnTo>
                <a:close/>
              </a:path>
            </a:pathLst>
          </a:custGeom>
          <a:solidFill>
            <a:schemeClr val="accent3"/>
          </a:solidFill>
          <a:ln w="25400" cap="flat" cmpd="sng" algn="ctr">
            <a:solidFill>
              <a:srgbClr val="FFFFFF">
                <a:lumMod val="95000"/>
              </a:srgbClr>
            </a:solidFill>
            <a:prstDash val="solid"/>
          </a:ln>
          <a:effectLst/>
        </p:spPr>
        <p:txBody>
          <a:bodyPr spcFirstLastPara="0" vert="horz" wrap="square" lIns="828336" tIns="828336" rIns="312928" bIns="312928" numCol="1" spcCol="1270" anchor="ctr" anchorCtr="0">
            <a:noAutofit/>
          </a:bodyPr>
          <a:lstStyle/>
          <a:p>
            <a:pPr marL="0" marR="0" lvl="0" indent="0" algn="ctr" defTabSz="1955800" eaLnBrk="1" fontAlgn="auto" latinLnBrk="0" hangingPunct="1">
              <a:lnSpc>
                <a:spcPct val="90000"/>
              </a:lnSpc>
              <a:spcBef>
                <a:spcPct val="0"/>
              </a:spcBef>
              <a:spcAft>
                <a:spcPct val="35000"/>
              </a:spcAft>
              <a:buClrTx/>
              <a:buSzTx/>
              <a:buFontTx/>
              <a:buNone/>
              <a:tabLst/>
              <a:defRPr/>
            </a:pPr>
            <a:r>
              <a:rPr kumimoji="0" lang="en-US" sz="4400" b="0" i="0" u="none" strike="noStrike" kern="0" cap="none" spc="0" normalizeH="0" baseline="0" noProof="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rPr>
              <a:t> </a:t>
            </a:r>
          </a:p>
        </p:txBody>
      </p:sp>
      <p:sp>
        <p:nvSpPr>
          <p:cNvPr id="21" name="Pie piece 2">
            <a:extLst>
              <a:ext uri="{FF2B5EF4-FFF2-40B4-BE49-F238E27FC236}">
                <a16:creationId xmlns:a16="http://schemas.microsoft.com/office/drawing/2014/main" id="{A7E51E5A-7D86-E46B-361F-8685B37FD7A3}"/>
              </a:ext>
              <a:ext uri="{C183D7F6-B498-43B3-948B-1728B52AA6E4}">
                <adec:decorative xmlns:adec="http://schemas.microsoft.com/office/drawing/2017/decorative" val="1"/>
              </a:ext>
            </a:extLst>
          </p:cNvPr>
          <p:cNvSpPr/>
          <p:nvPr/>
        </p:nvSpPr>
        <p:spPr>
          <a:xfrm>
            <a:off x="4583123" y="1486527"/>
            <a:ext cx="1473840" cy="1353312"/>
          </a:xfrm>
          <a:custGeom>
            <a:avLst/>
            <a:gdLst>
              <a:gd name="connsiteX0" fmla="*/ 0 w 1759712"/>
              <a:gd name="connsiteY0" fmla="*/ 1759712 h 1759712"/>
              <a:gd name="connsiteX1" fmla="*/ 1759712 w 1759712"/>
              <a:gd name="connsiteY1" fmla="*/ 0 h 1759712"/>
              <a:gd name="connsiteX2" fmla="*/ 1759712 w 1759712"/>
              <a:gd name="connsiteY2" fmla="*/ 1759712 h 1759712"/>
              <a:gd name="connsiteX3" fmla="*/ 0 w 1759712"/>
              <a:gd name="connsiteY3" fmla="*/ 1759712 h 1759712"/>
            </a:gdLst>
            <a:ahLst/>
            <a:cxnLst>
              <a:cxn ang="0">
                <a:pos x="connsiteX0" y="connsiteY0"/>
              </a:cxn>
              <a:cxn ang="0">
                <a:pos x="connsiteX1" y="connsiteY1"/>
              </a:cxn>
              <a:cxn ang="0">
                <a:pos x="connsiteX2" y="connsiteY2"/>
              </a:cxn>
              <a:cxn ang="0">
                <a:pos x="connsiteX3" y="connsiteY3"/>
              </a:cxn>
            </a:cxnLst>
            <a:rect l="l" t="t" r="r" b="b"/>
            <a:pathLst>
              <a:path w="1759712" h="1759712">
                <a:moveTo>
                  <a:pt x="0" y="0"/>
                </a:moveTo>
                <a:cubicBezTo>
                  <a:pt x="971862" y="0"/>
                  <a:pt x="1759712" y="787850"/>
                  <a:pt x="1759712" y="1759712"/>
                </a:cubicBezTo>
                <a:lnTo>
                  <a:pt x="0" y="1759712"/>
                </a:lnTo>
                <a:lnTo>
                  <a:pt x="0" y="0"/>
                </a:lnTo>
                <a:close/>
              </a:path>
            </a:pathLst>
          </a:custGeom>
          <a:solidFill>
            <a:schemeClr val="accent3"/>
          </a:solidFill>
          <a:ln w="25400" cap="flat" cmpd="sng" algn="ctr">
            <a:solidFill>
              <a:srgbClr val="FFFFFF">
                <a:lumMod val="95000"/>
              </a:srgbClr>
            </a:solidFill>
            <a:prstDash val="solid"/>
          </a:ln>
          <a:effectLst/>
        </p:spPr>
        <p:txBody>
          <a:bodyPr spcFirstLastPara="0" vert="horz" wrap="square" lIns="312928" tIns="828336" rIns="828336" bIns="312928" numCol="1" spcCol="1270" anchor="ctr" anchorCtr="0">
            <a:noAutofit/>
          </a:bodyPr>
          <a:lstStyle/>
          <a:p>
            <a:pPr marL="0" marR="0" lvl="0" indent="0" algn="ctr" defTabSz="1955800" eaLnBrk="1" fontAlgn="auto" latinLnBrk="0" hangingPunct="1">
              <a:lnSpc>
                <a:spcPct val="90000"/>
              </a:lnSpc>
              <a:spcBef>
                <a:spcPct val="0"/>
              </a:spcBef>
              <a:spcAft>
                <a:spcPct val="35000"/>
              </a:spcAft>
              <a:buClrTx/>
              <a:buSzTx/>
              <a:buFontTx/>
              <a:buNone/>
              <a:tabLst/>
              <a:defRPr/>
            </a:pPr>
            <a:r>
              <a:rPr kumimoji="0" lang="en-US" sz="4400" b="0" i="0" u="none" strike="noStrike" kern="0" cap="none" spc="0" normalizeH="0" baseline="0" noProof="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rPr>
              <a:t> </a:t>
            </a:r>
          </a:p>
        </p:txBody>
      </p:sp>
      <p:sp>
        <p:nvSpPr>
          <p:cNvPr id="23" name="Pie piece 3">
            <a:extLst>
              <a:ext uri="{FF2B5EF4-FFF2-40B4-BE49-F238E27FC236}">
                <a16:creationId xmlns:a16="http://schemas.microsoft.com/office/drawing/2014/main" id="{BBDAAB76-218A-1789-72B2-8942E7B1DD67}"/>
              </a:ext>
              <a:ext uri="{C183D7F6-B498-43B3-948B-1728B52AA6E4}">
                <adec:decorative xmlns:adec="http://schemas.microsoft.com/office/drawing/2017/decorative" val="1"/>
              </a:ext>
            </a:extLst>
          </p:cNvPr>
          <p:cNvSpPr/>
          <p:nvPr/>
        </p:nvSpPr>
        <p:spPr>
          <a:xfrm>
            <a:off x="3109283" y="2838765"/>
            <a:ext cx="1473840" cy="1353312"/>
          </a:xfrm>
          <a:custGeom>
            <a:avLst/>
            <a:gdLst>
              <a:gd name="connsiteX0" fmla="*/ 0 w 1759712"/>
              <a:gd name="connsiteY0" fmla="*/ 1759712 h 1759712"/>
              <a:gd name="connsiteX1" fmla="*/ 1759712 w 1759712"/>
              <a:gd name="connsiteY1" fmla="*/ 0 h 1759712"/>
              <a:gd name="connsiteX2" fmla="*/ 1759712 w 1759712"/>
              <a:gd name="connsiteY2" fmla="*/ 1759712 h 1759712"/>
              <a:gd name="connsiteX3" fmla="*/ 0 w 1759712"/>
              <a:gd name="connsiteY3" fmla="*/ 1759712 h 1759712"/>
            </a:gdLst>
            <a:ahLst/>
            <a:cxnLst>
              <a:cxn ang="0">
                <a:pos x="connsiteX0" y="connsiteY0"/>
              </a:cxn>
              <a:cxn ang="0">
                <a:pos x="connsiteX1" y="connsiteY1"/>
              </a:cxn>
              <a:cxn ang="0">
                <a:pos x="connsiteX2" y="connsiteY2"/>
              </a:cxn>
              <a:cxn ang="0">
                <a:pos x="connsiteX3" y="connsiteY3"/>
              </a:cxn>
            </a:cxnLst>
            <a:rect l="l" t="t" r="r" b="b"/>
            <a:pathLst>
              <a:path w="1759712" h="1759712">
                <a:moveTo>
                  <a:pt x="1759712" y="1759712"/>
                </a:moveTo>
                <a:cubicBezTo>
                  <a:pt x="787850" y="1759712"/>
                  <a:pt x="0" y="971862"/>
                  <a:pt x="0" y="0"/>
                </a:cubicBezTo>
                <a:lnTo>
                  <a:pt x="1759712" y="0"/>
                </a:lnTo>
                <a:lnTo>
                  <a:pt x="1759712" y="1759712"/>
                </a:lnTo>
                <a:close/>
              </a:path>
            </a:pathLst>
          </a:custGeom>
          <a:solidFill>
            <a:schemeClr val="accent3"/>
          </a:solidFill>
          <a:ln w="25400" cap="flat" cmpd="sng" algn="ctr">
            <a:solidFill>
              <a:srgbClr val="FFFFFF">
                <a:lumMod val="95000"/>
              </a:srgbClr>
            </a:solidFill>
            <a:prstDash val="solid"/>
          </a:ln>
          <a:effectLst/>
        </p:spPr>
        <p:txBody>
          <a:bodyPr spcFirstLastPara="0" vert="horz" wrap="square" lIns="828336" tIns="312928" rIns="312927" bIns="828336" numCol="1" spcCol="1270" anchor="ctr" anchorCtr="0">
            <a:noAutofit/>
          </a:bodyPr>
          <a:lstStyle/>
          <a:p>
            <a:pPr marL="0" marR="0" lvl="0" indent="0" algn="ctr" defTabSz="1955800" eaLnBrk="1" fontAlgn="auto" latinLnBrk="0" hangingPunct="1">
              <a:lnSpc>
                <a:spcPct val="90000"/>
              </a:lnSpc>
              <a:spcBef>
                <a:spcPct val="0"/>
              </a:spcBef>
              <a:spcAft>
                <a:spcPct val="35000"/>
              </a:spcAft>
              <a:buClrTx/>
              <a:buSzTx/>
              <a:buFontTx/>
              <a:buNone/>
              <a:tabLst/>
              <a:defRPr/>
            </a:pPr>
            <a:r>
              <a:rPr kumimoji="0" lang="en-US" sz="4400" b="0" i="0" u="none" strike="noStrike" kern="0" cap="none" spc="0" normalizeH="0" baseline="0" noProof="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rPr>
              <a:t> </a:t>
            </a:r>
          </a:p>
        </p:txBody>
      </p:sp>
      <p:sp>
        <p:nvSpPr>
          <p:cNvPr id="25" name="Pie piece 4">
            <a:extLst>
              <a:ext uri="{FF2B5EF4-FFF2-40B4-BE49-F238E27FC236}">
                <a16:creationId xmlns:a16="http://schemas.microsoft.com/office/drawing/2014/main" id="{673A8D69-6658-3CD6-4FCD-66DF1B89B00E}"/>
              </a:ext>
              <a:ext uri="{C183D7F6-B498-43B3-948B-1728B52AA6E4}">
                <adec:decorative xmlns:adec="http://schemas.microsoft.com/office/drawing/2017/decorative" val="1"/>
              </a:ext>
            </a:extLst>
          </p:cNvPr>
          <p:cNvSpPr/>
          <p:nvPr/>
        </p:nvSpPr>
        <p:spPr>
          <a:xfrm>
            <a:off x="4583123" y="2838765"/>
            <a:ext cx="1473840" cy="1353313"/>
          </a:xfrm>
          <a:custGeom>
            <a:avLst/>
            <a:gdLst>
              <a:gd name="connsiteX0" fmla="*/ 0 w 1759712"/>
              <a:gd name="connsiteY0" fmla="*/ 1759712 h 1759712"/>
              <a:gd name="connsiteX1" fmla="*/ 1759712 w 1759712"/>
              <a:gd name="connsiteY1" fmla="*/ 0 h 1759712"/>
              <a:gd name="connsiteX2" fmla="*/ 1759712 w 1759712"/>
              <a:gd name="connsiteY2" fmla="*/ 1759712 h 1759712"/>
              <a:gd name="connsiteX3" fmla="*/ 0 w 1759712"/>
              <a:gd name="connsiteY3" fmla="*/ 1759712 h 1759712"/>
            </a:gdLst>
            <a:ahLst/>
            <a:cxnLst>
              <a:cxn ang="0">
                <a:pos x="connsiteX0" y="connsiteY0"/>
              </a:cxn>
              <a:cxn ang="0">
                <a:pos x="connsiteX1" y="connsiteY1"/>
              </a:cxn>
              <a:cxn ang="0">
                <a:pos x="connsiteX2" y="connsiteY2"/>
              </a:cxn>
              <a:cxn ang="0">
                <a:pos x="connsiteX3" y="connsiteY3"/>
              </a:cxn>
            </a:cxnLst>
            <a:rect l="l" t="t" r="r" b="b"/>
            <a:pathLst>
              <a:path w="1759712" h="1759712">
                <a:moveTo>
                  <a:pt x="1759712" y="0"/>
                </a:moveTo>
                <a:cubicBezTo>
                  <a:pt x="1759712" y="971862"/>
                  <a:pt x="971862" y="1759712"/>
                  <a:pt x="0" y="1759712"/>
                </a:cubicBezTo>
                <a:lnTo>
                  <a:pt x="0" y="0"/>
                </a:lnTo>
                <a:lnTo>
                  <a:pt x="1759712" y="0"/>
                </a:lnTo>
                <a:close/>
              </a:path>
            </a:pathLst>
          </a:custGeom>
          <a:solidFill>
            <a:schemeClr val="accent3"/>
          </a:solidFill>
          <a:ln w="25400" cap="flat" cmpd="sng" algn="ctr">
            <a:solidFill>
              <a:srgbClr val="FFFFFF">
                <a:lumMod val="95000"/>
              </a:srgbClr>
            </a:solidFill>
            <a:prstDash val="solid"/>
          </a:ln>
          <a:effectLst/>
        </p:spPr>
        <p:txBody>
          <a:bodyPr spcFirstLastPara="0" vert="horz" wrap="square" lIns="312928" tIns="312929" rIns="828336" bIns="828336" numCol="1" spcCol="1270" anchor="ctr" anchorCtr="0">
            <a:noAutofit/>
          </a:bodyPr>
          <a:lstStyle/>
          <a:p>
            <a:pPr marL="0" marR="0" lvl="0" indent="0" algn="ctr" defTabSz="1955800" eaLnBrk="1" fontAlgn="auto" latinLnBrk="0" hangingPunct="1">
              <a:lnSpc>
                <a:spcPct val="90000"/>
              </a:lnSpc>
              <a:spcBef>
                <a:spcPct val="0"/>
              </a:spcBef>
              <a:spcAft>
                <a:spcPct val="35000"/>
              </a:spcAft>
              <a:buClrTx/>
              <a:buSzTx/>
              <a:buFontTx/>
              <a:buNone/>
              <a:tabLst/>
              <a:defRPr/>
            </a:pPr>
            <a:r>
              <a:rPr kumimoji="0" lang="en-US" sz="4400" b="0" i="0" u="none" strike="noStrike" kern="0" cap="none" spc="0" normalizeH="0" baseline="0" noProof="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rPr>
              <a:t> </a:t>
            </a:r>
          </a:p>
        </p:txBody>
      </p:sp>
      <p:sp>
        <p:nvSpPr>
          <p:cNvPr id="18" name="Center image">
            <a:extLst>
              <a:ext uri="{FF2B5EF4-FFF2-40B4-BE49-F238E27FC236}">
                <a16:creationId xmlns:a16="http://schemas.microsoft.com/office/drawing/2014/main" id="{5266DE98-D046-D70B-AF2D-E5B43D241141}"/>
              </a:ext>
            </a:extLst>
          </p:cNvPr>
          <p:cNvSpPr>
            <a:spLocks noGrp="1"/>
          </p:cNvSpPr>
          <p:nvPr>
            <p:ph type="pic" sz="quarter" idx="14"/>
          </p:nvPr>
        </p:nvSpPr>
        <p:spPr>
          <a:xfrm>
            <a:off x="4214856" y="2564073"/>
            <a:ext cx="698500" cy="557213"/>
          </a:xfrm>
          <a:ln>
            <a:noFill/>
          </a:ln>
        </p:spPr>
        <p:txBody>
          <a:bodyPr anchor="ctr"/>
          <a:lstStyle>
            <a:lvl1pPr marL="0" indent="0" algn="ctr">
              <a:buNone/>
              <a:defRPr sz="1200">
                <a:latin typeface="+mj-lt"/>
                <a:ea typeface="Tahoma" panose="020B0604030504040204" pitchFamily="34" charset="0"/>
                <a:cs typeface="Tahoma" panose="020B0604030504040204" pitchFamily="34" charset="0"/>
              </a:defRPr>
            </a:lvl1pPr>
          </a:lstStyle>
          <a:p>
            <a:r>
              <a:rPr lang="en-US"/>
              <a:t>Click icon to add picture</a:t>
            </a:r>
          </a:p>
        </p:txBody>
      </p:sp>
      <p:sp>
        <p:nvSpPr>
          <p:cNvPr id="20" name="Pie 1">
            <a:extLst>
              <a:ext uri="{FF2B5EF4-FFF2-40B4-BE49-F238E27FC236}">
                <a16:creationId xmlns:a16="http://schemas.microsoft.com/office/drawing/2014/main" id="{2F12F73F-F71A-E276-2553-543580AE6047}"/>
              </a:ext>
            </a:extLst>
          </p:cNvPr>
          <p:cNvSpPr>
            <a:spLocks noGrp="1"/>
          </p:cNvSpPr>
          <p:nvPr>
            <p:ph type="body" sz="quarter" idx="15" hasCustomPrompt="1"/>
          </p:nvPr>
        </p:nvSpPr>
        <p:spPr>
          <a:xfrm>
            <a:off x="3601636" y="2156721"/>
            <a:ext cx="871538" cy="538162"/>
          </a:xfrm>
          <a:ln>
            <a:noFill/>
          </a:ln>
        </p:spPr>
        <p:txBody>
          <a:bodyPr anchor="ctr"/>
          <a:lstStyle>
            <a:lvl1pPr marL="0" indent="0" algn="ctr">
              <a:buNone/>
              <a:defRPr>
                <a:solidFill>
                  <a:schemeClr val="bg1"/>
                </a:solidFill>
                <a:latin typeface="+mj-lt"/>
                <a:ea typeface="Tahoma" panose="020B0604030504040204" pitchFamily="34" charset="0"/>
                <a:cs typeface="Tahoma" panose="020B0604030504040204" pitchFamily="34" charset="0"/>
              </a:defRPr>
            </a:lvl1pPr>
            <a:lvl2pPr marL="282765" indent="0">
              <a:buNone/>
              <a:defRPr/>
            </a:lvl2pPr>
            <a:lvl3pPr marL="571500" indent="0">
              <a:buNone/>
              <a:defRPr/>
            </a:lvl3pPr>
            <a:lvl4pPr marL="1371600" indent="0">
              <a:buNone/>
              <a:defRPr/>
            </a:lvl4pPr>
            <a:lvl5pPr marL="1828800" indent="0">
              <a:buNone/>
              <a:defRPr/>
            </a:lvl5pPr>
          </a:lstStyle>
          <a:p>
            <a:pPr lvl="0"/>
            <a:r>
              <a:rPr lang="en-US"/>
              <a:t>Click to add text</a:t>
            </a:r>
          </a:p>
        </p:txBody>
      </p:sp>
      <p:sp>
        <p:nvSpPr>
          <p:cNvPr id="2" name="Bullets 1">
            <a:extLst>
              <a:ext uri="{FF2B5EF4-FFF2-40B4-BE49-F238E27FC236}">
                <a16:creationId xmlns:a16="http://schemas.microsoft.com/office/drawing/2014/main" id="{ADFCD67C-653C-410F-3524-95A782D7D16E}"/>
              </a:ext>
            </a:extLst>
          </p:cNvPr>
          <p:cNvSpPr>
            <a:spLocks noGrp="1"/>
          </p:cNvSpPr>
          <p:nvPr>
            <p:ph sz="quarter" idx="19"/>
          </p:nvPr>
        </p:nvSpPr>
        <p:spPr>
          <a:xfrm>
            <a:off x="466928" y="1198878"/>
            <a:ext cx="2798064" cy="1520825"/>
          </a:xfrm>
          <a:prstGeom prst="roundRect">
            <a:avLst/>
          </a:prstGeom>
          <a:ln w="12700">
            <a:solidFill>
              <a:schemeClr val="accent3"/>
            </a:solidFill>
          </a:ln>
        </p:spPr>
        <p:txBody>
          <a:bodyPr/>
          <a:lstStyle>
            <a:lvl1pPr>
              <a:buClr>
                <a:srgbClr val="708549"/>
              </a:buClr>
              <a:defRPr>
                <a:latin typeface="+mj-lt"/>
                <a:ea typeface="Tahoma" panose="020B0604030504040204" pitchFamily="34" charset="0"/>
                <a:cs typeface="Tahoma" panose="020B0604030504040204" pitchFamily="34" charset="0"/>
              </a:defRPr>
            </a:lvl1pPr>
            <a:lvl2pPr>
              <a:buClr>
                <a:srgbClr val="708549"/>
              </a:buClr>
              <a:defRPr>
                <a:latin typeface="+mj-lt"/>
                <a:ea typeface="Tahoma" panose="020B0604030504040204" pitchFamily="34" charset="0"/>
                <a:cs typeface="Tahoma" panose="020B0604030504040204" pitchFamily="34" charset="0"/>
              </a:defRPr>
            </a:lvl2pPr>
            <a:lvl3pPr>
              <a:buClr>
                <a:srgbClr val="708549"/>
              </a:buClr>
              <a:defRPr>
                <a:latin typeface="+mj-lt"/>
                <a:ea typeface="Tahoma" panose="020B0604030504040204" pitchFamily="34" charset="0"/>
                <a:cs typeface="Tahoma" panose="020B0604030504040204" pitchFamily="34" charset="0"/>
              </a:defRPr>
            </a:lvl3pPr>
          </a:lstStyle>
          <a:p>
            <a:pPr lvl="0"/>
            <a:r>
              <a:rPr lang="en-US"/>
              <a:t>Click to edit Master text styles</a:t>
            </a:r>
          </a:p>
          <a:p>
            <a:pPr lvl="1"/>
            <a:r>
              <a:rPr lang="en-US"/>
              <a:t>Second level</a:t>
            </a:r>
          </a:p>
          <a:p>
            <a:pPr lvl="2"/>
            <a:r>
              <a:rPr lang="en-US"/>
              <a:t>Third level</a:t>
            </a:r>
          </a:p>
        </p:txBody>
      </p:sp>
      <p:sp>
        <p:nvSpPr>
          <p:cNvPr id="22" name="Pie 2">
            <a:extLst>
              <a:ext uri="{FF2B5EF4-FFF2-40B4-BE49-F238E27FC236}">
                <a16:creationId xmlns:a16="http://schemas.microsoft.com/office/drawing/2014/main" id="{53DE374C-26D6-132E-6FBD-6CB413C005A0}"/>
              </a:ext>
            </a:extLst>
          </p:cNvPr>
          <p:cNvSpPr>
            <a:spLocks noGrp="1"/>
          </p:cNvSpPr>
          <p:nvPr>
            <p:ph type="body" sz="quarter" idx="18" hasCustomPrompt="1"/>
          </p:nvPr>
        </p:nvSpPr>
        <p:spPr>
          <a:xfrm>
            <a:off x="4682287" y="2156721"/>
            <a:ext cx="871538" cy="538162"/>
          </a:xfrm>
          <a:ln>
            <a:noFill/>
          </a:ln>
        </p:spPr>
        <p:txBody>
          <a:bodyPr anchor="ctr"/>
          <a:lstStyle>
            <a:lvl1pPr marL="0" indent="0" algn="ctr">
              <a:buNone/>
              <a:defRPr>
                <a:solidFill>
                  <a:schemeClr val="bg1"/>
                </a:solidFill>
                <a:latin typeface="+mj-lt"/>
                <a:ea typeface="Tahoma" panose="020B0604030504040204" pitchFamily="34" charset="0"/>
                <a:cs typeface="Tahoma" panose="020B0604030504040204" pitchFamily="34" charset="0"/>
              </a:defRPr>
            </a:lvl1pPr>
            <a:lvl2pPr marL="282765" indent="0">
              <a:buNone/>
              <a:defRPr/>
            </a:lvl2pPr>
            <a:lvl3pPr marL="571500" indent="0">
              <a:buNone/>
              <a:defRPr/>
            </a:lvl3pPr>
            <a:lvl4pPr marL="1371600" indent="0">
              <a:buNone/>
              <a:defRPr/>
            </a:lvl4pPr>
            <a:lvl5pPr marL="1828800" indent="0">
              <a:buNone/>
              <a:defRPr/>
            </a:lvl5pPr>
          </a:lstStyle>
          <a:p>
            <a:pPr lvl="0"/>
            <a:r>
              <a:rPr lang="en-US"/>
              <a:t>Click to add text</a:t>
            </a:r>
          </a:p>
        </p:txBody>
      </p:sp>
      <p:sp>
        <p:nvSpPr>
          <p:cNvPr id="14" name="Bullets 2">
            <a:extLst>
              <a:ext uri="{FF2B5EF4-FFF2-40B4-BE49-F238E27FC236}">
                <a16:creationId xmlns:a16="http://schemas.microsoft.com/office/drawing/2014/main" id="{95ECE155-135B-80ED-A619-18382046D150}"/>
              </a:ext>
            </a:extLst>
          </p:cNvPr>
          <p:cNvSpPr>
            <a:spLocks noGrp="1"/>
          </p:cNvSpPr>
          <p:nvPr>
            <p:ph sz="quarter" idx="20"/>
          </p:nvPr>
        </p:nvSpPr>
        <p:spPr>
          <a:xfrm>
            <a:off x="5887208" y="1198878"/>
            <a:ext cx="2801858" cy="1520825"/>
          </a:xfrm>
          <a:prstGeom prst="roundRect">
            <a:avLst/>
          </a:prstGeom>
          <a:ln w="12700">
            <a:solidFill>
              <a:schemeClr val="accent3"/>
            </a:solidFill>
          </a:ln>
        </p:spPr>
        <p:txBody>
          <a:bodyPr/>
          <a:lstStyle>
            <a:lvl1pPr>
              <a:buClr>
                <a:srgbClr val="708549"/>
              </a:buClr>
              <a:defRPr>
                <a:latin typeface="+mj-lt"/>
                <a:ea typeface="Tahoma" panose="020B0604030504040204" pitchFamily="34" charset="0"/>
                <a:cs typeface="Tahoma" panose="020B0604030504040204" pitchFamily="34" charset="0"/>
              </a:defRPr>
            </a:lvl1pPr>
            <a:lvl2pPr>
              <a:buClr>
                <a:srgbClr val="708549"/>
              </a:buClr>
              <a:defRPr>
                <a:latin typeface="+mj-lt"/>
                <a:ea typeface="Tahoma" panose="020B0604030504040204" pitchFamily="34" charset="0"/>
                <a:cs typeface="Tahoma" panose="020B0604030504040204" pitchFamily="34" charset="0"/>
              </a:defRPr>
            </a:lvl2pPr>
            <a:lvl3pPr>
              <a:buClr>
                <a:srgbClr val="708549"/>
              </a:buClr>
              <a:defRPr>
                <a:latin typeface="+mj-lt"/>
                <a:ea typeface="Tahoma" panose="020B0604030504040204" pitchFamily="34" charset="0"/>
                <a:cs typeface="Tahoma" panose="020B0604030504040204" pitchFamily="34" charset="0"/>
              </a:defRPr>
            </a:lvl3pPr>
          </a:lstStyle>
          <a:p>
            <a:pPr lvl="0"/>
            <a:r>
              <a:rPr lang="en-US"/>
              <a:t>Click to edit Master text styles</a:t>
            </a:r>
          </a:p>
          <a:p>
            <a:pPr lvl="1"/>
            <a:r>
              <a:rPr lang="en-US"/>
              <a:t>Second level</a:t>
            </a:r>
          </a:p>
          <a:p>
            <a:pPr lvl="2"/>
            <a:r>
              <a:rPr lang="en-US"/>
              <a:t>Third level</a:t>
            </a:r>
          </a:p>
        </p:txBody>
      </p:sp>
      <p:sp>
        <p:nvSpPr>
          <p:cNvPr id="24" name="Pie 3">
            <a:extLst>
              <a:ext uri="{FF2B5EF4-FFF2-40B4-BE49-F238E27FC236}">
                <a16:creationId xmlns:a16="http://schemas.microsoft.com/office/drawing/2014/main" id="{034F824B-D431-0A24-6750-4E15C35388B3}"/>
              </a:ext>
            </a:extLst>
          </p:cNvPr>
          <p:cNvSpPr>
            <a:spLocks noGrp="1"/>
          </p:cNvSpPr>
          <p:nvPr>
            <p:ph type="body" sz="quarter" idx="16" hasCustomPrompt="1"/>
          </p:nvPr>
        </p:nvSpPr>
        <p:spPr>
          <a:xfrm>
            <a:off x="3601636" y="2997192"/>
            <a:ext cx="871538" cy="538162"/>
          </a:xfrm>
          <a:ln>
            <a:noFill/>
          </a:ln>
        </p:spPr>
        <p:txBody>
          <a:bodyPr anchor="ctr"/>
          <a:lstStyle>
            <a:lvl1pPr marL="0" indent="0" algn="ctr">
              <a:buNone/>
              <a:defRPr>
                <a:solidFill>
                  <a:schemeClr val="bg1"/>
                </a:solidFill>
                <a:latin typeface="+mj-lt"/>
                <a:ea typeface="Tahoma" panose="020B0604030504040204" pitchFamily="34" charset="0"/>
                <a:cs typeface="Tahoma" panose="020B0604030504040204" pitchFamily="34" charset="0"/>
              </a:defRPr>
            </a:lvl1pPr>
            <a:lvl2pPr marL="282765" indent="0">
              <a:buNone/>
              <a:defRPr/>
            </a:lvl2pPr>
            <a:lvl3pPr marL="571500" indent="0">
              <a:buNone/>
              <a:defRPr/>
            </a:lvl3pPr>
            <a:lvl4pPr marL="1371600" indent="0">
              <a:buNone/>
              <a:defRPr/>
            </a:lvl4pPr>
            <a:lvl5pPr marL="1828800" indent="0">
              <a:buNone/>
              <a:defRPr/>
            </a:lvl5pPr>
          </a:lstStyle>
          <a:p>
            <a:pPr lvl="0"/>
            <a:r>
              <a:rPr lang="en-US"/>
              <a:t>Click to add text</a:t>
            </a:r>
          </a:p>
        </p:txBody>
      </p:sp>
      <p:sp>
        <p:nvSpPr>
          <p:cNvPr id="15" name="Bullets 3">
            <a:extLst>
              <a:ext uri="{FF2B5EF4-FFF2-40B4-BE49-F238E27FC236}">
                <a16:creationId xmlns:a16="http://schemas.microsoft.com/office/drawing/2014/main" id="{C38BFAF5-2EAF-5DA7-0794-70D48CE10316}"/>
              </a:ext>
            </a:extLst>
          </p:cNvPr>
          <p:cNvSpPr>
            <a:spLocks noGrp="1"/>
          </p:cNvSpPr>
          <p:nvPr>
            <p:ph sz="quarter" idx="21"/>
          </p:nvPr>
        </p:nvSpPr>
        <p:spPr>
          <a:xfrm>
            <a:off x="479164" y="3074076"/>
            <a:ext cx="2798064" cy="1520825"/>
          </a:xfrm>
          <a:prstGeom prst="roundRect">
            <a:avLst/>
          </a:prstGeom>
          <a:ln w="12700">
            <a:solidFill>
              <a:schemeClr val="accent3"/>
            </a:solidFill>
          </a:ln>
        </p:spPr>
        <p:txBody>
          <a:bodyPr/>
          <a:lstStyle>
            <a:lvl1pPr>
              <a:buClr>
                <a:srgbClr val="708549"/>
              </a:buClr>
              <a:defRPr>
                <a:latin typeface="+mj-lt"/>
                <a:ea typeface="Tahoma" panose="020B0604030504040204" pitchFamily="34" charset="0"/>
                <a:cs typeface="Tahoma" panose="020B0604030504040204" pitchFamily="34" charset="0"/>
              </a:defRPr>
            </a:lvl1pPr>
            <a:lvl2pPr>
              <a:buClr>
                <a:srgbClr val="708549"/>
              </a:buClr>
              <a:defRPr>
                <a:latin typeface="+mj-lt"/>
                <a:ea typeface="Tahoma" panose="020B0604030504040204" pitchFamily="34" charset="0"/>
                <a:cs typeface="Tahoma" panose="020B0604030504040204" pitchFamily="34" charset="0"/>
              </a:defRPr>
            </a:lvl2pPr>
            <a:lvl3pPr>
              <a:buClr>
                <a:srgbClr val="708549"/>
              </a:buClr>
              <a:defRPr>
                <a:latin typeface="+mj-lt"/>
                <a:ea typeface="Tahoma" panose="020B0604030504040204" pitchFamily="34" charset="0"/>
                <a:cs typeface="Tahoma" panose="020B0604030504040204" pitchFamily="34" charset="0"/>
              </a:defRPr>
            </a:lvl3pPr>
          </a:lstStyle>
          <a:p>
            <a:pPr lvl="0"/>
            <a:r>
              <a:rPr lang="en-US"/>
              <a:t>Click to edit Master text styles</a:t>
            </a:r>
          </a:p>
          <a:p>
            <a:pPr lvl="1"/>
            <a:r>
              <a:rPr lang="en-US"/>
              <a:t>Second level</a:t>
            </a:r>
          </a:p>
          <a:p>
            <a:pPr lvl="2"/>
            <a:r>
              <a:rPr lang="en-US"/>
              <a:t>Third level</a:t>
            </a:r>
          </a:p>
        </p:txBody>
      </p:sp>
      <p:sp>
        <p:nvSpPr>
          <p:cNvPr id="26" name="Pie 4">
            <a:extLst>
              <a:ext uri="{FF2B5EF4-FFF2-40B4-BE49-F238E27FC236}">
                <a16:creationId xmlns:a16="http://schemas.microsoft.com/office/drawing/2014/main" id="{17536592-635E-4AB6-57B8-4EDAE7ACC3AA}"/>
              </a:ext>
            </a:extLst>
          </p:cNvPr>
          <p:cNvSpPr>
            <a:spLocks noGrp="1"/>
          </p:cNvSpPr>
          <p:nvPr>
            <p:ph type="body" sz="quarter" idx="17" hasCustomPrompt="1"/>
          </p:nvPr>
        </p:nvSpPr>
        <p:spPr>
          <a:xfrm>
            <a:off x="4682287" y="2997192"/>
            <a:ext cx="871538" cy="538162"/>
          </a:xfrm>
          <a:ln>
            <a:noFill/>
          </a:ln>
        </p:spPr>
        <p:txBody>
          <a:bodyPr anchor="ctr"/>
          <a:lstStyle>
            <a:lvl1pPr marL="0" indent="0" algn="ctr">
              <a:buNone/>
              <a:defRPr>
                <a:solidFill>
                  <a:schemeClr val="bg1"/>
                </a:solidFill>
                <a:latin typeface="+mj-lt"/>
                <a:ea typeface="Tahoma" panose="020B0604030504040204" pitchFamily="34" charset="0"/>
                <a:cs typeface="Tahoma" panose="020B0604030504040204" pitchFamily="34" charset="0"/>
              </a:defRPr>
            </a:lvl1pPr>
            <a:lvl2pPr marL="282765" indent="0">
              <a:buNone/>
              <a:defRPr/>
            </a:lvl2pPr>
            <a:lvl3pPr marL="571500" indent="0">
              <a:buNone/>
              <a:defRPr/>
            </a:lvl3pPr>
            <a:lvl4pPr marL="1371600" indent="0">
              <a:buNone/>
              <a:defRPr/>
            </a:lvl4pPr>
            <a:lvl5pPr marL="1828800" indent="0">
              <a:buNone/>
              <a:defRPr/>
            </a:lvl5pPr>
          </a:lstStyle>
          <a:p>
            <a:pPr lvl="0"/>
            <a:r>
              <a:rPr lang="en-US"/>
              <a:t>Click to add text</a:t>
            </a:r>
          </a:p>
        </p:txBody>
      </p:sp>
      <p:sp>
        <p:nvSpPr>
          <p:cNvPr id="17" name="Bullets 4">
            <a:extLst>
              <a:ext uri="{FF2B5EF4-FFF2-40B4-BE49-F238E27FC236}">
                <a16:creationId xmlns:a16="http://schemas.microsoft.com/office/drawing/2014/main" id="{29ED61AB-DFF2-B301-7F0A-45187D2B59BF}"/>
              </a:ext>
            </a:extLst>
          </p:cNvPr>
          <p:cNvSpPr>
            <a:spLocks noGrp="1"/>
          </p:cNvSpPr>
          <p:nvPr>
            <p:ph sz="quarter" idx="22"/>
          </p:nvPr>
        </p:nvSpPr>
        <p:spPr>
          <a:xfrm>
            <a:off x="5875214" y="3074076"/>
            <a:ext cx="2801858" cy="1520825"/>
          </a:xfrm>
          <a:prstGeom prst="roundRect">
            <a:avLst/>
          </a:prstGeom>
          <a:ln w="12700">
            <a:solidFill>
              <a:schemeClr val="accent3"/>
            </a:solidFill>
          </a:ln>
        </p:spPr>
        <p:txBody>
          <a:bodyPr/>
          <a:lstStyle>
            <a:lvl1pPr>
              <a:buClr>
                <a:srgbClr val="708549"/>
              </a:buClr>
              <a:defRPr>
                <a:latin typeface="+mj-lt"/>
                <a:ea typeface="Tahoma" panose="020B0604030504040204" pitchFamily="34" charset="0"/>
                <a:cs typeface="Tahoma" panose="020B0604030504040204" pitchFamily="34" charset="0"/>
              </a:defRPr>
            </a:lvl1pPr>
            <a:lvl2pPr>
              <a:buClr>
                <a:srgbClr val="708549"/>
              </a:buClr>
              <a:defRPr>
                <a:latin typeface="+mj-lt"/>
                <a:ea typeface="Tahoma" panose="020B0604030504040204" pitchFamily="34" charset="0"/>
                <a:cs typeface="Tahoma" panose="020B0604030504040204" pitchFamily="34" charset="0"/>
              </a:defRPr>
            </a:lvl2pPr>
            <a:lvl3pPr>
              <a:buClr>
                <a:srgbClr val="708549"/>
              </a:buClr>
              <a:defRPr>
                <a:latin typeface="+mj-lt"/>
                <a:ea typeface="Tahoma" panose="020B0604030504040204" pitchFamily="34" charset="0"/>
                <a:cs typeface="Tahoma" panose="020B0604030504040204" pitchFamily="34" charset="0"/>
              </a:defRPr>
            </a:lvl3pPr>
          </a:lstStyle>
          <a:p>
            <a:pPr lvl="0"/>
            <a:r>
              <a:rPr lang="en-US"/>
              <a:t>Click to edit Master text styles</a:t>
            </a:r>
          </a:p>
          <a:p>
            <a:pPr lvl="1"/>
            <a:r>
              <a:rPr lang="en-US"/>
              <a:t>Second level</a:t>
            </a:r>
          </a:p>
          <a:p>
            <a:pPr lvl="2"/>
            <a:r>
              <a:rPr lang="en-US"/>
              <a:t>Third level</a:t>
            </a:r>
          </a:p>
        </p:txBody>
      </p:sp>
      <p:sp>
        <p:nvSpPr>
          <p:cNvPr id="4" name="Source">
            <a:extLst>
              <a:ext uri="{FF2B5EF4-FFF2-40B4-BE49-F238E27FC236}">
                <a16:creationId xmlns:a16="http://schemas.microsoft.com/office/drawing/2014/main" id="{4C069058-DAED-36BA-A3EA-85FDA6D71004}"/>
              </a:ext>
            </a:extLst>
          </p:cNvPr>
          <p:cNvSpPr>
            <a:spLocks noGrp="1"/>
          </p:cNvSpPr>
          <p:nvPr>
            <p:ph idx="12" hasCustomPrompt="1"/>
          </p:nvPr>
        </p:nvSpPr>
        <p:spPr>
          <a:xfrm>
            <a:off x="149313" y="4792204"/>
            <a:ext cx="7818120" cy="274638"/>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4BC8A5FA-C424-BF4A-AF06-3E67A4481F3A}"/>
              </a:ext>
            </a:extLst>
          </p:cNvPr>
          <p:cNvSpPr>
            <a:spLocks noGrp="1"/>
          </p:cNvSpPr>
          <p:nvPr>
            <p:ph type="sldNum" sz="quarter" idx="38"/>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262068125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Not a layout—1">
    <p:spTree>
      <p:nvGrpSpPr>
        <p:cNvPr id="1" name=""/>
        <p:cNvGrpSpPr/>
        <p:nvPr/>
      </p:nvGrpSpPr>
      <p:grpSpPr>
        <a:xfrm>
          <a:off x="0" y="0"/>
          <a:ext cx="0" cy="0"/>
          <a:chOff x="0" y="0"/>
          <a:chExt cx="0" cy="0"/>
        </a:xfrm>
      </p:grpSpPr>
      <p:sp>
        <p:nvSpPr>
          <p:cNvPr id="3" name="Notice Only">
            <a:extLst>
              <a:ext uri="{FF2B5EF4-FFF2-40B4-BE49-F238E27FC236}">
                <a16:creationId xmlns:a16="http://schemas.microsoft.com/office/drawing/2014/main" id="{C8291F2F-3E29-4454-2F60-68CB2BF66709}"/>
              </a:ext>
            </a:extLst>
          </p:cNvPr>
          <p:cNvSpPr/>
          <p:nvPr userDrawn="1"/>
        </p:nvSpPr>
        <p:spPr>
          <a:xfrm>
            <a:off x="239486" y="410550"/>
            <a:ext cx="8621293" cy="4322400"/>
          </a:xfrm>
          <a:prstGeom prst="rect">
            <a:avLst/>
          </a:prstGeom>
          <a:solidFill>
            <a:schemeClr val="bg1"/>
          </a:solidFill>
          <a:ln w="25400">
            <a:solidFill>
              <a:srgbClr val="062D72"/>
            </a:solidFill>
          </a:ln>
        </p:spPr>
        <p:txBody>
          <a:bodyPr wrap="square" lIns="182880" tIns="91440" rIns="182880" bIns="91440" anchor="ctr">
            <a:noAutofit/>
          </a:bodyPr>
          <a:lstStyle/>
          <a:p>
            <a:pPr algn="ctr"/>
            <a:r>
              <a:rPr lang="en-US" sz="2400" i="0" baseline="0">
                <a:solidFill>
                  <a:schemeClr val="tx1"/>
                </a:solidFill>
                <a:latin typeface="Georgia" panose="02040502050405020303" pitchFamily="18" charset="0"/>
              </a:rPr>
              <a:t>★ </a:t>
            </a:r>
            <a:r>
              <a:rPr lang="en-US" sz="2400" b="1">
                <a:solidFill>
                  <a:schemeClr val="tx1"/>
                </a:solidFill>
                <a:latin typeface="Georgia" panose="02040502050405020303" pitchFamily="18" charset="0"/>
              </a:rPr>
              <a:t>THIS SECTION IS FOR NOTICE ONLY</a:t>
            </a:r>
            <a:r>
              <a:rPr lang="en-US" sz="2400" i="0" baseline="0">
                <a:solidFill>
                  <a:schemeClr val="tx1"/>
                </a:solidFill>
                <a:latin typeface="Georgia" panose="02040502050405020303" pitchFamily="18" charset="0"/>
              </a:rPr>
              <a:t> ★</a:t>
            </a:r>
            <a:br>
              <a:rPr lang="en-US" sz="2400">
                <a:solidFill>
                  <a:schemeClr val="tx1"/>
                </a:solidFill>
                <a:latin typeface="Georgia" panose="02040502050405020303" pitchFamily="18" charset="0"/>
              </a:rPr>
            </a:br>
            <a:endParaRPr lang="en-US" sz="2400">
              <a:solidFill>
                <a:schemeClr val="tx1"/>
              </a:solidFill>
              <a:latin typeface="Georgia" panose="02040502050405020303" pitchFamily="18" charset="0"/>
            </a:endParaRPr>
          </a:p>
          <a:p>
            <a:pPr algn="ctr"/>
            <a:r>
              <a:rPr lang="en-US" sz="1600">
                <a:solidFill>
                  <a:schemeClr val="tx1"/>
                </a:solidFill>
                <a:latin typeface="Georgia" panose="02040502050405020303" pitchFamily="18" charset="0"/>
              </a:rPr>
              <a:t>The slide (and the following two slides) are not intended to be used in a presentation.</a:t>
            </a:r>
            <a:br>
              <a:rPr lang="en-US" sz="1600">
                <a:solidFill>
                  <a:schemeClr val="tx1"/>
                </a:solidFill>
                <a:latin typeface="Georgia" panose="02040502050405020303" pitchFamily="18" charset="0"/>
              </a:rPr>
            </a:br>
            <a:br>
              <a:rPr lang="en-US">
                <a:solidFill>
                  <a:schemeClr val="tx1"/>
                </a:solidFill>
                <a:latin typeface="Georgia" panose="02040502050405020303" pitchFamily="18" charset="0"/>
              </a:rPr>
            </a:br>
            <a:r>
              <a:rPr lang="en-US">
                <a:solidFill>
                  <a:schemeClr val="tx1"/>
                </a:solidFill>
                <a:latin typeface="Georgia" panose="02040502050405020303" pitchFamily="18" charset="0"/>
              </a:rPr>
              <a:t>This</a:t>
            </a:r>
            <a:r>
              <a:rPr lang="en-US" baseline="0">
                <a:solidFill>
                  <a:schemeClr val="tx1"/>
                </a:solidFill>
                <a:latin typeface="Georgia" panose="02040502050405020303" pitchFamily="18" charset="0"/>
              </a:rPr>
              <a:t> PowerPoint template was developed by:</a:t>
            </a:r>
            <a:br>
              <a:rPr lang="en-US" baseline="0">
                <a:solidFill>
                  <a:schemeClr val="tx1"/>
                </a:solidFill>
                <a:latin typeface="Georgia" panose="02040502050405020303" pitchFamily="18" charset="0"/>
              </a:rPr>
            </a:br>
            <a:r>
              <a:rPr lang="en-US" i="1" baseline="0">
                <a:solidFill>
                  <a:schemeClr val="tx1"/>
                </a:solidFill>
                <a:latin typeface="Georgia" panose="02040502050405020303" pitchFamily="18" charset="0"/>
              </a:rPr>
              <a:t>The Center for Teaching and Learning at the </a:t>
            </a:r>
            <a:br>
              <a:rPr lang="en-US" i="1" baseline="0">
                <a:solidFill>
                  <a:schemeClr val="tx1"/>
                </a:solidFill>
                <a:latin typeface="Georgia" panose="02040502050405020303" pitchFamily="18" charset="0"/>
              </a:rPr>
            </a:br>
            <a:r>
              <a:rPr lang="en-US" i="1" baseline="0">
                <a:solidFill>
                  <a:schemeClr val="tx1"/>
                </a:solidFill>
                <a:latin typeface="Georgia" panose="02040502050405020303" pitchFamily="18" charset="0"/>
              </a:rPr>
              <a:t>Johns Hopkins Bloomberg School of Public Health</a:t>
            </a:r>
            <a:br>
              <a:rPr lang="en-US" i="1" baseline="0">
                <a:solidFill>
                  <a:schemeClr val="tx1"/>
                </a:solidFill>
                <a:latin typeface="Georgia" panose="02040502050405020303" pitchFamily="18" charset="0"/>
              </a:rPr>
            </a:br>
            <a:br>
              <a:rPr lang="en-US" i="1" baseline="0">
                <a:solidFill>
                  <a:schemeClr val="tx1"/>
                </a:solidFill>
                <a:latin typeface="Georgia" panose="02040502050405020303" pitchFamily="18" charset="0"/>
              </a:rPr>
            </a:br>
            <a:r>
              <a:rPr lang="en-US" b="1">
                <a:solidFill>
                  <a:schemeClr val="tx1"/>
                </a:solidFill>
                <a:latin typeface="Georgia" panose="02040502050405020303" pitchFamily="18" charset="0"/>
              </a:rPr>
              <a:t>Last</a:t>
            </a:r>
            <a:r>
              <a:rPr lang="en-US" b="1" baseline="0">
                <a:solidFill>
                  <a:schemeClr val="tx1"/>
                </a:solidFill>
                <a:latin typeface="Georgia" panose="02040502050405020303" pitchFamily="18" charset="0"/>
              </a:rPr>
              <a:t> modified: April 23, 2025</a:t>
            </a:r>
            <a:endParaRPr lang="en-US" b="1">
              <a:solidFill>
                <a:schemeClr val="tx1"/>
              </a:solidFill>
              <a:latin typeface="Georgia" panose="02040502050405020303" pitchFamily="18" charset="0"/>
            </a:endParaRPr>
          </a:p>
        </p:txBody>
      </p:sp>
    </p:spTree>
    <p:extLst>
      <p:ext uri="{BB962C8B-B14F-4D97-AF65-F5344CB8AC3E}">
        <p14:creationId xmlns:p14="http://schemas.microsoft.com/office/powerpoint/2010/main" val="162071017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Not a layout—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98ED9E-C7D5-9B94-36BD-FAC0C329BEA7}"/>
              </a:ext>
            </a:extLst>
          </p:cNvPr>
          <p:cNvSpPr>
            <a:spLocks noGrp="1"/>
          </p:cNvSpPr>
          <p:nvPr>
            <p:ph type="title" hasCustomPrompt="1"/>
          </p:nvPr>
        </p:nvSpPr>
        <p:spPr>
          <a:xfrm>
            <a:off x="274320" y="274639"/>
            <a:ext cx="8595360" cy="623886"/>
          </a:xfrm>
          <a:prstGeom prst="rect">
            <a:avLst/>
          </a:prstGeom>
        </p:spPr>
        <p:txBody>
          <a:bodyPr/>
          <a:lstStyle/>
          <a:p>
            <a:pPr algn="ctr"/>
            <a:r>
              <a:rPr lang="en-US" sz="4400"/>
              <a:t>BSPH Brand Colors</a:t>
            </a:r>
          </a:p>
        </p:txBody>
      </p:sp>
      <p:sp>
        <p:nvSpPr>
          <p:cNvPr id="8" name="Text Placeholder 7">
            <a:extLst>
              <a:ext uri="{FF2B5EF4-FFF2-40B4-BE49-F238E27FC236}">
                <a16:creationId xmlns:a16="http://schemas.microsoft.com/office/drawing/2014/main" id="{B5317692-C386-6F73-F30F-4446FA6A6410}"/>
              </a:ext>
            </a:extLst>
          </p:cNvPr>
          <p:cNvSpPr>
            <a:spLocks noGrp="1"/>
          </p:cNvSpPr>
          <p:nvPr>
            <p:ph type="body" sz="quarter" idx="10" hasCustomPrompt="1"/>
          </p:nvPr>
        </p:nvSpPr>
        <p:spPr>
          <a:xfrm>
            <a:off x="274320" y="1021095"/>
            <a:ext cx="2708910" cy="731520"/>
          </a:xfrm>
          <a:prstGeom prst="rect">
            <a:avLst/>
          </a:prstGeom>
          <a:solidFill>
            <a:srgbClr val="002D72"/>
          </a:solidFill>
        </p:spPr>
        <p:txBody>
          <a:bodyPr anchor="ctr"/>
          <a:lstStyle>
            <a:lvl1pPr marL="0" indent="0">
              <a:buNone/>
              <a:defRPr sz="1400" b="0">
                <a:latin typeface="Calibri" panose="020F0502020204030204" pitchFamily="34" charset="0"/>
                <a:cs typeface="Calibri" panose="020F050202020403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b="1">
                <a:solidFill>
                  <a:schemeClr val="bg1"/>
                </a:solidFill>
              </a:rPr>
              <a:t>Accent 1: </a:t>
            </a:r>
            <a:r>
              <a:rPr lang="en-US">
                <a:solidFill>
                  <a:schemeClr val="bg1"/>
                </a:solidFill>
              </a:rPr>
              <a:t>Heritage Blue</a:t>
            </a:r>
            <a:br>
              <a:rPr lang="en-US">
                <a:solidFill>
                  <a:schemeClr val="bg1"/>
                </a:solidFill>
              </a:rPr>
            </a:br>
            <a:r>
              <a:rPr lang="en-US">
                <a:solidFill>
                  <a:schemeClr val="bg1"/>
                </a:solidFill>
              </a:rPr>
              <a:t>#002D72 </a:t>
            </a:r>
          </a:p>
        </p:txBody>
      </p:sp>
      <p:sp>
        <p:nvSpPr>
          <p:cNvPr id="9" name="Text Placeholder 7">
            <a:extLst>
              <a:ext uri="{FF2B5EF4-FFF2-40B4-BE49-F238E27FC236}">
                <a16:creationId xmlns:a16="http://schemas.microsoft.com/office/drawing/2014/main" id="{F8E10099-0AE7-B90B-738B-65FDCAFE8255}"/>
              </a:ext>
            </a:extLst>
          </p:cNvPr>
          <p:cNvSpPr>
            <a:spLocks noGrp="1"/>
          </p:cNvSpPr>
          <p:nvPr>
            <p:ph type="body" sz="quarter" idx="11" hasCustomPrompt="1"/>
          </p:nvPr>
        </p:nvSpPr>
        <p:spPr>
          <a:xfrm>
            <a:off x="274320" y="1839586"/>
            <a:ext cx="2708910" cy="731520"/>
          </a:xfrm>
          <a:prstGeom prst="rect">
            <a:avLst/>
          </a:prstGeom>
          <a:solidFill>
            <a:schemeClr val="accent2"/>
          </a:solidFill>
        </p:spPr>
        <p:txBody>
          <a:bodyPr anchor="ctr"/>
          <a:lstStyle>
            <a:lvl1pPr marL="0" indent="0">
              <a:buNone/>
              <a:defRPr sz="1400" b="0">
                <a:latin typeface="Calibri" panose="020F0502020204030204" pitchFamily="34" charset="0"/>
                <a:cs typeface="Calibri" panose="020F0502020204030204" pitchFamily="34" charset="0"/>
              </a:defRPr>
            </a:lvl1pPr>
          </a:lstStyle>
          <a:p>
            <a:r>
              <a:rPr lang="en-US" b="1">
                <a:solidFill>
                  <a:schemeClr val="bg1"/>
                </a:solidFill>
              </a:rPr>
              <a:t>Accent 2: Dark blue </a:t>
            </a:r>
            <a:br>
              <a:rPr lang="en-US" b="1">
                <a:solidFill>
                  <a:schemeClr val="bg1"/>
                </a:solidFill>
              </a:rPr>
            </a:br>
            <a:r>
              <a:rPr lang="en-US" b="1">
                <a:solidFill>
                  <a:schemeClr val="bg1"/>
                </a:solidFill>
              </a:rPr>
              <a:t>#0072CB</a:t>
            </a:r>
            <a:endParaRPr lang="en-US">
              <a:solidFill>
                <a:schemeClr val="bg1"/>
              </a:solidFill>
            </a:endParaRPr>
          </a:p>
        </p:txBody>
      </p:sp>
      <p:sp>
        <p:nvSpPr>
          <p:cNvPr id="10" name="Text Placeholder 7">
            <a:extLst>
              <a:ext uri="{FF2B5EF4-FFF2-40B4-BE49-F238E27FC236}">
                <a16:creationId xmlns:a16="http://schemas.microsoft.com/office/drawing/2014/main" id="{11DCF10A-F041-F842-D800-282163DD2F68}"/>
              </a:ext>
            </a:extLst>
          </p:cNvPr>
          <p:cNvSpPr>
            <a:spLocks noGrp="1"/>
          </p:cNvSpPr>
          <p:nvPr>
            <p:ph type="body" sz="quarter" idx="12" hasCustomPrompt="1"/>
          </p:nvPr>
        </p:nvSpPr>
        <p:spPr>
          <a:xfrm>
            <a:off x="274320" y="2658077"/>
            <a:ext cx="2708910" cy="731520"/>
          </a:xfrm>
          <a:prstGeom prst="rect">
            <a:avLst/>
          </a:prstGeom>
          <a:solidFill>
            <a:srgbClr val="418FDE"/>
          </a:solidFill>
        </p:spPr>
        <p:txBody>
          <a:bodyPr anchor="ctr"/>
          <a:lstStyle>
            <a:lvl1pPr marL="0" indent="0">
              <a:buNone/>
              <a:defRPr sz="1400" b="0">
                <a:latin typeface="Calibri" panose="020F0502020204030204" pitchFamily="34" charset="0"/>
                <a:cs typeface="Calibri" panose="020F0502020204030204" pitchFamily="34" charset="0"/>
              </a:defRPr>
            </a:lvl1pPr>
          </a:lstStyle>
          <a:p>
            <a:r>
              <a:rPr lang="en-US" b="1"/>
              <a:t>Light blue</a:t>
            </a:r>
            <a:br>
              <a:rPr lang="en-US" b="1"/>
            </a:br>
            <a:r>
              <a:rPr lang="en-US" b="1"/>
              <a:t>#418FDE</a:t>
            </a:r>
            <a:endParaRPr lang="en-US"/>
          </a:p>
        </p:txBody>
      </p:sp>
      <p:sp>
        <p:nvSpPr>
          <p:cNvPr id="11" name="Text Placeholder 7">
            <a:extLst>
              <a:ext uri="{FF2B5EF4-FFF2-40B4-BE49-F238E27FC236}">
                <a16:creationId xmlns:a16="http://schemas.microsoft.com/office/drawing/2014/main" id="{0C68F8A9-25DD-F8F7-B806-93575EAA46E4}"/>
              </a:ext>
            </a:extLst>
          </p:cNvPr>
          <p:cNvSpPr>
            <a:spLocks noGrp="1"/>
          </p:cNvSpPr>
          <p:nvPr>
            <p:ph type="body" sz="quarter" idx="13" hasCustomPrompt="1"/>
          </p:nvPr>
        </p:nvSpPr>
        <p:spPr>
          <a:xfrm>
            <a:off x="274320" y="3476568"/>
            <a:ext cx="2708910" cy="731520"/>
          </a:xfrm>
          <a:prstGeom prst="rect">
            <a:avLst/>
          </a:prstGeom>
          <a:solidFill>
            <a:srgbClr val="286140"/>
          </a:solidFill>
        </p:spPr>
        <p:txBody>
          <a:bodyPr anchor="ctr"/>
          <a:lstStyle>
            <a:lvl1pPr marL="0" indent="0">
              <a:buNone/>
              <a:defRPr sz="1400" b="1">
                <a:latin typeface="Calibri" panose="020F0502020204030204" pitchFamily="34" charset="0"/>
                <a:cs typeface="Calibri" panose="020F0502020204030204" pitchFamily="34" charset="0"/>
              </a:defRPr>
            </a:lvl1pPr>
          </a:lstStyle>
          <a:p>
            <a:r>
              <a:rPr lang="en-US" b="1">
                <a:solidFill>
                  <a:schemeClr val="bg1"/>
                </a:solidFill>
              </a:rPr>
              <a:t>Accent 3: Dark green </a:t>
            </a:r>
            <a:br>
              <a:rPr lang="en-US" b="1">
                <a:solidFill>
                  <a:schemeClr val="bg1"/>
                </a:solidFill>
              </a:rPr>
            </a:br>
            <a:r>
              <a:rPr lang="en-US">
                <a:solidFill>
                  <a:schemeClr val="bg1"/>
                </a:solidFill>
              </a:rPr>
              <a:t>#286140</a:t>
            </a:r>
          </a:p>
        </p:txBody>
      </p:sp>
      <p:sp>
        <p:nvSpPr>
          <p:cNvPr id="12" name="Text Placeholder 7">
            <a:extLst>
              <a:ext uri="{FF2B5EF4-FFF2-40B4-BE49-F238E27FC236}">
                <a16:creationId xmlns:a16="http://schemas.microsoft.com/office/drawing/2014/main" id="{F38C0B56-8647-1AAF-25A0-3E02EE8A5989}"/>
              </a:ext>
            </a:extLst>
          </p:cNvPr>
          <p:cNvSpPr>
            <a:spLocks noGrp="1"/>
          </p:cNvSpPr>
          <p:nvPr>
            <p:ph type="body" sz="quarter" idx="14" hasCustomPrompt="1"/>
          </p:nvPr>
        </p:nvSpPr>
        <p:spPr>
          <a:xfrm>
            <a:off x="274320" y="4295058"/>
            <a:ext cx="2708910" cy="731520"/>
          </a:xfrm>
          <a:prstGeom prst="rect">
            <a:avLst/>
          </a:prstGeom>
          <a:solidFill>
            <a:srgbClr val="708549"/>
          </a:solidFill>
        </p:spPr>
        <p:txBody>
          <a:bodyPr anchor="ctr"/>
          <a:lstStyle>
            <a:lvl1pPr marL="0" indent="0">
              <a:buNone/>
              <a:defRPr sz="1400" b="1">
                <a:solidFill>
                  <a:schemeClr val="bg1"/>
                </a:solidFill>
                <a:latin typeface="Calibri" panose="020F0502020204030204" pitchFamily="34" charset="0"/>
                <a:cs typeface="Calibri" panose="020F0502020204030204" pitchFamily="34" charset="0"/>
              </a:defRPr>
            </a:lvl1pPr>
          </a:lstStyle>
          <a:p>
            <a:r>
              <a:rPr lang="en-US"/>
              <a:t>Light green</a:t>
            </a:r>
            <a:br>
              <a:rPr lang="en-US"/>
            </a:br>
            <a:r>
              <a:rPr lang="en-US"/>
              <a:t>#708549</a:t>
            </a:r>
          </a:p>
        </p:txBody>
      </p:sp>
      <p:sp>
        <p:nvSpPr>
          <p:cNvPr id="20" name="Text Placeholder 7">
            <a:extLst>
              <a:ext uri="{FF2B5EF4-FFF2-40B4-BE49-F238E27FC236}">
                <a16:creationId xmlns:a16="http://schemas.microsoft.com/office/drawing/2014/main" id="{296ECBA6-08AE-47C0-104F-E4852C9E4B45}"/>
              </a:ext>
            </a:extLst>
          </p:cNvPr>
          <p:cNvSpPr>
            <a:spLocks noGrp="1"/>
          </p:cNvSpPr>
          <p:nvPr>
            <p:ph type="body" sz="quarter" idx="15" hasCustomPrompt="1"/>
          </p:nvPr>
        </p:nvSpPr>
        <p:spPr>
          <a:xfrm>
            <a:off x="3217545" y="1021095"/>
            <a:ext cx="2708910" cy="731520"/>
          </a:xfrm>
          <a:prstGeom prst="rect">
            <a:avLst/>
          </a:prstGeom>
          <a:solidFill>
            <a:schemeClr val="accent4"/>
          </a:solidFill>
        </p:spPr>
        <p:txBody>
          <a:bodyPr anchor="ctr"/>
          <a:lstStyle>
            <a:lvl1pPr marL="0" indent="0">
              <a:buNone/>
              <a:defRPr sz="1400" b="1">
                <a:latin typeface="Calibri" panose="020F0502020204030204" pitchFamily="34" charset="0"/>
                <a:cs typeface="Calibri" panose="020F0502020204030204" pitchFamily="34" charset="0"/>
              </a:defRPr>
            </a:lvl1pPr>
          </a:lstStyle>
          <a:p>
            <a:r>
              <a:rPr lang="en-US" b="1">
                <a:solidFill>
                  <a:schemeClr val="bg1"/>
                </a:solidFill>
              </a:rPr>
              <a:t>Accent 4: Dark Purple </a:t>
            </a:r>
            <a:br>
              <a:rPr lang="en-US" b="1">
                <a:solidFill>
                  <a:schemeClr val="bg1"/>
                </a:solidFill>
              </a:rPr>
            </a:br>
            <a:r>
              <a:rPr lang="en-US">
                <a:solidFill>
                  <a:schemeClr val="bg1"/>
                </a:solidFill>
              </a:rPr>
              <a:t>#A45C98</a:t>
            </a:r>
          </a:p>
        </p:txBody>
      </p:sp>
      <p:sp>
        <p:nvSpPr>
          <p:cNvPr id="21" name="Text Placeholder 7">
            <a:extLst>
              <a:ext uri="{FF2B5EF4-FFF2-40B4-BE49-F238E27FC236}">
                <a16:creationId xmlns:a16="http://schemas.microsoft.com/office/drawing/2014/main" id="{8082A320-73D7-C7F7-8799-5C0CB7F4F2AB}"/>
              </a:ext>
            </a:extLst>
          </p:cNvPr>
          <p:cNvSpPr>
            <a:spLocks noGrp="1"/>
          </p:cNvSpPr>
          <p:nvPr>
            <p:ph type="body" sz="quarter" idx="16" hasCustomPrompt="1"/>
          </p:nvPr>
        </p:nvSpPr>
        <p:spPr>
          <a:xfrm>
            <a:off x="3217545" y="1839586"/>
            <a:ext cx="2708910" cy="731520"/>
          </a:xfrm>
          <a:prstGeom prst="rect">
            <a:avLst/>
          </a:prstGeom>
          <a:solidFill>
            <a:srgbClr val="9E8FB0"/>
          </a:solidFill>
        </p:spPr>
        <p:txBody>
          <a:bodyPr anchor="ctr"/>
          <a:lstStyle>
            <a:lvl1pPr marL="0" indent="0">
              <a:buNone/>
              <a:defRPr sz="1400" b="1">
                <a:latin typeface="Calibri" panose="020F0502020204030204" pitchFamily="34" charset="0"/>
                <a:cs typeface="Calibri" panose="020F0502020204030204" pitchFamily="34" charset="0"/>
              </a:defRPr>
            </a:lvl1pPr>
          </a:lstStyle>
          <a:p>
            <a:r>
              <a:rPr lang="en-US">
                <a:solidFill>
                  <a:schemeClr val="bg1"/>
                </a:solidFill>
              </a:rPr>
              <a:t>Light purple</a:t>
            </a:r>
            <a:br>
              <a:rPr lang="en-US">
                <a:solidFill>
                  <a:schemeClr val="bg1"/>
                </a:solidFill>
              </a:rPr>
            </a:br>
            <a:r>
              <a:rPr lang="en-US">
                <a:solidFill>
                  <a:schemeClr val="bg1"/>
                </a:solidFill>
              </a:rPr>
              <a:t>#9E8FB0</a:t>
            </a:r>
          </a:p>
        </p:txBody>
      </p:sp>
      <p:sp>
        <p:nvSpPr>
          <p:cNvPr id="22" name="Text Placeholder 7">
            <a:extLst>
              <a:ext uri="{FF2B5EF4-FFF2-40B4-BE49-F238E27FC236}">
                <a16:creationId xmlns:a16="http://schemas.microsoft.com/office/drawing/2014/main" id="{8852CF16-D3D8-CCBA-CACA-A47B9D692915}"/>
              </a:ext>
            </a:extLst>
          </p:cNvPr>
          <p:cNvSpPr>
            <a:spLocks noGrp="1"/>
          </p:cNvSpPr>
          <p:nvPr>
            <p:ph type="body" sz="quarter" idx="17" hasCustomPrompt="1"/>
          </p:nvPr>
        </p:nvSpPr>
        <p:spPr>
          <a:xfrm>
            <a:off x="3217545" y="2658077"/>
            <a:ext cx="2708910" cy="731520"/>
          </a:xfrm>
          <a:prstGeom prst="rect">
            <a:avLst/>
          </a:prstGeom>
          <a:solidFill>
            <a:srgbClr val="CF4520"/>
          </a:solidFill>
        </p:spPr>
        <p:txBody>
          <a:bodyPr anchor="ctr"/>
          <a:lstStyle>
            <a:lvl1pPr marL="0" indent="0">
              <a:buNone/>
              <a:defRPr sz="1400" b="1">
                <a:latin typeface="Calibri" panose="020F0502020204030204" pitchFamily="34" charset="0"/>
                <a:cs typeface="Calibri" panose="020F0502020204030204" pitchFamily="34" charset="0"/>
              </a:defRPr>
            </a:lvl1pPr>
          </a:lstStyle>
          <a:p>
            <a:r>
              <a:rPr lang="en-US" b="1">
                <a:solidFill>
                  <a:schemeClr val="bg1"/>
                </a:solidFill>
              </a:rPr>
              <a:t>Accent 5: Dark orange</a:t>
            </a:r>
            <a:br>
              <a:rPr lang="en-US" b="1">
                <a:solidFill>
                  <a:schemeClr val="bg1"/>
                </a:solidFill>
              </a:rPr>
            </a:br>
            <a:r>
              <a:rPr lang="en-US" b="1">
                <a:solidFill>
                  <a:schemeClr val="bg1"/>
                </a:solidFill>
              </a:rPr>
              <a:t>#</a:t>
            </a:r>
            <a:r>
              <a:rPr lang="en-US">
                <a:solidFill>
                  <a:schemeClr val="bg1"/>
                </a:solidFill>
              </a:rPr>
              <a:t>CF4520</a:t>
            </a:r>
          </a:p>
        </p:txBody>
      </p:sp>
      <p:sp>
        <p:nvSpPr>
          <p:cNvPr id="23" name="Text Placeholder 7">
            <a:extLst>
              <a:ext uri="{FF2B5EF4-FFF2-40B4-BE49-F238E27FC236}">
                <a16:creationId xmlns:a16="http://schemas.microsoft.com/office/drawing/2014/main" id="{F2BB1508-DD8D-5A21-F8F7-6016970FF895}"/>
              </a:ext>
            </a:extLst>
          </p:cNvPr>
          <p:cNvSpPr>
            <a:spLocks noGrp="1"/>
          </p:cNvSpPr>
          <p:nvPr>
            <p:ph type="body" sz="quarter" idx="18" hasCustomPrompt="1"/>
          </p:nvPr>
        </p:nvSpPr>
        <p:spPr>
          <a:xfrm>
            <a:off x="3217545" y="3476568"/>
            <a:ext cx="2708910" cy="731520"/>
          </a:xfrm>
          <a:prstGeom prst="rect">
            <a:avLst/>
          </a:prstGeom>
          <a:solidFill>
            <a:srgbClr val="D66D50"/>
          </a:solidFill>
        </p:spPr>
        <p:txBody>
          <a:bodyPr anchor="ctr"/>
          <a:lstStyle>
            <a:lvl1pPr marL="0" indent="0">
              <a:buNone/>
              <a:defRPr sz="1400" b="0">
                <a:latin typeface="Calibri" panose="020F0502020204030204" pitchFamily="34" charset="0"/>
                <a:cs typeface="Calibri" panose="020F0502020204030204" pitchFamily="34" charset="0"/>
              </a:defRPr>
            </a:lvl1pPr>
          </a:lstStyle>
          <a:p>
            <a:r>
              <a:rPr lang="en-US" b="1"/>
              <a:t>Light orange</a:t>
            </a:r>
            <a:br>
              <a:rPr lang="en-US" b="1"/>
            </a:br>
            <a:r>
              <a:rPr lang="en-US" b="1"/>
              <a:t>#D66D50</a:t>
            </a:r>
            <a:endParaRPr lang="en-US"/>
          </a:p>
        </p:txBody>
      </p:sp>
      <p:sp>
        <p:nvSpPr>
          <p:cNvPr id="24" name="Text Placeholder 7">
            <a:extLst>
              <a:ext uri="{FF2B5EF4-FFF2-40B4-BE49-F238E27FC236}">
                <a16:creationId xmlns:a16="http://schemas.microsoft.com/office/drawing/2014/main" id="{E2720519-E40E-DA4C-237B-20685223E273}"/>
              </a:ext>
            </a:extLst>
          </p:cNvPr>
          <p:cNvSpPr>
            <a:spLocks noGrp="1"/>
          </p:cNvSpPr>
          <p:nvPr>
            <p:ph type="body" sz="quarter" idx="19" hasCustomPrompt="1"/>
          </p:nvPr>
        </p:nvSpPr>
        <p:spPr>
          <a:xfrm>
            <a:off x="3217545" y="4295058"/>
            <a:ext cx="2708910" cy="731520"/>
          </a:xfrm>
          <a:prstGeom prst="rect">
            <a:avLst/>
          </a:prstGeom>
          <a:solidFill>
            <a:srgbClr val="F1C400"/>
          </a:solidFill>
        </p:spPr>
        <p:txBody>
          <a:bodyPr anchor="ctr"/>
          <a:lstStyle>
            <a:lvl1pPr marL="0" indent="0">
              <a:buNone/>
              <a:defRPr sz="1400" b="1">
                <a:latin typeface="Calibri" panose="020F0502020204030204" pitchFamily="34" charset="0"/>
                <a:cs typeface="Calibri" panose="020F0502020204030204" pitchFamily="34" charset="0"/>
              </a:defRPr>
            </a:lvl1pPr>
          </a:lstStyle>
          <a:p>
            <a:r>
              <a:rPr lang="en-US" b="1"/>
              <a:t>Accent 6: Yellow</a:t>
            </a:r>
            <a:br>
              <a:rPr lang="en-US" b="1"/>
            </a:br>
            <a:r>
              <a:rPr lang="en-US"/>
              <a:t>#F1C400</a:t>
            </a:r>
          </a:p>
        </p:txBody>
      </p:sp>
      <p:sp>
        <p:nvSpPr>
          <p:cNvPr id="30" name="Text Placeholder 7">
            <a:extLst>
              <a:ext uri="{FF2B5EF4-FFF2-40B4-BE49-F238E27FC236}">
                <a16:creationId xmlns:a16="http://schemas.microsoft.com/office/drawing/2014/main" id="{0085FD96-ED35-60C1-D1C8-BDFE09188E4D}"/>
              </a:ext>
            </a:extLst>
          </p:cNvPr>
          <p:cNvSpPr>
            <a:spLocks noGrp="1"/>
          </p:cNvSpPr>
          <p:nvPr>
            <p:ph type="body" sz="quarter" idx="20" hasCustomPrompt="1"/>
          </p:nvPr>
        </p:nvSpPr>
        <p:spPr>
          <a:xfrm>
            <a:off x="6160770" y="1021095"/>
            <a:ext cx="2708910" cy="1058863"/>
          </a:xfrm>
          <a:prstGeom prst="rect">
            <a:avLst/>
          </a:prstGeom>
        </p:spPr>
        <p:txBody>
          <a:bodyPr anchor="ctr"/>
          <a:lstStyle>
            <a:lvl1pPr marL="0" indent="0">
              <a:buNone/>
              <a:defRPr sz="1400">
                <a:latin typeface="Calibri" panose="020F0502020204030204" pitchFamily="34" charset="0"/>
                <a:cs typeface="Calibri" panose="020F0502020204030204" pitchFamily="34" charset="0"/>
              </a:defRPr>
            </a:lvl1pPr>
          </a:lstStyle>
          <a:p>
            <a:r>
              <a:rPr lang="en-US" b="1">
                <a:solidFill>
                  <a:srgbClr val="0077D8"/>
                </a:solidFill>
              </a:rPr>
              <a:t>Hyperlink color</a:t>
            </a:r>
            <a:br>
              <a:rPr lang="en-US" b="1">
                <a:solidFill>
                  <a:srgbClr val="0077D8"/>
                </a:solidFill>
              </a:rPr>
            </a:br>
            <a:r>
              <a:rPr lang="en-US">
                <a:solidFill>
                  <a:srgbClr val="0077D8"/>
                </a:solidFill>
              </a:rPr>
              <a:t>#0077D8 </a:t>
            </a:r>
            <a:br>
              <a:rPr lang="en-US">
                <a:solidFill>
                  <a:srgbClr val="0077D8"/>
                </a:solidFill>
              </a:rPr>
            </a:br>
            <a:r>
              <a:rPr lang="en-US">
                <a:solidFill>
                  <a:srgbClr val="0077D8"/>
                </a:solidFill>
                <a:hlinkClick r:id="rId2"/>
              </a:rPr>
              <a:t>https://cnn.com</a:t>
            </a:r>
            <a:endParaRPr lang="en-US">
              <a:solidFill>
                <a:srgbClr val="0077D8"/>
              </a:solidFill>
            </a:endParaRPr>
          </a:p>
        </p:txBody>
      </p:sp>
      <p:sp>
        <p:nvSpPr>
          <p:cNvPr id="31" name="Text Placeholder 7">
            <a:extLst>
              <a:ext uri="{FF2B5EF4-FFF2-40B4-BE49-F238E27FC236}">
                <a16:creationId xmlns:a16="http://schemas.microsoft.com/office/drawing/2014/main" id="{478E9517-4EFE-E191-F300-77DCF7AF81A0}"/>
              </a:ext>
            </a:extLst>
          </p:cNvPr>
          <p:cNvSpPr>
            <a:spLocks noGrp="1"/>
          </p:cNvSpPr>
          <p:nvPr>
            <p:ph type="body" sz="quarter" idx="21" hasCustomPrompt="1"/>
          </p:nvPr>
        </p:nvSpPr>
        <p:spPr>
          <a:xfrm>
            <a:off x="6160770" y="2222023"/>
            <a:ext cx="2708910" cy="1900381"/>
          </a:xfrm>
          <a:prstGeom prst="rect">
            <a:avLst/>
          </a:prstGeom>
        </p:spPr>
        <p:txBody>
          <a:bodyPr anchor="ctr"/>
          <a:lstStyle>
            <a:lvl1pPr marL="0" indent="0">
              <a:buNone/>
              <a:defRPr sz="1400">
                <a:latin typeface="Calibri" panose="020F0502020204030204" pitchFamily="34" charset="0"/>
                <a:cs typeface="Calibri" panose="020F0502020204030204" pitchFamily="34" charset="0"/>
              </a:defRPr>
            </a:lvl1pPr>
          </a:lstStyle>
          <a:p>
            <a:r>
              <a:rPr lang="en-US" b="1">
                <a:solidFill>
                  <a:schemeClr val="accent5"/>
                </a:solidFill>
              </a:rPr>
              <a:t>Followed hyperlink color*</a:t>
            </a:r>
            <a:r>
              <a:rPr lang="en-US">
                <a:solidFill>
                  <a:schemeClr val="accent5"/>
                </a:solidFill>
              </a:rPr>
              <a:t> #CF4520</a:t>
            </a:r>
            <a:br>
              <a:rPr lang="en-US">
                <a:solidFill>
                  <a:schemeClr val="accent5"/>
                </a:solidFill>
              </a:rPr>
            </a:br>
            <a:r>
              <a:rPr lang="en-US">
                <a:solidFill>
                  <a:schemeClr val="accent5"/>
                </a:solidFill>
                <a:hlinkClick r:id="rId2"/>
              </a:rPr>
              <a:t>https://cnn.com</a:t>
            </a:r>
            <a:endParaRPr lang="en-US">
              <a:solidFill>
                <a:schemeClr val="accent5"/>
              </a:solidFill>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Followed hyperlink color only changes after the link is opened. Color reverts to original hyperlink color even when you save PPT and reopen.</a:t>
            </a:r>
          </a:p>
        </p:txBody>
      </p:sp>
    </p:spTree>
    <p:extLst>
      <p:ext uri="{BB962C8B-B14F-4D97-AF65-F5344CB8AC3E}">
        <p14:creationId xmlns:p14="http://schemas.microsoft.com/office/powerpoint/2010/main" val="283218630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Not a layout—3">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D7BECC0-8A0B-84A8-E6B2-5BC600764466}"/>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2452" y="0"/>
            <a:ext cx="9141547" cy="5144879"/>
          </a:xfrm>
          <a:prstGeom prst="rect">
            <a:avLst/>
          </a:prstGeom>
        </p:spPr>
      </p:pic>
    </p:spTree>
    <p:extLst>
      <p:ext uri="{BB962C8B-B14F-4D97-AF65-F5344CB8AC3E}">
        <p14:creationId xmlns:p14="http://schemas.microsoft.com/office/powerpoint/2010/main" val="13653504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One-liner blue">
    <p:bg>
      <p:bgPr>
        <a:solidFill>
          <a:srgbClr val="062D72"/>
        </a:solidFill>
        <a:effectLst/>
      </p:bgPr>
    </p:bg>
    <p:spTree>
      <p:nvGrpSpPr>
        <p:cNvPr id="1" name=""/>
        <p:cNvGrpSpPr/>
        <p:nvPr/>
      </p:nvGrpSpPr>
      <p:grpSpPr>
        <a:xfrm>
          <a:off x="0" y="0"/>
          <a:ext cx="0" cy="0"/>
          <a:chOff x="0" y="0"/>
          <a:chExt cx="0" cy="0"/>
        </a:xfrm>
      </p:grpSpPr>
      <p:sp>
        <p:nvSpPr>
          <p:cNvPr id="8" name="Decorative bar">
            <a:extLst>
              <a:ext uri="{FF2B5EF4-FFF2-40B4-BE49-F238E27FC236}">
                <a16:creationId xmlns:a16="http://schemas.microsoft.com/office/drawing/2014/main" id="{B68C9810-CECA-C2C7-5169-6BDDE9F6BD7D}"/>
              </a:ext>
              <a:ext uri="{C183D7F6-B498-43B3-948B-1728B52AA6E4}">
                <adec:decorative xmlns:adec="http://schemas.microsoft.com/office/drawing/2017/decorative" val="1"/>
              </a:ext>
            </a:extLst>
          </p:cNvPr>
          <p:cNvSpPr/>
          <p:nvPr userDrawn="1"/>
        </p:nvSpPr>
        <p:spPr>
          <a:xfrm>
            <a:off x="0" y="2113178"/>
            <a:ext cx="9144000" cy="9144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0" name="Decorative line">
            <a:extLst>
              <a:ext uri="{FF2B5EF4-FFF2-40B4-BE49-F238E27FC236}">
                <a16:creationId xmlns:a16="http://schemas.microsoft.com/office/drawing/2014/main" id="{FA715414-CBB5-3BDD-F2EE-623944218DD8}"/>
              </a:ext>
            </a:extLst>
          </p:cNvPr>
          <p:cNvSpPr/>
          <p:nvPr userDrawn="1"/>
        </p:nvSpPr>
        <p:spPr>
          <a:xfrm>
            <a:off x="0" y="3028950"/>
            <a:ext cx="9144000" cy="73152"/>
          </a:xfrm>
          <a:prstGeom prst="rect">
            <a:avLst/>
          </a:prstGeom>
          <a:solidFill>
            <a:srgbClr val="70854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itle">
            <a:extLst>
              <a:ext uri="{FF2B5EF4-FFF2-40B4-BE49-F238E27FC236}">
                <a16:creationId xmlns:a16="http://schemas.microsoft.com/office/drawing/2014/main" id="{1106AA7A-561F-0085-4C9C-12CC94DDFA6A}"/>
              </a:ext>
            </a:extLst>
          </p:cNvPr>
          <p:cNvSpPr>
            <a:spLocks noGrp="1"/>
          </p:cNvSpPr>
          <p:nvPr>
            <p:ph type="title"/>
          </p:nvPr>
        </p:nvSpPr>
        <p:spPr>
          <a:xfrm>
            <a:off x="628650" y="2158617"/>
            <a:ext cx="7886700" cy="914400"/>
          </a:xfrm>
          <a:prstGeom prst="rect">
            <a:avLst/>
          </a:prstGeom>
        </p:spPr>
        <p:txBody>
          <a:bodyPr anchor="ctr"/>
          <a:lstStyle>
            <a:lvl1pPr algn="ctr">
              <a:defRPr sz="2400"/>
            </a:lvl1pPr>
          </a:lstStyle>
          <a:p>
            <a:r>
              <a:rPr lang="en-US"/>
              <a:t>Click to edit Master title style</a:t>
            </a:r>
          </a:p>
        </p:txBody>
      </p:sp>
      <p:sp>
        <p:nvSpPr>
          <p:cNvPr id="2" name="Slide number">
            <a:extLst>
              <a:ext uri="{FF2B5EF4-FFF2-40B4-BE49-F238E27FC236}">
                <a16:creationId xmlns:a16="http://schemas.microsoft.com/office/drawing/2014/main" id="{61047688-A1EA-13C0-BAEE-CDA57665234C}"/>
              </a:ext>
            </a:extLst>
          </p:cNvPr>
          <p:cNvSpPr>
            <a:spLocks noGrp="1"/>
          </p:cNvSpPr>
          <p:nvPr>
            <p:ph type="sldNum" sz="quarter" idx="10"/>
          </p:nvPr>
        </p:nvSpPr>
        <p:spPr>
          <a:xfrm>
            <a:off x="8339328" y="4810518"/>
            <a:ext cx="649224" cy="274637"/>
          </a:xfrm>
          <a:prstGeom prst="rect">
            <a:avLst/>
          </a:prstGeom>
        </p:spPr>
        <p:txBody>
          <a:bodyPr/>
          <a:lstStyle/>
          <a:p>
            <a:fld id="{FA8F3C7B-73FF-204A-9C8F-90D4B6613D28}" type="slidenum">
              <a:rPr lang="en-US" smtClean="0"/>
              <a:pPr/>
              <a:t>‹#›</a:t>
            </a:fld>
            <a:endParaRPr lang="en-US"/>
          </a:p>
        </p:txBody>
      </p:sp>
    </p:spTree>
    <p:extLst>
      <p:ext uri="{BB962C8B-B14F-4D97-AF65-F5344CB8AC3E}">
        <p14:creationId xmlns:p14="http://schemas.microsoft.com/office/powerpoint/2010/main" val="2655109229"/>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87.xml"/><Relationship Id="rId2" Type="http://schemas.openxmlformats.org/officeDocument/2006/relationships/slideLayout" Target="../slideLayouts/slideLayout86.xml"/><Relationship Id="rId1" Type="http://schemas.openxmlformats.org/officeDocument/2006/relationships/slideLayout" Target="../slideLayouts/slideLayout85.xml"/><Relationship Id="rId4" Type="http://schemas.openxmlformats.org/officeDocument/2006/relationships/theme" Target="../theme/theme10.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image" Target="../media/image4.png"/><Relationship Id="rId5" Type="http://schemas.openxmlformats.org/officeDocument/2006/relationships/theme" Target="../theme/theme2.xml"/><Relationship Id="rId4" Type="http://schemas.openxmlformats.org/officeDocument/2006/relationships/slideLayout" Target="../slideLayouts/slideLayout7.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theme" Target="../theme/theme3.xml"/><Relationship Id="rId1" Type="http://schemas.openxmlformats.org/officeDocument/2006/relationships/slideLayout" Target="../slideLayouts/slideLayout8.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theme" Target="../theme/theme4.xml"/><Relationship Id="rId1" Type="http://schemas.openxmlformats.org/officeDocument/2006/relationships/slideLayout" Target="../slideLayouts/slideLayout9.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5" Type="http://schemas.openxmlformats.org/officeDocument/2006/relationships/image" Target="../media/image5.png"/><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25.xml"/><Relationship Id="rId18" Type="http://schemas.openxmlformats.org/officeDocument/2006/relationships/slideLayout" Target="../slideLayouts/slideLayout30.xml"/><Relationship Id="rId26" Type="http://schemas.openxmlformats.org/officeDocument/2006/relationships/slideLayout" Target="../slideLayouts/slideLayout38.xml"/><Relationship Id="rId39" Type="http://schemas.openxmlformats.org/officeDocument/2006/relationships/slideLayout" Target="../slideLayouts/slideLayout51.xml"/><Relationship Id="rId21" Type="http://schemas.openxmlformats.org/officeDocument/2006/relationships/slideLayout" Target="../slideLayouts/slideLayout33.xml"/><Relationship Id="rId34" Type="http://schemas.openxmlformats.org/officeDocument/2006/relationships/slideLayout" Target="../slideLayouts/slideLayout46.xml"/><Relationship Id="rId42" Type="http://schemas.openxmlformats.org/officeDocument/2006/relationships/slideLayout" Target="../slideLayouts/slideLayout54.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9" Type="http://schemas.openxmlformats.org/officeDocument/2006/relationships/slideLayout" Target="../slideLayouts/slideLayout41.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24" Type="http://schemas.openxmlformats.org/officeDocument/2006/relationships/slideLayout" Target="../slideLayouts/slideLayout36.xml"/><Relationship Id="rId32" Type="http://schemas.openxmlformats.org/officeDocument/2006/relationships/slideLayout" Target="../slideLayouts/slideLayout44.xml"/><Relationship Id="rId37" Type="http://schemas.openxmlformats.org/officeDocument/2006/relationships/slideLayout" Target="../slideLayouts/slideLayout49.xml"/><Relationship Id="rId40" Type="http://schemas.openxmlformats.org/officeDocument/2006/relationships/slideLayout" Target="../slideLayouts/slideLayout52.xml"/><Relationship Id="rId45" Type="http://schemas.openxmlformats.org/officeDocument/2006/relationships/tags" Target="../tags/tag1.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23" Type="http://schemas.openxmlformats.org/officeDocument/2006/relationships/slideLayout" Target="../slideLayouts/slideLayout35.xml"/><Relationship Id="rId28" Type="http://schemas.openxmlformats.org/officeDocument/2006/relationships/slideLayout" Target="../slideLayouts/slideLayout40.xml"/><Relationship Id="rId36" Type="http://schemas.openxmlformats.org/officeDocument/2006/relationships/slideLayout" Target="../slideLayouts/slideLayout48.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31" Type="http://schemas.openxmlformats.org/officeDocument/2006/relationships/slideLayout" Target="../slideLayouts/slideLayout43.xml"/><Relationship Id="rId44" Type="http://schemas.openxmlformats.org/officeDocument/2006/relationships/theme" Target="../theme/theme6.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slideLayout" Target="../slideLayouts/slideLayout34.xml"/><Relationship Id="rId27" Type="http://schemas.openxmlformats.org/officeDocument/2006/relationships/slideLayout" Target="../slideLayouts/slideLayout39.xml"/><Relationship Id="rId30" Type="http://schemas.openxmlformats.org/officeDocument/2006/relationships/slideLayout" Target="../slideLayouts/slideLayout42.xml"/><Relationship Id="rId35" Type="http://schemas.openxmlformats.org/officeDocument/2006/relationships/slideLayout" Target="../slideLayouts/slideLayout47.xml"/><Relationship Id="rId43" Type="http://schemas.openxmlformats.org/officeDocument/2006/relationships/slideLayout" Target="../slideLayouts/slideLayout55.xml"/><Relationship Id="rId8" Type="http://schemas.openxmlformats.org/officeDocument/2006/relationships/slideLayout" Target="../slideLayouts/slideLayout20.xml"/><Relationship Id="rId3" Type="http://schemas.openxmlformats.org/officeDocument/2006/relationships/slideLayout" Target="../slideLayouts/slideLayout15.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5" Type="http://schemas.openxmlformats.org/officeDocument/2006/relationships/slideLayout" Target="../slideLayouts/slideLayout37.xml"/><Relationship Id="rId33" Type="http://schemas.openxmlformats.org/officeDocument/2006/relationships/slideLayout" Target="../slideLayouts/slideLayout45.xml"/><Relationship Id="rId38" Type="http://schemas.openxmlformats.org/officeDocument/2006/relationships/slideLayout" Target="../slideLayouts/slideLayout50.xml"/><Relationship Id="rId46" Type="http://schemas.openxmlformats.org/officeDocument/2006/relationships/image" Target="../media/image7.png"/><Relationship Id="rId20" Type="http://schemas.openxmlformats.org/officeDocument/2006/relationships/slideLayout" Target="../slideLayouts/slideLayout32.xml"/><Relationship Id="rId41" Type="http://schemas.openxmlformats.org/officeDocument/2006/relationships/slideLayout" Target="../slideLayouts/slideLayout5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18" Type="http://schemas.openxmlformats.org/officeDocument/2006/relationships/image" Target="../media/image9.pn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17" Type="http://schemas.openxmlformats.org/officeDocument/2006/relationships/theme" Target="../theme/theme7.xml"/><Relationship Id="rId2" Type="http://schemas.openxmlformats.org/officeDocument/2006/relationships/slideLayout" Target="../slideLayouts/slideLayout57.xml"/><Relationship Id="rId16" Type="http://schemas.openxmlformats.org/officeDocument/2006/relationships/slideLayout" Target="../slideLayouts/slideLayout71.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slideLayout" Target="../slideLayouts/slideLayout7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slideLayout" Target="../slideLayouts/slideLayout69.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74.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image" Target="../media/image9.png"/><Relationship Id="rId5" Type="http://schemas.openxmlformats.org/officeDocument/2006/relationships/theme" Target="../theme/theme8.xml"/><Relationship Id="rId4" Type="http://schemas.openxmlformats.org/officeDocument/2006/relationships/slideLayout" Target="../slideLayouts/slideLayout75.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3.xml"/><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image" Target="../media/image7.png"/><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tags" Target="../tags/tag3.xml"/><Relationship Id="rId5" Type="http://schemas.openxmlformats.org/officeDocument/2006/relationships/slideLayout" Target="../slideLayouts/slideLayout80.xml"/><Relationship Id="rId10" Type="http://schemas.openxmlformats.org/officeDocument/2006/relationships/theme" Target="../theme/theme9.xml"/><Relationship Id="rId4" Type="http://schemas.openxmlformats.org/officeDocument/2006/relationships/slideLayout" Target="../slideLayouts/slideLayout79.xml"/><Relationship Id="rId9" Type="http://schemas.openxmlformats.org/officeDocument/2006/relationships/slideLayout" Target="../slideLayouts/slideLayout8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pic>
        <p:nvPicPr>
          <p:cNvPr id="3" name="BSPH Torch" descr="Logo, Johns Hopkins Bloomberg School of Public Health—shield with torch.">
            <a:extLst>
              <a:ext uri="{FF2B5EF4-FFF2-40B4-BE49-F238E27FC236}">
                <a16:creationId xmlns:a16="http://schemas.microsoft.com/office/drawing/2014/main" id="{24B8616F-6C87-6B52-0C41-86EC16F861A7}"/>
              </a:ext>
            </a:extLst>
          </p:cNvPr>
          <p:cNvPicPr>
            <a:picLocks noChangeAspect="1"/>
          </p:cNvPicPr>
          <p:nvPr userDrawn="1"/>
        </p:nvPicPr>
        <p:blipFill>
          <a:blip r:embed="rId5"/>
          <a:stretch>
            <a:fillRect/>
          </a:stretch>
        </p:blipFill>
        <p:spPr>
          <a:xfrm>
            <a:off x="0" y="0"/>
            <a:ext cx="3567113" cy="5143500"/>
          </a:xfrm>
          <a:prstGeom prst="rect">
            <a:avLst/>
          </a:prstGeom>
        </p:spPr>
      </p:pic>
      <p:sp>
        <p:nvSpPr>
          <p:cNvPr id="2" name="Title"/>
          <p:cNvSpPr>
            <a:spLocks noGrp="1"/>
          </p:cNvSpPr>
          <p:nvPr>
            <p:ph type="title"/>
          </p:nvPr>
        </p:nvSpPr>
        <p:spPr>
          <a:xfrm>
            <a:off x="3708399" y="250934"/>
            <a:ext cx="5283201" cy="1294894"/>
          </a:xfrm>
          <a:prstGeom prst="rect">
            <a:avLst/>
          </a:prstGeom>
        </p:spPr>
        <p:txBody>
          <a:bodyPr vert="horz" lIns="91440" tIns="45720" rIns="91440" bIns="45720" rtlCol="0" anchor="b">
            <a:noAutofit/>
          </a:bodyPr>
          <a:lstStyle/>
          <a:p>
            <a:r>
              <a:rPr lang="en-US"/>
              <a:t>Click to edit Master title style</a:t>
            </a:r>
          </a:p>
        </p:txBody>
      </p:sp>
      <p:sp>
        <p:nvSpPr>
          <p:cNvPr id="5" name="Slide number">
            <a:extLst>
              <a:ext uri="{FF2B5EF4-FFF2-40B4-BE49-F238E27FC236}">
                <a16:creationId xmlns:a16="http://schemas.microsoft.com/office/drawing/2014/main" id="{0FFA83D4-AF88-D74F-8A9B-B9D1D359A036}"/>
              </a:ext>
            </a:extLst>
          </p:cNvPr>
          <p:cNvSpPr>
            <a:spLocks noGrp="1"/>
          </p:cNvSpPr>
          <p:nvPr>
            <p:ph type="sldNum" sz="quarter" idx="4"/>
          </p:nvPr>
        </p:nvSpPr>
        <p:spPr>
          <a:xfrm>
            <a:off x="8342334" y="4809744"/>
            <a:ext cx="649266" cy="274637"/>
          </a:xfrm>
          <a:prstGeom prst="rect">
            <a:avLst/>
          </a:prstGeom>
        </p:spPr>
        <p:txBody>
          <a:bodyPr vert="horz" lIns="0" tIns="0" rIns="0" bIns="0" rtlCol="0" anchor="b"/>
          <a:lstStyle>
            <a:lvl1pPr algn="r">
              <a:defRPr sz="1200">
                <a:solidFill>
                  <a:schemeClr val="bg1"/>
                </a:solidFill>
                <a:latin typeface="Calibri" panose="020F0502020204030204" pitchFamily="34" charset="0"/>
                <a:ea typeface="Tahoma" panose="020B0604030504040204" pitchFamily="34" charset="0"/>
                <a:cs typeface="Calibri" panose="020F0502020204030204" pitchFamily="34" charset="0"/>
              </a:defRPr>
            </a:lvl1pPr>
          </a:lstStyle>
          <a:p>
            <a:fld id="{8ABDC324-684B-9C44-A484-D2B69E2467CF}" type="slidenum">
              <a:rPr lang="en-US" smtClean="0"/>
              <a:pPr/>
              <a:t>‹#›</a:t>
            </a:fld>
            <a:endParaRPr lang="en-US"/>
          </a:p>
        </p:txBody>
      </p:sp>
      <p:sp>
        <p:nvSpPr>
          <p:cNvPr id="7" name="Decorative bar">
            <a:extLst>
              <a:ext uri="{FF2B5EF4-FFF2-40B4-BE49-F238E27FC236}">
                <a16:creationId xmlns:a16="http://schemas.microsoft.com/office/drawing/2014/main" id="{52F35ABD-D203-0BEC-025C-471A483CF36F}"/>
              </a:ext>
              <a:ext uri="{C183D7F6-B498-43B3-948B-1728B52AA6E4}">
                <adec:decorative xmlns:adec="http://schemas.microsoft.com/office/drawing/2017/decorative" val="1"/>
              </a:ext>
            </a:extLst>
          </p:cNvPr>
          <p:cNvSpPr/>
          <p:nvPr userDrawn="1"/>
        </p:nvSpPr>
        <p:spPr>
          <a:xfrm>
            <a:off x="3303" y="3431309"/>
            <a:ext cx="9140697" cy="1294894"/>
          </a:xfrm>
          <a:prstGeom prst="rect">
            <a:avLst/>
          </a:prstGeom>
          <a:solidFill>
            <a:schemeClr val="accent3"/>
          </a:solid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descr="A black and white logo&#10;&#10;AI-generated content may be incorrect.">
            <a:extLst>
              <a:ext uri="{FF2B5EF4-FFF2-40B4-BE49-F238E27FC236}">
                <a16:creationId xmlns:a16="http://schemas.microsoft.com/office/drawing/2014/main" id="{C9B0D33F-01F4-6897-6183-DC7B829E1873}"/>
              </a:ext>
            </a:extLst>
          </p:cNvPr>
          <p:cNvPicPr>
            <a:picLocks noChangeAspect="1"/>
          </p:cNvPicPr>
          <p:nvPr userDrawn="1"/>
        </p:nvPicPr>
        <p:blipFill>
          <a:blip r:embed="rId6"/>
          <a:stretch>
            <a:fillRect/>
          </a:stretch>
        </p:blipFill>
        <p:spPr>
          <a:xfrm>
            <a:off x="55426" y="3465555"/>
            <a:ext cx="3216618" cy="1226402"/>
          </a:xfrm>
          <a:prstGeom prst="rect">
            <a:avLst/>
          </a:prstGeom>
          <a:solidFill>
            <a:schemeClr val="tx2"/>
          </a:solidFill>
        </p:spPr>
      </p:pic>
      <p:sp>
        <p:nvSpPr>
          <p:cNvPr id="6" name="Rectangle 5">
            <a:extLst>
              <a:ext uri="{FF2B5EF4-FFF2-40B4-BE49-F238E27FC236}">
                <a16:creationId xmlns:a16="http://schemas.microsoft.com/office/drawing/2014/main" id="{9AD6F289-9750-F658-7AD6-2A64461436B5}"/>
              </a:ext>
              <a:ext uri="{C183D7F6-B498-43B3-948B-1728B52AA6E4}">
                <adec:decorative xmlns:adec="http://schemas.microsoft.com/office/drawing/2017/decorative" val="1"/>
              </a:ext>
            </a:extLst>
          </p:cNvPr>
          <p:cNvSpPr/>
          <p:nvPr userDrawn="1"/>
        </p:nvSpPr>
        <p:spPr>
          <a:xfrm>
            <a:off x="3415471" y="3900687"/>
            <a:ext cx="1908558" cy="339246"/>
          </a:xfrm>
          <a:prstGeom prst="rect">
            <a:avLst/>
          </a:prstGeom>
          <a:solidFill>
            <a:srgbClr val="70854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Placeholder 21" descr="Logo, Food + Planet.">
            <a:extLst>
              <a:ext uri="{FF2B5EF4-FFF2-40B4-BE49-F238E27FC236}">
                <a16:creationId xmlns:a16="http://schemas.microsoft.com/office/drawing/2014/main" id="{B825A50A-0668-11DB-E8AB-0B519B456EFB}"/>
              </a:ext>
            </a:extLst>
          </p:cNvPr>
          <p:cNvPicPr>
            <a:picLocks noChangeAspect="1"/>
          </p:cNvPicPr>
          <p:nvPr userDrawn="1"/>
        </p:nvPicPr>
        <p:blipFill rotWithShape="1">
          <a:blip r:embed="rId7"/>
          <a:srcRect t="-244635" b="-248239"/>
          <a:stretch>
            <a:fillRect/>
          </a:stretch>
        </p:blipFill>
        <p:spPr>
          <a:xfrm>
            <a:off x="3527301" y="3581590"/>
            <a:ext cx="1684898" cy="998956"/>
          </a:xfrm>
          <a:prstGeom prst="rect">
            <a:avLst/>
          </a:prstGeom>
          <a:noFill/>
        </p:spPr>
      </p:pic>
    </p:spTree>
    <p:extLst>
      <p:ext uri="{BB962C8B-B14F-4D97-AF65-F5344CB8AC3E}">
        <p14:creationId xmlns:p14="http://schemas.microsoft.com/office/powerpoint/2010/main" val="1133219287"/>
      </p:ext>
    </p:extLst>
  </p:cSld>
  <p:clrMap bg1="lt1" tx1="dk1" bg2="lt2" tx2="dk2" accent1="accent1" accent2="accent2" accent3="accent3" accent4="accent4" accent5="accent5" accent6="accent6" hlink="hlink" folHlink="folHlink"/>
  <p:sldLayoutIdLst>
    <p:sldLayoutId id="2147484361" r:id="rId1"/>
    <p:sldLayoutId id="2147484362" r:id="rId2"/>
    <p:sldLayoutId id="2147484630" r:id="rId3"/>
  </p:sldLayoutIdLst>
  <p:hf hdr="0" ftr="0" dt="0"/>
  <p:txStyles>
    <p:titleStyle>
      <a:lvl1pPr algn="ctr" defTabSz="457200" rtl="0" eaLnBrk="1" latinLnBrk="0" hangingPunct="1">
        <a:spcBef>
          <a:spcPct val="0"/>
        </a:spcBef>
        <a:buNone/>
        <a:defRPr sz="2800" kern="1200">
          <a:solidFill>
            <a:schemeClr val="bg1"/>
          </a:solidFill>
          <a:latin typeface="Georgia" panose="02040502050405020303" pitchFamily="18" charset="0"/>
          <a:ea typeface="+mj-ea"/>
          <a:cs typeface="+mj-cs"/>
        </a:defRPr>
      </a:lvl1pPr>
    </p:titleStyle>
    <p:bodyStyle>
      <a:lvl1pPr marL="288925" indent="-288925" algn="l" defTabSz="457200" rtl="0" eaLnBrk="1" latinLnBrk="0" hangingPunct="1">
        <a:spcBef>
          <a:spcPts val="2400"/>
        </a:spcBef>
        <a:buClr>
          <a:srgbClr val="F98419"/>
        </a:buClr>
        <a:buSzPct val="80000"/>
        <a:buFont typeface="Arial" panose="020B0604020202020204" pitchFamily="34" charset="0"/>
        <a:buChar char="►"/>
        <a:defRPr lang="en-US" sz="1600" kern="1200" baseline="0" dirty="0" smtClean="0">
          <a:solidFill>
            <a:schemeClr val="tx1"/>
          </a:solidFill>
          <a:latin typeface="+mn-lt"/>
          <a:ea typeface="+mn-ea"/>
          <a:cs typeface="+mn-cs"/>
        </a:defRPr>
      </a:lvl1pPr>
      <a:lvl2pPr marL="566928" indent="-284163" algn="l" defTabSz="457200" rtl="0" eaLnBrk="1" latinLnBrk="0" hangingPunct="1">
        <a:spcBef>
          <a:spcPts val="0"/>
        </a:spcBef>
        <a:buClr>
          <a:srgbClr val="F98419"/>
        </a:buClr>
        <a:buSzPct val="80000"/>
        <a:buFont typeface="Arial" panose="020B0604020202020204" pitchFamily="34" charset="0"/>
        <a:buChar char="►"/>
        <a:defRPr sz="1600" kern="1200">
          <a:solidFill>
            <a:schemeClr val="tx1"/>
          </a:solidFill>
          <a:latin typeface="+mn-lt"/>
          <a:ea typeface="+mn-ea"/>
          <a:cs typeface="+mn-cs"/>
        </a:defRPr>
      </a:lvl2pPr>
      <a:lvl3pPr marL="566928" indent="237744" algn="l" defTabSz="457200" rtl="0" eaLnBrk="1" latinLnBrk="0" hangingPunct="1">
        <a:spcBef>
          <a:spcPts val="0"/>
        </a:spcBef>
        <a:buClr>
          <a:srgbClr val="F98419"/>
        </a:buClr>
        <a:buFont typeface="Arial" panose="020B0604020202020204" pitchFamily="34" charset="0"/>
        <a:buChar char="●"/>
        <a:defRPr sz="16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9" pos="5664">
          <p15:clr>
            <a:srgbClr val="F26B43"/>
          </p15:clr>
        </p15:guide>
        <p15:guide id="16">
          <p15:clr>
            <a:srgbClr val="F26B43"/>
          </p15:clr>
        </p15:guide>
        <p15:guide id="18" pos="96">
          <p15:clr>
            <a:srgbClr val="F26B43"/>
          </p15:clr>
        </p15:guide>
        <p15:guide id="20" orient="horz" pos="1620" userDrawn="1">
          <p15:clr>
            <a:srgbClr val="F26B43"/>
          </p15:clr>
        </p15:guide>
        <p15:guide id="21" orient="horz" pos="3180" userDrawn="1">
          <p15:clr>
            <a:srgbClr val="547EBF"/>
          </p15:clr>
        </p15:guide>
        <p15:guide id="24" pos="100">
          <p15:clr>
            <a:srgbClr val="F26B43"/>
          </p15:clr>
        </p15:guide>
        <p15:guide id="26" pos="2880" userDrawn="1">
          <p15:clr>
            <a:srgbClr val="F26B43"/>
          </p15:clr>
        </p15:guide>
        <p15:guide id="27" orient="horz" pos="756" userDrawn="1">
          <p15:clr>
            <a:srgbClr val="F26B43"/>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86097895"/>
      </p:ext>
    </p:extLst>
  </p:cSld>
  <p:clrMap bg1="lt1" tx1="dk1" bg2="lt2" tx2="dk2" accent1="accent1" accent2="accent2" accent3="accent3" accent4="accent4" accent5="accent5" accent6="accent6" hlink="hlink" folHlink="folHlink"/>
  <p:sldLayoutIdLst>
    <p:sldLayoutId id="2147484604" r:id="rId1"/>
    <p:sldLayoutId id="2147484607" r:id="rId2"/>
    <p:sldLayoutId id="2147484606" r:id="rId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pic>
        <p:nvPicPr>
          <p:cNvPr id="2" name="Torch" descr="Logo, Johns Hopkins Bloomberg School of Public Health—shield with torch.">
            <a:extLst>
              <a:ext uri="{FF2B5EF4-FFF2-40B4-BE49-F238E27FC236}">
                <a16:creationId xmlns:a16="http://schemas.microsoft.com/office/drawing/2014/main" id="{A79E7DBD-4C37-F810-8D16-5DE9411521D1}"/>
              </a:ext>
            </a:extLst>
          </p:cNvPr>
          <p:cNvPicPr>
            <a:picLocks noChangeAspect="1"/>
          </p:cNvPicPr>
          <p:nvPr userDrawn="1"/>
        </p:nvPicPr>
        <p:blipFill>
          <a:blip r:embed="rId6"/>
          <a:stretch>
            <a:fillRect/>
          </a:stretch>
        </p:blipFill>
        <p:spPr>
          <a:xfrm>
            <a:off x="0" y="8909"/>
            <a:ext cx="3567113" cy="5143500"/>
          </a:xfrm>
          <a:prstGeom prst="rect">
            <a:avLst/>
          </a:prstGeom>
        </p:spPr>
      </p:pic>
      <p:sp>
        <p:nvSpPr>
          <p:cNvPr id="3" name="Slide number">
            <a:extLst>
              <a:ext uri="{FF2B5EF4-FFF2-40B4-BE49-F238E27FC236}">
                <a16:creationId xmlns:a16="http://schemas.microsoft.com/office/drawing/2014/main" id="{C8A328E3-9064-B5F2-338E-6C964970B4AB}"/>
              </a:ext>
            </a:extLst>
          </p:cNvPr>
          <p:cNvSpPr>
            <a:spLocks noGrp="1"/>
          </p:cNvSpPr>
          <p:nvPr>
            <p:ph type="sldNum" sz="quarter" idx="4"/>
          </p:nvPr>
        </p:nvSpPr>
        <p:spPr>
          <a:xfrm>
            <a:off x="8342334" y="4813338"/>
            <a:ext cx="649266" cy="274637"/>
          </a:xfrm>
          <a:prstGeom prst="rect">
            <a:avLst/>
          </a:prstGeom>
        </p:spPr>
        <p:txBody>
          <a:bodyPr vert="horz" lIns="0" tIns="0" rIns="0" bIns="0" rtlCol="0" anchor="b"/>
          <a:lstStyle>
            <a:lvl1pPr algn="r">
              <a:defRPr sz="1200">
                <a:solidFill>
                  <a:schemeClr val="bg1"/>
                </a:solidFill>
                <a:latin typeface="Calibri" panose="020F0502020204030204" pitchFamily="34" charset="0"/>
                <a:ea typeface="Tahoma" panose="020B0604030504040204" pitchFamily="34" charset="0"/>
                <a:cs typeface="Calibri" panose="020F0502020204030204" pitchFamily="34" charset="0"/>
              </a:defRPr>
            </a:lvl1pPr>
          </a:lstStyle>
          <a:p>
            <a:fld id="{8ABDC324-684B-9C44-A484-D2B69E2467CF}" type="slidenum">
              <a:rPr lang="en-US" smtClean="0"/>
              <a:pPr/>
              <a:t>‹#›</a:t>
            </a:fld>
            <a:endParaRPr lang="en-US"/>
          </a:p>
        </p:txBody>
      </p:sp>
    </p:spTree>
    <p:extLst>
      <p:ext uri="{BB962C8B-B14F-4D97-AF65-F5344CB8AC3E}">
        <p14:creationId xmlns:p14="http://schemas.microsoft.com/office/powerpoint/2010/main" val="685337325"/>
      </p:ext>
    </p:extLst>
  </p:cSld>
  <p:clrMap bg1="lt1" tx1="dk1" bg2="lt2" tx2="dk2" accent1="accent1" accent2="accent2" accent3="accent3" accent4="accent4" accent5="accent5" accent6="accent6" hlink="hlink" folHlink="folHlink"/>
  <p:sldLayoutIdLst>
    <p:sldLayoutId id="2147483648" r:id="rId1"/>
    <p:sldLayoutId id="2147483651" r:id="rId2"/>
    <p:sldLayoutId id="2147483649" r:id="rId3"/>
    <p:sldLayoutId id="2147483650" r:id="rId4"/>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accent3"/>
        </a:solidFill>
        <a:effectLst/>
      </p:bgPr>
    </p:bg>
    <p:spTree>
      <p:nvGrpSpPr>
        <p:cNvPr id="1" name=""/>
        <p:cNvGrpSpPr/>
        <p:nvPr/>
      </p:nvGrpSpPr>
      <p:grpSpPr>
        <a:xfrm>
          <a:off x="0" y="0"/>
          <a:ext cx="0" cy="0"/>
          <a:chOff x="0" y="0"/>
          <a:chExt cx="0" cy="0"/>
        </a:xfrm>
      </p:grpSpPr>
      <p:sp>
        <p:nvSpPr>
          <p:cNvPr id="5" name="Slide number">
            <a:extLst>
              <a:ext uri="{FF2B5EF4-FFF2-40B4-BE49-F238E27FC236}">
                <a16:creationId xmlns:a16="http://schemas.microsoft.com/office/drawing/2014/main" id="{70E2AA09-BC64-4F0B-FBF7-5242933A026E}"/>
              </a:ext>
            </a:extLst>
          </p:cNvPr>
          <p:cNvSpPr>
            <a:spLocks noGrp="1"/>
          </p:cNvSpPr>
          <p:nvPr>
            <p:ph type="sldNum" sz="quarter" idx="4"/>
          </p:nvPr>
        </p:nvSpPr>
        <p:spPr>
          <a:xfrm>
            <a:off x="8339328" y="4809744"/>
            <a:ext cx="649224" cy="274637"/>
          </a:xfrm>
          <a:prstGeom prst="rect">
            <a:avLst/>
          </a:prstGeom>
        </p:spPr>
        <p:txBody>
          <a:bodyPr vert="horz" lIns="0" tIns="0" rIns="0" bIns="0" rtlCol="0" anchor="b"/>
          <a:lstStyle>
            <a:lvl1pPr algn="r">
              <a:defRPr sz="1200">
                <a:solidFill>
                  <a:schemeClr val="bg1"/>
                </a:solidFill>
                <a:latin typeface="Calibri" panose="020F0502020204030204" pitchFamily="34" charset="0"/>
                <a:ea typeface="Tahoma" panose="020B0604030504040204" pitchFamily="34" charset="0"/>
                <a:cs typeface="Calibri" panose="020F0502020204030204" pitchFamily="34" charset="0"/>
              </a:defRPr>
            </a:lvl1pPr>
          </a:lstStyle>
          <a:p>
            <a:fld id="{4F3F24AA-65AD-4E46-94D4-95CB0FA293CB}" type="slidenum">
              <a:rPr lang="en-US" smtClean="0"/>
              <a:pPr/>
              <a:t>‹#›</a:t>
            </a:fld>
            <a:endParaRPr lang="en-US"/>
          </a:p>
        </p:txBody>
      </p:sp>
      <p:pic>
        <p:nvPicPr>
          <p:cNvPr id="3" name="Torch" descr="Logo, Johns Hopkins Bloomberg School of Public Health—shield with torch.">
            <a:extLst>
              <a:ext uri="{FF2B5EF4-FFF2-40B4-BE49-F238E27FC236}">
                <a16:creationId xmlns:a16="http://schemas.microsoft.com/office/drawing/2014/main" id="{8561EF3E-43EC-1339-441D-1B312131CDF5}"/>
              </a:ext>
            </a:extLst>
          </p:cNvPr>
          <p:cNvPicPr>
            <a:picLocks noChangeAspect="1"/>
          </p:cNvPicPr>
          <p:nvPr userDrawn="1"/>
        </p:nvPicPr>
        <p:blipFill>
          <a:blip r:embed="rId3"/>
          <a:stretch>
            <a:fillRect/>
          </a:stretch>
        </p:blipFill>
        <p:spPr>
          <a:xfrm>
            <a:off x="0" y="-8313"/>
            <a:ext cx="9144000" cy="5143500"/>
          </a:xfrm>
          <a:prstGeom prst="rect">
            <a:avLst/>
          </a:prstGeom>
        </p:spPr>
      </p:pic>
    </p:spTree>
    <p:extLst>
      <p:ext uri="{BB962C8B-B14F-4D97-AF65-F5344CB8AC3E}">
        <p14:creationId xmlns:p14="http://schemas.microsoft.com/office/powerpoint/2010/main" val="616642392"/>
      </p:ext>
    </p:extLst>
  </p:cSld>
  <p:clrMap bg1="lt1" tx1="dk1" bg2="lt2" tx2="dk2" accent1="accent1" accent2="accent2" accent3="accent3" accent4="accent4" accent5="accent5" accent6="accent6" hlink="hlink" folHlink="folHlink"/>
  <p:sldLayoutIdLst>
    <p:sldLayoutId id="2147484368" r:id="rId1"/>
  </p:sldLayoutIdLst>
  <p:hf hdr="0" ftr="0" dt="0"/>
  <p:txStyles>
    <p:titleStyle>
      <a:lvl1pPr algn="l" defTabSz="914400" rtl="0" eaLnBrk="1" latinLnBrk="0" hangingPunct="1">
        <a:lnSpc>
          <a:spcPct val="90000"/>
        </a:lnSpc>
        <a:spcBef>
          <a:spcPct val="0"/>
        </a:spcBef>
        <a:buNone/>
        <a:defRPr sz="2000" kern="1200">
          <a:solidFill>
            <a:schemeClr val="bg1"/>
          </a:solidFill>
          <a:latin typeface="Georgia" panose="02040502050405020303" pitchFamily="18"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bg1"/>
          </a:solidFill>
          <a:latin typeface="Georgia" panose="02040502050405020303" pitchFamily="18"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bg1"/>
          </a:solidFill>
          <a:latin typeface="Georgia" panose="02040502050405020303" pitchFamily="18"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bg1"/>
          </a:solidFill>
          <a:latin typeface="Georgia" panose="02040502050405020303" pitchFamily="18"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Georgia" panose="02040502050405020303" pitchFamily="18"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userDrawn="1">
          <p15:clr>
            <a:srgbClr val="F26B43"/>
          </p15:clr>
        </p15:guide>
        <p15:guide id="2" pos="2880" userDrawn="1">
          <p15:clr>
            <a:srgbClr val="F26B43"/>
          </p15:clr>
        </p15:guide>
        <p15:guide id="3" orient="horz" userDrawn="1">
          <p15:clr>
            <a:srgbClr val="F26B43"/>
          </p15:clr>
        </p15:guide>
        <p15:guide id="4" orient="horz" pos="3180" userDrawn="1">
          <p15:clr>
            <a:srgbClr val="547EBF"/>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sp>
        <p:nvSpPr>
          <p:cNvPr id="5" name="Slide number">
            <a:extLst>
              <a:ext uri="{FF2B5EF4-FFF2-40B4-BE49-F238E27FC236}">
                <a16:creationId xmlns:a16="http://schemas.microsoft.com/office/drawing/2014/main" id="{70E2AA09-BC64-4F0B-FBF7-5242933A026E}"/>
              </a:ext>
            </a:extLst>
          </p:cNvPr>
          <p:cNvSpPr>
            <a:spLocks noGrp="1"/>
          </p:cNvSpPr>
          <p:nvPr>
            <p:ph type="sldNum" sz="quarter" idx="4"/>
          </p:nvPr>
        </p:nvSpPr>
        <p:spPr>
          <a:xfrm>
            <a:off x="8339328" y="4810518"/>
            <a:ext cx="649224" cy="274637"/>
          </a:xfrm>
          <a:prstGeom prst="rect">
            <a:avLst/>
          </a:prstGeom>
        </p:spPr>
        <p:txBody>
          <a:bodyPr vert="horz" lIns="0" tIns="0" rIns="0" bIns="0" rtlCol="0" anchor="b"/>
          <a:lstStyle>
            <a:lvl1pPr algn="r">
              <a:defRPr sz="1200">
                <a:solidFill>
                  <a:schemeClr val="bg1"/>
                </a:solidFill>
                <a:latin typeface="Calibri" panose="020F0502020204030204" pitchFamily="34" charset="0"/>
                <a:ea typeface="Tahoma" panose="020B0604030504040204" pitchFamily="34" charset="0"/>
                <a:cs typeface="Calibri" panose="020F0502020204030204" pitchFamily="34" charset="0"/>
              </a:defRPr>
            </a:lvl1pPr>
          </a:lstStyle>
          <a:p>
            <a:fld id="{4F3F24AA-65AD-4E46-94D4-95CB0FA293CB}" type="slidenum">
              <a:rPr lang="en-US" smtClean="0"/>
              <a:pPr/>
              <a:t>‹#›</a:t>
            </a:fld>
            <a:endParaRPr lang="en-US"/>
          </a:p>
        </p:txBody>
      </p:sp>
      <p:pic>
        <p:nvPicPr>
          <p:cNvPr id="2" name="Torch" descr="Logo, Johns Hopkins Bloomberg School of Public Health—shield with torch.">
            <a:extLst>
              <a:ext uri="{FF2B5EF4-FFF2-40B4-BE49-F238E27FC236}">
                <a16:creationId xmlns:a16="http://schemas.microsoft.com/office/drawing/2014/main" id="{2D5F7DEA-D814-4ABE-B3AA-A0BE19E622EC}"/>
              </a:ext>
            </a:extLst>
          </p:cNvPr>
          <p:cNvPicPr>
            <a:picLocks noChangeAspect="1"/>
          </p:cNvPicPr>
          <p:nvPr userDrawn="1"/>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2772273191"/>
      </p:ext>
    </p:extLst>
  </p:cSld>
  <p:clrMap bg1="lt1" tx1="dk1" bg2="lt2" tx2="dk2" accent1="accent1" accent2="accent2" accent3="accent3" accent4="accent4" accent5="accent5" accent6="accent6" hlink="hlink" folHlink="folHlink"/>
  <p:sldLayoutIdLst>
    <p:sldLayoutId id="2147484586" r:id="rId1"/>
  </p:sldLayoutIdLst>
  <p:hf hdr="0" ftr="0" dt="0"/>
  <p:txStyles>
    <p:titleStyle>
      <a:lvl1pPr algn="l" defTabSz="914400" rtl="0" eaLnBrk="1" latinLnBrk="0" hangingPunct="1">
        <a:lnSpc>
          <a:spcPct val="90000"/>
        </a:lnSpc>
        <a:spcBef>
          <a:spcPct val="0"/>
        </a:spcBef>
        <a:buNone/>
        <a:defRPr sz="2000" kern="1200">
          <a:solidFill>
            <a:schemeClr val="bg1"/>
          </a:solidFill>
          <a:latin typeface="Georgia" panose="02040502050405020303" pitchFamily="18"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bg1"/>
          </a:solidFill>
          <a:latin typeface="Georgia" panose="02040502050405020303" pitchFamily="18"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bg1"/>
          </a:solidFill>
          <a:latin typeface="Georgia" panose="02040502050405020303" pitchFamily="18"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bg1"/>
          </a:solidFill>
          <a:latin typeface="Georgia" panose="02040502050405020303" pitchFamily="18"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Georgia" panose="02040502050405020303" pitchFamily="18"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userDrawn="1">
          <p15:clr>
            <a:srgbClr val="F26B43"/>
          </p15:clr>
        </p15:guide>
        <p15:guide id="2" pos="2880" userDrawn="1">
          <p15:clr>
            <a:srgbClr val="F26B43"/>
          </p15:clr>
        </p15:guide>
        <p15:guide id="3" orient="horz" userDrawn="1">
          <p15:clr>
            <a:srgbClr val="F26B43"/>
          </p15:clr>
        </p15:guide>
        <p15:guide id="4" orient="horz" pos="3180" userDrawn="1">
          <p15:clr>
            <a:srgbClr val="547EBF"/>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sp>
        <p:nvSpPr>
          <p:cNvPr id="5" name="Slide number">
            <a:extLst>
              <a:ext uri="{FF2B5EF4-FFF2-40B4-BE49-F238E27FC236}">
                <a16:creationId xmlns:a16="http://schemas.microsoft.com/office/drawing/2014/main" id="{70E2AA09-BC64-4F0B-FBF7-5242933A026E}"/>
              </a:ext>
            </a:extLst>
          </p:cNvPr>
          <p:cNvSpPr>
            <a:spLocks noGrp="1"/>
          </p:cNvSpPr>
          <p:nvPr>
            <p:ph type="sldNum" sz="quarter" idx="4"/>
          </p:nvPr>
        </p:nvSpPr>
        <p:spPr>
          <a:xfrm>
            <a:off x="8339328" y="4810518"/>
            <a:ext cx="649224" cy="274637"/>
          </a:xfrm>
          <a:prstGeom prst="rect">
            <a:avLst/>
          </a:prstGeom>
        </p:spPr>
        <p:txBody>
          <a:bodyPr vert="horz" lIns="0" tIns="0" rIns="0" bIns="0" rtlCol="0" anchor="b"/>
          <a:lstStyle>
            <a:lvl1pPr algn="r">
              <a:defRPr sz="1200">
                <a:solidFill>
                  <a:schemeClr val="bg1"/>
                </a:solidFill>
                <a:latin typeface="Calibri" panose="020F0502020204030204" pitchFamily="34" charset="0"/>
                <a:ea typeface="Tahoma" panose="020B0604030504040204" pitchFamily="34" charset="0"/>
                <a:cs typeface="Calibri" panose="020F0502020204030204" pitchFamily="34" charset="0"/>
              </a:defRPr>
            </a:lvl1pPr>
          </a:lstStyle>
          <a:p>
            <a:fld id="{4F3F24AA-65AD-4E46-94D4-95CB0FA293CB}" type="slidenum">
              <a:rPr lang="en-US" smtClean="0"/>
              <a:pPr/>
              <a:t>‹#›</a:t>
            </a:fld>
            <a:endParaRPr lang="en-US"/>
          </a:p>
        </p:txBody>
      </p:sp>
      <p:pic>
        <p:nvPicPr>
          <p:cNvPr id="2" name="Torch" descr="Logo, Johns Hopkins Bloomberg School of Public Health—shield with torch.">
            <a:extLst>
              <a:ext uri="{FF2B5EF4-FFF2-40B4-BE49-F238E27FC236}">
                <a16:creationId xmlns:a16="http://schemas.microsoft.com/office/drawing/2014/main" id="{2D5F7DEA-D814-4ABE-B3AA-A0BE19E622EC}"/>
              </a:ext>
            </a:extLst>
          </p:cNvPr>
          <p:cNvPicPr>
            <a:picLocks noChangeAspect="1"/>
          </p:cNvPicPr>
          <p:nvPr userDrawn="1"/>
        </p:nvPicPr>
        <p:blipFill>
          <a:blip r:embed="rId5"/>
          <a:stretch>
            <a:fillRect/>
          </a:stretch>
        </p:blipFill>
        <p:spPr>
          <a:xfrm>
            <a:off x="0" y="0"/>
            <a:ext cx="9144000" cy="5143500"/>
          </a:xfrm>
          <a:prstGeom prst="rect">
            <a:avLst/>
          </a:prstGeom>
        </p:spPr>
      </p:pic>
    </p:spTree>
    <p:extLst>
      <p:ext uri="{BB962C8B-B14F-4D97-AF65-F5344CB8AC3E}">
        <p14:creationId xmlns:p14="http://schemas.microsoft.com/office/powerpoint/2010/main" val="102968739"/>
      </p:ext>
    </p:extLst>
  </p:cSld>
  <p:clrMap bg1="lt1" tx1="dk1" bg2="lt2" tx2="dk2" accent1="accent1" accent2="accent2" accent3="accent3" accent4="accent4" accent5="accent5" accent6="accent6" hlink="hlink" folHlink="folHlink"/>
  <p:sldLayoutIdLst>
    <p:sldLayoutId id="2147484614" r:id="rId1"/>
    <p:sldLayoutId id="2147484594" r:id="rId2"/>
    <p:sldLayoutId id="2147484636" r:id="rId3"/>
  </p:sldLayoutIdLst>
  <p:hf hdr="0" ftr="0" dt="0"/>
  <p:txStyles>
    <p:titleStyle>
      <a:lvl1pPr algn="l" defTabSz="914400" rtl="0" eaLnBrk="1" latinLnBrk="0" hangingPunct="1">
        <a:lnSpc>
          <a:spcPct val="90000"/>
        </a:lnSpc>
        <a:spcBef>
          <a:spcPct val="0"/>
        </a:spcBef>
        <a:buNone/>
        <a:defRPr sz="2000" kern="1200">
          <a:solidFill>
            <a:schemeClr val="bg1"/>
          </a:solidFill>
          <a:latin typeface="Georgia" panose="02040502050405020303" pitchFamily="18"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bg1"/>
          </a:solidFill>
          <a:latin typeface="Georgia" panose="02040502050405020303" pitchFamily="18"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bg1"/>
          </a:solidFill>
          <a:latin typeface="Georgia" panose="02040502050405020303" pitchFamily="18"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bg1"/>
          </a:solidFill>
          <a:latin typeface="Georgia" panose="02040502050405020303" pitchFamily="18"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Georgia" panose="02040502050405020303" pitchFamily="18"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userDrawn="1">
          <p15:clr>
            <a:srgbClr val="F26B43"/>
          </p15:clr>
        </p15:guide>
        <p15:guide id="2" pos="2880" userDrawn="1">
          <p15:clr>
            <a:srgbClr val="F26B43"/>
          </p15:clr>
        </p15:guide>
        <p15:guide id="3" orient="horz" userDrawn="1">
          <p15:clr>
            <a:srgbClr val="F26B43"/>
          </p15:clr>
        </p15:guide>
        <p15:guide id="4" orient="horz" pos="3180" userDrawn="1">
          <p15:clr>
            <a:srgbClr val="547EBF"/>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Decorative bar">
            <a:extLst>
              <a:ext uri="{C183D7F6-B498-43B3-948B-1728B52AA6E4}">
                <adec:decorative xmlns:adec="http://schemas.microsoft.com/office/drawing/2017/decorative" val="1"/>
              </a:ext>
            </a:extLst>
          </p:cNvPr>
          <p:cNvSpPr>
            <a:spLocks noChangeArrowheads="1"/>
          </p:cNvSpPr>
          <p:nvPr>
            <p:custDataLst>
              <p:tags r:id="rId45"/>
            </p:custDataLst>
          </p:nvPr>
        </p:nvSpPr>
        <p:spPr bwMode="auto">
          <a:xfrm>
            <a:off x="0" y="0"/>
            <a:ext cx="9144000" cy="965200"/>
          </a:xfrm>
          <a:prstGeom prst="rect">
            <a:avLst/>
          </a:prstGeom>
          <a:solidFill>
            <a:srgbClr val="002D72"/>
          </a:solidFill>
          <a:ln w="9525">
            <a:noFill/>
            <a:round/>
            <a:headEnd type="none" w="sm" len="sm"/>
            <a:tailEnd type="none" w="sm" len="sm"/>
          </a:ln>
        </p:spPr>
        <p:txBody>
          <a:bodyPr>
            <a:prstTxWarp prst="textNoShape">
              <a:avLst/>
            </a:prstTxWarp>
          </a:bodyPr>
          <a:lstStyle/>
          <a:p>
            <a:pPr>
              <a:defRPr/>
            </a:pPr>
            <a:endParaRPr lang="en-US">
              <a:latin typeface="Bookman Old Style" pitchFamily="-84" charset="0"/>
              <a:ea typeface="ＭＳ Ｐゴシック" pitchFamily="-84" charset="-128"/>
              <a:cs typeface="ＭＳ Ｐゴシック" pitchFamily="-84" charset="-128"/>
            </a:endParaRPr>
          </a:p>
        </p:txBody>
      </p:sp>
      <p:pic>
        <p:nvPicPr>
          <p:cNvPr id="16" name="Logo" descr="Logo, Johns Hopkins Bloomberg School of Public Health—shield with torch.">
            <a:extLst>
              <a:ext uri="{FF2B5EF4-FFF2-40B4-BE49-F238E27FC236}">
                <a16:creationId xmlns:a16="http://schemas.microsoft.com/office/drawing/2014/main" id="{37C8E7E5-3555-2307-4F89-2C791AB54586}"/>
              </a:ext>
            </a:extLst>
          </p:cNvPr>
          <p:cNvPicPr>
            <a:picLocks noChangeAspect="1"/>
          </p:cNvPicPr>
          <p:nvPr userDrawn="1"/>
        </p:nvPicPr>
        <p:blipFill>
          <a:blip r:embed="rId46"/>
          <a:stretch>
            <a:fillRect/>
          </a:stretch>
        </p:blipFill>
        <p:spPr>
          <a:xfrm>
            <a:off x="8224962" y="226932"/>
            <a:ext cx="919038" cy="965200"/>
          </a:xfrm>
          <a:prstGeom prst="rect">
            <a:avLst/>
          </a:prstGeom>
        </p:spPr>
      </p:pic>
      <p:sp>
        <p:nvSpPr>
          <p:cNvPr id="14" name="Decorative line">
            <a:extLst>
              <a:ext uri="{FF2B5EF4-FFF2-40B4-BE49-F238E27FC236}">
                <a16:creationId xmlns:a16="http://schemas.microsoft.com/office/drawing/2014/main" id="{65C36E4A-28C7-6C35-2F8A-8033F2426F81}"/>
              </a:ext>
              <a:ext uri="{C183D7F6-B498-43B3-948B-1728B52AA6E4}">
                <adec:decorative xmlns:adec="http://schemas.microsoft.com/office/drawing/2017/decorative" val="1"/>
              </a:ext>
            </a:extLst>
          </p:cNvPr>
          <p:cNvSpPr/>
          <p:nvPr userDrawn="1"/>
        </p:nvSpPr>
        <p:spPr>
          <a:xfrm>
            <a:off x="0" y="965200"/>
            <a:ext cx="9144000" cy="73152"/>
          </a:xfrm>
          <a:prstGeom prst="rect">
            <a:avLst/>
          </a:prstGeom>
          <a:solidFill>
            <a:srgbClr val="70854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p:cNvSpPr>
            <a:spLocks noGrp="1"/>
          </p:cNvSpPr>
          <p:nvPr>
            <p:ph type="title"/>
          </p:nvPr>
        </p:nvSpPr>
        <p:spPr>
          <a:xfrm>
            <a:off x="149313" y="53975"/>
            <a:ext cx="8842287" cy="857250"/>
          </a:xfrm>
          <a:prstGeom prst="rect">
            <a:avLst/>
          </a:prstGeom>
        </p:spPr>
        <p:txBody>
          <a:bodyPr vert="horz" lIns="91440" tIns="45720" rIns="91440" bIns="45720" rtlCol="0" anchor="ctr">
            <a:noAutofit/>
          </a:bodyPr>
          <a:lstStyle/>
          <a:p>
            <a:r>
              <a:rPr lang="en-US"/>
              <a:t>Click to edit Master title style</a:t>
            </a:r>
          </a:p>
        </p:txBody>
      </p:sp>
      <p:sp>
        <p:nvSpPr>
          <p:cNvPr id="3" name="Bullets"/>
          <p:cNvSpPr>
            <a:spLocks noGrp="1"/>
          </p:cNvSpPr>
          <p:nvPr>
            <p:ph type="body" idx="1"/>
          </p:nvPr>
        </p:nvSpPr>
        <p:spPr>
          <a:xfrm>
            <a:off x="149313" y="1200151"/>
            <a:ext cx="8842287" cy="3390899"/>
          </a:xfrm>
          <a:prstGeom prst="rect">
            <a:avLst/>
          </a:prstGeom>
          <a:noFill/>
          <a:ln>
            <a:solidFill>
              <a:srgbClr val="6CACE4">
                <a:alpha val="25000"/>
              </a:srgbClr>
            </a:solidFill>
          </a:ln>
        </p:spPr>
        <p:txBody>
          <a:bodyPr vert="horz" lIns="91440" tIns="45720" rIns="91440" bIns="45720" rtlCol="0">
            <a:noAutofit/>
          </a:bodyPr>
          <a:lstStyle/>
          <a:p>
            <a:pPr lvl="0"/>
            <a:r>
              <a:rPr lang="en-US"/>
              <a:t>Click to add first-level bullet</a:t>
            </a:r>
          </a:p>
          <a:p>
            <a:pPr lvl="1"/>
            <a:r>
              <a:rPr lang="en-US"/>
              <a:t>Second level</a:t>
            </a:r>
          </a:p>
          <a:p>
            <a:pPr lvl="2"/>
            <a:r>
              <a:rPr lang="en-US"/>
              <a:t>Third level</a:t>
            </a:r>
          </a:p>
        </p:txBody>
      </p:sp>
      <p:sp>
        <p:nvSpPr>
          <p:cNvPr id="8" name="Slide number">
            <a:extLst>
              <a:ext uri="{FF2B5EF4-FFF2-40B4-BE49-F238E27FC236}">
                <a16:creationId xmlns:a16="http://schemas.microsoft.com/office/drawing/2014/main" id="{9045C060-0B00-7045-9125-69E17E9947A7}"/>
              </a:ext>
            </a:extLst>
          </p:cNvPr>
          <p:cNvSpPr>
            <a:spLocks noGrp="1"/>
          </p:cNvSpPr>
          <p:nvPr>
            <p:ph type="sldNum" sz="quarter" idx="4"/>
          </p:nvPr>
        </p:nvSpPr>
        <p:spPr>
          <a:xfrm>
            <a:off x="8342334" y="4809744"/>
            <a:ext cx="649266" cy="274637"/>
          </a:xfrm>
          <a:prstGeom prst="rect">
            <a:avLst/>
          </a:prstGeom>
        </p:spPr>
        <p:txBody>
          <a:bodyPr vert="horz" lIns="0" tIns="0" rIns="0" bIns="0" rtlCol="0" anchor="b"/>
          <a:lstStyle>
            <a:lvl1pPr algn="r">
              <a:defRPr sz="1200">
                <a:solidFill>
                  <a:schemeClr val="tx1"/>
                </a:solidFill>
                <a:latin typeface="Calibri" panose="020F0502020204030204" pitchFamily="34" charset="0"/>
                <a:ea typeface="Tahoma" panose="020B0604030504040204" pitchFamily="34" charset="0"/>
                <a:cs typeface="Calibri" panose="020F0502020204030204" pitchFamily="34" charset="0"/>
              </a:defRPr>
            </a:lvl1pPr>
          </a:lstStyle>
          <a:p>
            <a:fld id="{8ABDC324-684B-9C44-A484-D2B69E2467CF}" type="slidenum">
              <a:rPr lang="en-US" smtClean="0"/>
              <a:pPr/>
              <a:t>‹#›</a:t>
            </a:fld>
            <a:endParaRPr lang="en-US"/>
          </a:p>
        </p:txBody>
      </p:sp>
    </p:spTree>
    <p:extLst>
      <p:ext uri="{BB962C8B-B14F-4D97-AF65-F5344CB8AC3E}">
        <p14:creationId xmlns:p14="http://schemas.microsoft.com/office/powerpoint/2010/main" val="3407250304"/>
      </p:ext>
    </p:extLst>
  </p:cSld>
  <p:clrMap bg1="lt1" tx1="dk1" bg2="lt2" tx2="dk2" accent1="accent1" accent2="accent2" accent3="accent3" accent4="accent4" accent5="accent5" accent6="accent6" hlink="hlink" folHlink="folHlink"/>
  <p:sldLayoutIdLst>
    <p:sldLayoutId id="2147483885" r:id="rId1"/>
    <p:sldLayoutId id="2147483950" r:id="rId2"/>
    <p:sldLayoutId id="2147483886" r:id="rId3"/>
    <p:sldLayoutId id="2147484608" r:id="rId4"/>
    <p:sldLayoutId id="2147483947" r:id="rId5"/>
    <p:sldLayoutId id="2147483921" r:id="rId6"/>
    <p:sldLayoutId id="2147483920" r:id="rId7"/>
    <p:sldLayoutId id="2147483915" r:id="rId8"/>
    <p:sldLayoutId id="2147483889" r:id="rId9"/>
    <p:sldLayoutId id="2147483949" r:id="rId10"/>
    <p:sldLayoutId id="2147483890" r:id="rId11"/>
    <p:sldLayoutId id="2147484638" r:id="rId12"/>
    <p:sldLayoutId id="2147484612" r:id="rId13"/>
    <p:sldLayoutId id="2147484610" r:id="rId14"/>
    <p:sldLayoutId id="2147484611" r:id="rId15"/>
    <p:sldLayoutId id="2147484624" r:id="rId16"/>
    <p:sldLayoutId id="2147483945" r:id="rId17"/>
    <p:sldLayoutId id="2147483891" r:id="rId18"/>
    <p:sldLayoutId id="2147483892" r:id="rId19"/>
    <p:sldLayoutId id="2147483893" r:id="rId20"/>
    <p:sldLayoutId id="2147483894" r:id="rId21"/>
    <p:sldLayoutId id="2147483900" r:id="rId22"/>
    <p:sldLayoutId id="2147484584" r:id="rId23"/>
    <p:sldLayoutId id="2147483902" r:id="rId24"/>
    <p:sldLayoutId id="2147483903" r:id="rId25"/>
    <p:sldLayoutId id="2147484623" r:id="rId26"/>
    <p:sldLayoutId id="2147484465" r:id="rId27"/>
    <p:sldLayoutId id="2147483905" r:id="rId28"/>
    <p:sldLayoutId id="2147483906" r:id="rId29"/>
    <p:sldLayoutId id="2147484637" r:id="rId30"/>
    <p:sldLayoutId id="2147483914" r:id="rId31"/>
    <p:sldLayoutId id="2147483922" r:id="rId32"/>
    <p:sldLayoutId id="2147483909" r:id="rId33"/>
    <p:sldLayoutId id="2147484461" r:id="rId34"/>
    <p:sldLayoutId id="2147484616" r:id="rId35"/>
    <p:sldLayoutId id="2147484581" r:id="rId36"/>
    <p:sldLayoutId id="2147484578" r:id="rId37"/>
    <p:sldLayoutId id="2147484579" r:id="rId38"/>
    <p:sldLayoutId id="2147484629" r:id="rId39"/>
    <p:sldLayoutId id="2147484460" r:id="rId40"/>
    <p:sldLayoutId id="2147483910" r:id="rId41"/>
    <p:sldLayoutId id="2147483923" r:id="rId42"/>
    <p:sldLayoutId id="2147483911" r:id="rId43"/>
  </p:sldLayoutIdLst>
  <p:hf hdr="0" ftr="0" dt="0"/>
  <p:txStyles>
    <p:titleStyle>
      <a:lvl1pPr algn="l" defTabSz="457200" rtl="0" eaLnBrk="1" latinLnBrk="0" hangingPunct="1">
        <a:spcBef>
          <a:spcPct val="0"/>
        </a:spcBef>
        <a:buNone/>
        <a:defRPr sz="2400" kern="1200">
          <a:solidFill>
            <a:schemeClr val="bg1"/>
          </a:solidFill>
          <a:latin typeface="Georgia" panose="02040502050405020303" pitchFamily="18" charset="0"/>
          <a:ea typeface="+mj-ea"/>
          <a:cs typeface="+mj-cs"/>
        </a:defRPr>
      </a:lvl1pPr>
    </p:titleStyle>
    <p:bodyStyle>
      <a:lvl1pPr marL="292608" indent="-292608" algn="l" defTabSz="457200" rtl="0" eaLnBrk="1" latinLnBrk="0" hangingPunct="1">
        <a:spcBef>
          <a:spcPts val="2400"/>
        </a:spcBef>
        <a:buClr>
          <a:srgbClr val="708549"/>
        </a:buClr>
        <a:buSzPct val="80000"/>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6928" indent="-284163" algn="l" defTabSz="457200" rtl="0" eaLnBrk="1" latinLnBrk="0" hangingPunct="1">
        <a:spcBef>
          <a:spcPts val="0"/>
        </a:spcBef>
        <a:buClr>
          <a:srgbClr val="708549"/>
        </a:buClr>
        <a:buSzPct val="80000"/>
        <a:buFont typeface="Arial" panose="020B0604020202020204" pitchFamily="34" charset="0"/>
        <a:buChar char="►"/>
        <a:defRPr sz="1600" kern="1200">
          <a:solidFill>
            <a:schemeClr val="tx1"/>
          </a:solidFill>
          <a:latin typeface="Calibri" panose="020F0502020204030204" pitchFamily="34" charset="0"/>
          <a:ea typeface="Tahoma" panose="020B0604030504040204" pitchFamily="34" charset="0"/>
          <a:cs typeface="Calibri" panose="020F0502020204030204" pitchFamily="34" charset="0"/>
        </a:defRPr>
      </a:lvl2pPr>
      <a:lvl3pPr marL="803275" indent="-231775" algn="l" defTabSz="457200" rtl="0" eaLnBrk="1" latinLnBrk="0" hangingPunct="1">
        <a:spcBef>
          <a:spcPts val="0"/>
        </a:spcBef>
        <a:buClr>
          <a:srgbClr val="708549"/>
        </a:buClr>
        <a:buFont typeface="Arial" panose="020B0604020202020204" pitchFamily="34" charset="0"/>
        <a:buChar char="●"/>
        <a:tabLst/>
        <a:defRPr sz="1600" kern="1200">
          <a:solidFill>
            <a:schemeClr val="tx1"/>
          </a:solidFill>
          <a:latin typeface="Calibri" panose="020F0502020204030204" pitchFamily="34" charset="0"/>
          <a:ea typeface="Tahoma" panose="020B0604030504040204" pitchFamily="34" charset="0"/>
          <a:cs typeface="Calibri" panose="020F0502020204030204" pitchFamily="34" charset="0"/>
        </a:defRPr>
      </a:lvl3pPr>
      <a:lvl4pPr marL="1031875" indent="-228600" algn="l" defTabSz="457200" rtl="0" eaLnBrk="1" latinLnBrk="0" hangingPunct="1">
        <a:spcBef>
          <a:spcPts val="0"/>
        </a:spcBef>
        <a:buClr>
          <a:srgbClr val="CF4520"/>
        </a:buClr>
        <a:buSzPct val="120000"/>
        <a:buFont typeface="Wingdings" pitchFamily="2" charset="2"/>
        <a:buChar char="§"/>
        <a:tabLst/>
        <a:defRPr sz="16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9" pos="5664">
          <p15:clr>
            <a:srgbClr val="F26B43"/>
          </p15:clr>
        </p15:guide>
        <p15:guide id="16" userDrawn="1">
          <p15:clr>
            <a:srgbClr val="547EBF"/>
          </p15:clr>
        </p15:guide>
        <p15:guide id="17" orient="horz" pos="756" userDrawn="1">
          <p15:clr>
            <a:srgbClr val="F26B43"/>
          </p15:clr>
        </p15:guide>
        <p15:guide id="18" pos="96">
          <p15:clr>
            <a:srgbClr val="F26B43"/>
          </p15:clr>
        </p15:guide>
        <p15:guide id="20" orient="horz" pos="1620">
          <p15:clr>
            <a:srgbClr val="F26B43"/>
          </p15:clr>
        </p15:guide>
        <p15:guide id="22" orient="horz" pos="2556" userDrawn="1">
          <p15:clr>
            <a:srgbClr val="F26B43"/>
          </p15:clr>
        </p15:guide>
        <p15:guide id="23" orient="horz" pos="3180" userDrawn="1">
          <p15:clr>
            <a:srgbClr val="547EBF"/>
          </p15:clr>
        </p15:guide>
        <p15:guide id="24" orient="horz" userDrawn="1">
          <p15:clr>
            <a:srgbClr val="547EBF"/>
          </p15:clr>
        </p15:guide>
        <p15:guide id="25" pos="5760" userDrawn="1">
          <p15:clr>
            <a:srgbClr val="547EBF"/>
          </p15:clr>
        </p15:guide>
        <p15:guide id="26" pos="5496" userDrawn="1">
          <p15:clr>
            <a:srgbClr val="F26B43"/>
          </p15:clr>
        </p15:guide>
        <p15:guide id="27" pos="2880" userDrawn="1">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7" name="Decorative bar">
            <a:extLst>
              <a:ext uri="{C183D7F6-B498-43B3-948B-1728B52AA6E4}">
                <adec:decorative xmlns:adec="http://schemas.microsoft.com/office/drawing/2017/decorative" val="1"/>
              </a:ext>
            </a:extLst>
          </p:cNvPr>
          <p:cNvSpPr>
            <a:spLocks noChangeArrowheads="1"/>
          </p:cNvSpPr>
          <p:nvPr userDrawn="1"/>
        </p:nvSpPr>
        <p:spPr bwMode="auto">
          <a:xfrm>
            <a:off x="-1589" y="0"/>
            <a:ext cx="3044952" cy="5143500"/>
          </a:xfrm>
          <a:prstGeom prst="rect">
            <a:avLst/>
          </a:prstGeom>
          <a:solidFill>
            <a:srgbClr val="062D72"/>
          </a:solidFill>
          <a:ln w="9525">
            <a:noFill/>
            <a:round/>
            <a:headEnd type="none" w="sm" len="sm"/>
            <a:tailEnd type="none" w="sm" len="sm"/>
          </a:ln>
        </p:spPr>
        <p:txBody>
          <a:bodyPr>
            <a:prstTxWarp prst="textNoShape">
              <a:avLst/>
            </a:prstTxWarp>
          </a:bodyPr>
          <a:lstStyle/>
          <a:p>
            <a:pPr>
              <a:defRPr/>
            </a:pPr>
            <a:endParaRPr lang="en-US">
              <a:latin typeface="Bookman Old Style" pitchFamily="-84" charset="0"/>
              <a:ea typeface="ＭＳ Ｐゴシック" pitchFamily="-84" charset="-128"/>
              <a:cs typeface="ＭＳ Ｐゴシック" pitchFamily="-84" charset="-128"/>
            </a:endParaRPr>
          </a:p>
        </p:txBody>
      </p:sp>
      <p:sp>
        <p:nvSpPr>
          <p:cNvPr id="11" name="Decorative line">
            <a:extLst>
              <a:ext uri="{FF2B5EF4-FFF2-40B4-BE49-F238E27FC236}">
                <a16:creationId xmlns:a16="http://schemas.microsoft.com/office/drawing/2014/main" id="{B9C6FAF4-945E-E191-942C-44D05637D896}"/>
              </a:ext>
              <a:ext uri="{C183D7F6-B498-43B3-948B-1728B52AA6E4}">
                <adec:decorative xmlns:adec="http://schemas.microsoft.com/office/drawing/2017/decorative" val="1"/>
              </a:ext>
            </a:extLst>
          </p:cNvPr>
          <p:cNvSpPr/>
          <p:nvPr userDrawn="1"/>
        </p:nvSpPr>
        <p:spPr>
          <a:xfrm rot="5400000">
            <a:off x="440499" y="2537460"/>
            <a:ext cx="5148072" cy="73152"/>
          </a:xfrm>
          <a:prstGeom prst="rect">
            <a:avLst/>
          </a:prstGeom>
          <a:solidFill>
            <a:srgbClr val="70854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Logo" descr="Logo, Johns Hopkins Bloomberg School of Public Health—shield with torch.">
            <a:extLst>
              <a:ext uri="{FF2B5EF4-FFF2-40B4-BE49-F238E27FC236}">
                <a16:creationId xmlns:a16="http://schemas.microsoft.com/office/drawing/2014/main" id="{D3B50D8F-4C44-0DDC-82EC-F7687F354C68}"/>
              </a:ext>
            </a:extLst>
          </p:cNvPr>
          <p:cNvPicPr>
            <a:picLocks noChangeAspect="1"/>
          </p:cNvPicPr>
          <p:nvPr userDrawn="1"/>
        </p:nvPicPr>
        <p:blipFill>
          <a:blip r:embed="rId18"/>
          <a:stretch>
            <a:fillRect/>
          </a:stretch>
        </p:blipFill>
        <p:spPr>
          <a:xfrm>
            <a:off x="0" y="4178300"/>
            <a:ext cx="827909" cy="965200"/>
          </a:xfrm>
          <a:prstGeom prst="rect">
            <a:avLst/>
          </a:prstGeom>
        </p:spPr>
      </p:pic>
      <p:sp>
        <p:nvSpPr>
          <p:cNvPr id="3" name="Title"/>
          <p:cNvSpPr>
            <a:spLocks noGrp="1"/>
          </p:cNvSpPr>
          <p:nvPr>
            <p:ph type="title"/>
          </p:nvPr>
        </p:nvSpPr>
        <p:spPr>
          <a:xfrm>
            <a:off x="146304" y="66526"/>
            <a:ext cx="2739771" cy="1243172"/>
          </a:xfrm>
          <a:prstGeom prst="rect">
            <a:avLst/>
          </a:prstGeom>
        </p:spPr>
        <p:txBody>
          <a:bodyPr vert="horz" lIns="91440" tIns="45720" rIns="91440" bIns="45720" rtlCol="0" anchor="t">
            <a:noAutofit/>
          </a:bodyPr>
          <a:lstStyle/>
          <a:p>
            <a:r>
              <a:rPr lang="en-US"/>
              <a:t>Click to add title</a:t>
            </a:r>
          </a:p>
        </p:txBody>
      </p:sp>
      <p:sp>
        <p:nvSpPr>
          <p:cNvPr id="6" name="Slide number">
            <a:extLst>
              <a:ext uri="{FF2B5EF4-FFF2-40B4-BE49-F238E27FC236}">
                <a16:creationId xmlns:a16="http://schemas.microsoft.com/office/drawing/2014/main" id="{BC6A5A37-8EDF-654C-ABEA-48A891AEAA62}"/>
              </a:ext>
            </a:extLst>
          </p:cNvPr>
          <p:cNvSpPr>
            <a:spLocks noGrp="1"/>
          </p:cNvSpPr>
          <p:nvPr>
            <p:ph type="sldNum" sz="quarter" idx="4"/>
          </p:nvPr>
        </p:nvSpPr>
        <p:spPr>
          <a:xfrm>
            <a:off x="8342334" y="4809744"/>
            <a:ext cx="649266" cy="274637"/>
          </a:xfrm>
          <a:prstGeom prst="rect">
            <a:avLst/>
          </a:prstGeom>
        </p:spPr>
        <p:txBody>
          <a:bodyPr vert="horz" lIns="0" tIns="0" rIns="0" bIns="0" rtlCol="0" anchor="b"/>
          <a:lstStyle>
            <a:lvl1pPr algn="r">
              <a:defRPr sz="1200">
                <a:solidFill>
                  <a:schemeClr val="tx1"/>
                </a:solidFill>
                <a:latin typeface="Calibri" panose="020F0502020204030204" pitchFamily="34" charset="0"/>
                <a:ea typeface="Tahoma" panose="020B0604030504040204" pitchFamily="34" charset="0"/>
                <a:cs typeface="Calibri" panose="020F0502020204030204" pitchFamily="34" charset="0"/>
              </a:defRPr>
            </a:lvl1pPr>
          </a:lstStyle>
          <a:p>
            <a:fld id="{8ABDC324-684B-9C44-A484-D2B69E2467CF}" type="slidenum">
              <a:rPr lang="en-US" smtClean="0"/>
              <a:pPr/>
              <a:t>‹#›</a:t>
            </a:fld>
            <a:endParaRPr lang="en-US"/>
          </a:p>
        </p:txBody>
      </p:sp>
    </p:spTree>
    <p:extLst>
      <p:ext uri="{BB962C8B-B14F-4D97-AF65-F5344CB8AC3E}">
        <p14:creationId xmlns:p14="http://schemas.microsoft.com/office/powerpoint/2010/main" val="3837093370"/>
      </p:ext>
    </p:extLst>
  </p:cSld>
  <p:clrMap bg1="lt1" tx1="dk1" bg2="lt2" tx2="dk2" accent1="accent1" accent2="accent2" accent3="accent3" accent4="accent4" accent5="accent5" accent6="accent6" hlink="hlink" folHlink="folHlink"/>
  <p:sldLayoutIdLst>
    <p:sldLayoutId id="2147484336" r:id="rId1"/>
    <p:sldLayoutId id="2147484337" r:id="rId2"/>
    <p:sldLayoutId id="2147484618" r:id="rId3"/>
    <p:sldLayoutId id="2147484617" r:id="rId4"/>
    <p:sldLayoutId id="2147484625" r:id="rId5"/>
    <p:sldLayoutId id="2147484340" r:id="rId6"/>
    <p:sldLayoutId id="2147484341" r:id="rId7"/>
    <p:sldLayoutId id="2147484619" r:id="rId8"/>
    <p:sldLayoutId id="2147484344" r:id="rId9"/>
    <p:sldLayoutId id="2147484620" r:id="rId10"/>
    <p:sldLayoutId id="2147484628" r:id="rId11"/>
    <p:sldLayoutId id="2147484621" r:id="rId12"/>
    <p:sldLayoutId id="2147484622" r:id="rId13"/>
    <p:sldLayoutId id="2147484613" r:id="rId14"/>
    <p:sldLayoutId id="2147484633" r:id="rId15"/>
    <p:sldLayoutId id="2147484639" r:id="rId16"/>
  </p:sldLayoutIdLst>
  <p:hf hdr="0" ftr="0" dt="0"/>
  <p:txStyles>
    <p:titleStyle>
      <a:lvl1pPr algn="l" defTabSz="457200" rtl="0" eaLnBrk="1" latinLnBrk="0" hangingPunct="1">
        <a:spcBef>
          <a:spcPct val="0"/>
        </a:spcBef>
        <a:buNone/>
        <a:defRPr sz="2400" kern="1200">
          <a:solidFill>
            <a:srgbClr val="FFFFFF"/>
          </a:solidFill>
          <a:latin typeface="Georgia" panose="02040502050405020303" pitchFamily="18" charset="0"/>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804" userDrawn="1">
          <p15:clr>
            <a:srgbClr val="F26B43"/>
          </p15:clr>
        </p15:guide>
        <p15:guide id="2" orient="horz" pos="2820" userDrawn="1">
          <p15:clr>
            <a:srgbClr val="547EBF"/>
          </p15:clr>
        </p15:guide>
        <p15:guide id="3" orient="horz" pos="852" userDrawn="1">
          <p15:clr>
            <a:srgbClr val="F26B43"/>
          </p15:clr>
        </p15:guide>
        <p15:guide id="4" orient="horz" pos="3204" userDrawn="1">
          <p15:clr>
            <a:srgbClr val="547EBF"/>
          </p15:clr>
        </p15:guide>
        <p15:guide id="5" orient="horz" pos="2652" userDrawn="1">
          <p15:clr>
            <a:srgbClr val="547EBF"/>
          </p15:clr>
        </p15:guide>
        <p15:guide id="6" orient="horz" pos="84" userDrawn="1">
          <p15:clr>
            <a:srgbClr val="547EBF"/>
          </p15:clr>
        </p15:guide>
        <p15:guide id="8" pos="5664" userDrawn="1">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7" name="Decorative bar">
            <a:extLst>
              <a:ext uri="{C183D7F6-B498-43B3-948B-1728B52AA6E4}">
                <adec:decorative xmlns:adec="http://schemas.microsoft.com/office/drawing/2017/decorative" val="1"/>
              </a:ext>
            </a:extLst>
          </p:cNvPr>
          <p:cNvSpPr>
            <a:spLocks noChangeArrowheads="1"/>
          </p:cNvSpPr>
          <p:nvPr userDrawn="1"/>
        </p:nvSpPr>
        <p:spPr bwMode="auto">
          <a:xfrm>
            <a:off x="-1589" y="0"/>
            <a:ext cx="3044952" cy="5143500"/>
          </a:xfrm>
          <a:prstGeom prst="rect">
            <a:avLst/>
          </a:prstGeom>
          <a:solidFill>
            <a:srgbClr val="062D72"/>
          </a:solidFill>
          <a:ln w="9525">
            <a:noFill/>
            <a:round/>
            <a:headEnd type="none" w="sm" len="sm"/>
            <a:tailEnd type="none" w="sm" len="sm"/>
          </a:ln>
        </p:spPr>
        <p:txBody>
          <a:bodyPr>
            <a:prstTxWarp prst="textNoShape">
              <a:avLst/>
            </a:prstTxWarp>
          </a:bodyPr>
          <a:lstStyle/>
          <a:p>
            <a:pPr>
              <a:defRPr/>
            </a:pPr>
            <a:endParaRPr lang="en-US">
              <a:latin typeface="Bookman Old Style" pitchFamily="-84" charset="0"/>
              <a:ea typeface="ＭＳ Ｐゴシック" pitchFamily="-84" charset="-128"/>
              <a:cs typeface="ＭＳ Ｐゴシック" pitchFamily="-84" charset="-128"/>
            </a:endParaRPr>
          </a:p>
        </p:txBody>
      </p:sp>
      <p:sp>
        <p:nvSpPr>
          <p:cNvPr id="11" name="Decorative line">
            <a:extLst>
              <a:ext uri="{FF2B5EF4-FFF2-40B4-BE49-F238E27FC236}">
                <a16:creationId xmlns:a16="http://schemas.microsoft.com/office/drawing/2014/main" id="{B9C6FAF4-945E-E191-942C-44D05637D896}"/>
              </a:ext>
              <a:ext uri="{C183D7F6-B498-43B3-948B-1728B52AA6E4}">
                <adec:decorative xmlns:adec="http://schemas.microsoft.com/office/drawing/2017/decorative" val="1"/>
              </a:ext>
            </a:extLst>
          </p:cNvPr>
          <p:cNvSpPr/>
          <p:nvPr userDrawn="1"/>
        </p:nvSpPr>
        <p:spPr>
          <a:xfrm rot="5400000">
            <a:off x="440499" y="2537460"/>
            <a:ext cx="5148072" cy="73152"/>
          </a:xfrm>
          <a:prstGeom prst="rect">
            <a:avLst/>
          </a:prstGeom>
          <a:solidFill>
            <a:srgbClr val="70854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Logo" descr="Logo, Johns Hopkins Bloomberg School of Public Health—shield with torch.">
            <a:extLst>
              <a:ext uri="{FF2B5EF4-FFF2-40B4-BE49-F238E27FC236}">
                <a16:creationId xmlns:a16="http://schemas.microsoft.com/office/drawing/2014/main" id="{D3B50D8F-4C44-0DDC-82EC-F7687F354C68}"/>
              </a:ext>
            </a:extLst>
          </p:cNvPr>
          <p:cNvPicPr>
            <a:picLocks noChangeAspect="1"/>
          </p:cNvPicPr>
          <p:nvPr userDrawn="1"/>
        </p:nvPicPr>
        <p:blipFill>
          <a:blip r:embed="rId6"/>
          <a:stretch>
            <a:fillRect/>
          </a:stretch>
        </p:blipFill>
        <p:spPr>
          <a:xfrm>
            <a:off x="0" y="4178300"/>
            <a:ext cx="827909" cy="965200"/>
          </a:xfrm>
          <a:prstGeom prst="rect">
            <a:avLst/>
          </a:prstGeom>
        </p:spPr>
      </p:pic>
      <p:sp>
        <p:nvSpPr>
          <p:cNvPr id="3" name="Title"/>
          <p:cNvSpPr>
            <a:spLocks noGrp="1"/>
          </p:cNvSpPr>
          <p:nvPr>
            <p:ph type="title"/>
          </p:nvPr>
        </p:nvSpPr>
        <p:spPr>
          <a:xfrm>
            <a:off x="146304" y="66526"/>
            <a:ext cx="2739771" cy="1243172"/>
          </a:xfrm>
          <a:prstGeom prst="rect">
            <a:avLst/>
          </a:prstGeom>
        </p:spPr>
        <p:txBody>
          <a:bodyPr vert="horz" lIns="91440" tIns="45720" rIns="91440" bIns="45720" rtlCol="0" anchor="t">
            <a:noAutofit/>
          </a:bodyPr>
          <a:lstStyle/>
          <a:p>
            <a:r>
              <a:rPr lang="en-US"/>
              <a:t>Click to add title</a:t>
            </a:r>
          </a:p>
        </p:txBody>
      </p:sp>
      <p:sp>
        <p:nvSpPr>
          <p:cNvPr id="6" name="Slide number">
            <a:extLst>
              <a:ext uri="{FF2B5EF4-FFF2-40B4-BE49-F238E27FC236}">
                <a16:creationId xmlns:a16="http://schemas.microsoft.com/office/drawing/2014/main" id="{BC6A5A37-8EDF-654C-ABEA-48A891AEAA62}"/>
              </a:ext>
            </a:extLst>
          </p:cNvPr>
          <p:cNvSpPr>
            <a:spLocks noGrp="1"/>
          </p:cNvSpPr>
          <p:nvPr>
            <p:ph type="sldNum" sz="quarter" idx="4"/>
          </p:nvPr>
        </p:nvSpPr>
        <p:spPr>
          <a:xfrm>
            <a:off x="8342334" y="4809744"/>
            <a:ext cx="649266" cy="274637"/>
          </a:xfrm>
          <a:prstGeom prst="rect">
            <a:avLst/>
          </a:prstGeom>
        </p:spPr>
        <p:txBody>
          <a:bodyPr vert="horz" lIns="0" tIns="0" rIns="0" bIns="0" rtlCol="0" anchor="b"/>
          <a:lstStyle>
            <a:lvl1pPr algn="r">
              <a:defRPr sz="1200">
                <a:solidFill>
                  <a:schemeClr val="tx1"/>
                </a:solidFill>
                <a:latin typeface="Calibri" panose="020F0502020204030204" pitchFamily="34" charset="0"/>
                <a:ea typeface="Tahoma" panose="020B0604030504040204" pitchFamily="34" charset="0"/>
                <a:cs typeface="Calibri" panose="020F0502020204030204" pitchFamily="34" charset="0"/>
              </a:defRPr>
            </a:lvl1pPr>
          </a:lstStyle>
          <a:p>
            <a:fld id="{8ABDC324-684B-9C44-A484-D2B69E2467CF}" type="slidenum">
              <a:rPr lang="en-US" smtClean="0"/>
              <a:pPr/>
              <a:t>‹#›</a:t>
            </a:fld>
            <a:endParaRPr lang="en-US"/>
          </a:p>
        </p:txBody>
      </p:sp>
    </p:spTree>
    <p:extLst>
      <p:ext uri="{BB962C8B-B14F-4D97-AF65-F5344CB8AC3E}">
        <p14:creationId xmlns:p14="http://schemas.microsoft.com/office/powerpoint/2010/main" val="509061583"/>
      </p:ext>
    </p:extLst>
  </p:cSld>
  <p:clrMap bg1="lt1" tx1="dk1" bg2="lt2" tx2="dk2" accent1="accent1" accent2="accent2" accent3="accent3" accent4="accent4" accent5="accent5" accent6="accent6" hlink="hlink" folHlink="folHlink"/>
  <p:sldLayoutIdLst>
    <p:sldLayoutId id="2147484427" r:id="rId1"/>
    <p:sldLayoutId id="2147484428" r:id="rId2"/>
    <p:sldLayoutId id="2147484429" r:id="rId3"/>
    <p:sldLayoutId id="2147484473" r:id="rId4"/>
  </p:sldLayoutIdLst>
  <p:hf hdr="0" ftr="0" dt="0"/>
  <p:txStyles>
    <p:titleStyle>
      <a:lvl1pPr algn="l" defTabSz="457200" rtl="0" eaLnBrk="1" latinLnBrk="0" hangingPunct="1">
        <a:spcBef>
          <a:spcPct val="0"/>
        </a:spcBef>
        <a:buNone/>
        <a:defRPr sz="2400" kern="1200">
          <a:solidFill>
            <a:srgbClr val="FFFFFF"/>
          </a:solidFill>
          <a:latin typeface="Georgia" panose="02040502050405020303" pitchFamily="18" charset="0"/>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userDrawn="1">
          <p15:clr>
            <a:srgbClr val="F26B43"/>
          </p15:clr>
        </p15:guide>
        <p15:guide id="2" orient="horz" pos="3180" userDrawn="1">
          <p15:clr>
            <a:srgbClr val="547EBF"/>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Decorative bar">
            <a:extLst>
              <a:ext uri="{C183D7F6-B498-43B3-948B-1728B52AA6E4}">
                <adec:decorative xmlns:adec="http://schemas.microsoft.com/office/drawing/2017/decorative" val="1"/>
              </a:ext>
            </a:extLst>
          </p:cNvPr>
          <p:cNvSpPr>
            <a:spLocks noChangeArrowheads="1"/>
          </p:cNvSpPr>
          <p:nvPr>
            <p:custDataLst>
              <p:tags r:id="rId11"/>
            </p:custDataLst>
          </p:nvPr>
        </p:nvSpPr>
        <p:spPr bwMode="auto">
          <a:xfrm>
            <a:off x="0" y="0"/>
            <a:ext cx="9144000" cy="965200"/>
          </a:xfrm>
          <a:prstGeom prst="rect">
            <a:avLst/>
          </a:prstGeom>
          <a:solidFill>
            <a:srgbClr val="002D72"/>
          </a:solidFill>
          <a:ln w="9525">
            <a:noFill/>
            <a:round/>
            <a:headEnd type="none" w="sm" len="sm"/>
            <a:tailEnd type="none" w="sm" len="sm"/>
          </a:ln>
        </p:spPr>
        <p:txBody>
          <a:bodyPr>
            <a:prstTxWarp prst="textNoShape">
              <a:avLst/>
            </a:prstTxWarp>
          </a:bodyPr>
          <a:lstStyle/>
          <a:p>
            <a:pPr>
              <a:defRPr/>
            </a:pPr>
            <a:endParaRPr lang="en-US">
              <a:latin typeface="Bookman Old Style" pitchFamily="-84" charset="0"/>
              <a:ea typeface="ＭＳ Ｐゴシック" pitchFamily="-84" charset="-128"/>
              <a:cs typeface="ＭＳ Ｐゴシック" pitchFamily="-84" charset="-128"/>
            </a:endParaRPr>
          </a:p>
        </p:txBody>
      </p:sp>
      <p:pic>
        <p:nvPicPr>
          <p:cNvPr id="16" name="Logo" descr="Logo, Johns Hopkins Bloomberg School of Public Health—shield with torch.">
            <a:extLst>
              <a:ext uri="{FF2B5EF4-FFF2-40B4-BE49-F238E27FC236}">
                <a16:creationId xmlns:a16="http://schemas.microsoft.com/office/drawing/2014/main" id="{37C8E7E5-3555-2307-4F89-2C791AB54586}"/>
              </a:ext>
            </a:extLst>
          </p:cNvPr>
          <p:cNvPicPr>
            <a:picLocks noChangeAspect="1"/>
          </p:cNvPicPr>
          <p:nvPr/>
        </p:nvPicPr>
        <p:blipFill>
          <a:blip r:embed="rId12"/>
          <a:stretch>
            <a:fillRect/>
          </a:stretch>
        </p:blipFill>
        <p:spPr>
          <a:xfrm>
            <a:off x="8224962" y="0"/>
            <a:ext cx="919038" cy="965200"/>
          </a:xfrm>
          <a:prstGeom prst="rect">
            <a:avLst/>
          </a:prstGeom>
        </p:spPr>
      </p:pic>
      <p:sp>
        <p:nvSpPr>
          <p:cNvPr id="14" name="Decorative line">
            <a:extLst>
              <a:ext uri="{FF2B5EF4-FFF2-40B4-BE49-F238E27FC236}">
                <a16:creationId xmlns:a16="http://schemas.microsoft.com/office/drawing/2014/main" id="{65C36E4A-28C7-6C35-2F8A-8033F2426F81}"/>
              </a:ext>
              <a:ext uri="{C183D7F6-B498-43B3-948B-1728B52AA6E4}">
                <adec:decorative xmlns:adec="http://schemas.microsoft.com/office/drawing/2017/decorative" val="1"/>
              </a:ext>
            </a:extLst>
          </p:cNvPr>
          <p:cNvSpPr/>
          <p:nvPr/>
        </p:nvSpPr>
        <p:spPr>
          <a:xfrm>
            <a:off x="0" y="965200"/>
            <a:ext cx="9144000" cy="73152"/>
          </a:xfrm>
          <a:prstGeom prst="rect">
            <a:avLst/>
          </a:prstGeom>
          <a:solidFill>
            <a:srgbClr val="70854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p:cNvSpPr>
            <a:spLocks noGrp="1"/>
          </p:cNvSpPr>
          <p:nvPr>
            <p:ph type="title"/>
          </p:nvPr>
        </p:nvSpPr>
        <p:spPr>
          <a:xfrm>
            <a:off x="149313" y="53975"/>
            <a:ext cx="8858161" cy="857250"/>
          </a:xfrm>
          <a:prstGeom prst="rect">
            <a:avLst/>
          </a:prstGeom>
        </p:spPr>
        <p:txBody>
          <a:bodyPr vert="horz" lIns="91440" tIns="45720" rIns="91440" bIns="45720" rtlCol="0" anchor="ctr">
            <a:noAutofit/>
          </a:bodyPr>
          <a:lstStyle/>
          <a:p>
            <a:r>
              <a:rPr lang="en-US"/>
              <a:t>Click to edit Master title style</a:t>
            </a:r>
          </a:p>
        </p:txBody>
      </p:sp>
      <p:sp>
        <p:nvSpPr>
          <p:cNvPr id="3" name="Bullets"/>
          <p:cNvSpPr>
            <a:spLocks noGrp="1"/>
          </p:cNvSpPr>
          <p:nvPr>
            <p:ph type="body" idx="1"/>
          </p:nvPr>
        </p:nvSpPr>
        <p:spPr>
          <a:xfrm>
            <a:off x="149313" y="1200151"/>
            <a:ext cx="8842287" cy="3390899"/>
          </a:xfrm>
          <a:prstGeom prst="rect">
            <a:avLst/>
          </a:prstGeom>
          <a:noFill/>
          <a:ln>
            <a:solidFill>
              <a:srgbClr val="6CACE4">
                <a:alpha val="25000"/>
              </a:srgbClr>
            </a:solidFill>
          </a:ln>
        </p:spPr>
        <p:txBody>
          <a:bodyPr vert="horz" lIns="91440" tIns="45720" rIns="91440" bIns="45720" rtlCol="0">
            <a:noAutofit/>
          </a:bodyPr>
          <a:lstStyle/>
          <a:p>
            <a:pPr lvl="0"/>
            <a:r>
              <a:rPr lang="en-US"/>
              <a:t>Click to add first-level bullet</a:t>
            </a:r>
          </a:p>
          <a:p>
            <a:pPr lvl="1"/>
            <a:r>
              <a:rPr lang="en-US"/>
              <a:t>Second level</a:t>
            </a:r>
          </a:p>
          <a:p>
            <a:pPr lvl="2"/>
            <a:r>
              <a:rPr lang="en-US"/>
              <a:t>Third level</a:t>
            </a:r>
          </a:p>
        </p:txBody>
      </p:sp>
      <p:sp>
        <p:nvSpPr>
          <p:cNvPr id="8" name="Slide number">
            <a:extLst>
              <a:ext uri="{FF2B5EF4-FFF2-40B4-BE49-F238E27FC236}">
                <a16:creationId xmlns:a16="http://schemas.microsoft.com/office/drawing/2014/main" id="{9045C060-0B00-7045-9125-69E17E9947A7}"/>
              </a:ext>
            </a:extLst>
          </p:cNvPr>
          <p:cNvSpPr>
            <a:spLocks noGrp="1"/>
          </p:cNvSpPr>
          <p:nvPr>
            <p:ph type="sldNum" sz="quarter" idx="4"/>
          </p:nvPr>
        </p:nvSpPr>
        <p:spPr>
          <a:xfrm>
            <a:off x="8342334" y="4809744"/>
            <a:ext cx="649266" cy="274637"/>
          </a:xfrm>
          <a:prstGeom prst="rect">
            <a:avLst/>
          </a:prstGeom>
        </p:spPr>
        <p:txBody>
          <a:bodyPr vert="horz" lIns="0" tIns="0" rIns="0" bIns="0" rtlCol="0" anchor="b"/>
          <a:lstStyle>
            <a:lvl1pPr algn="r">
              <a:defRPr sz="1200">
                <a:solidFill>
                  <a:schemeClr val="tx1"/>
                </a:solidFill>
                <a:latin typeface="Calibri" panose="020F0502020204030204" pitchFamily="34" charset="0"/>
                <a:ea typeface="Tahoma" panose="020B0604030504040204" pitchFamily="34" charset="0"/>
                <a:cs typeface="Calibri" panose="020F0502020204030204" pitchFamily="34" charset="0"/>
              </a:defRPr>
            </a:lvl1pPr>
          </a:lstStyle>
          <a:p>
            <a:fld id="{8ABDC324-684B-9C44-A484-D2B69E2467CF}" type="slidenum">
              <a:rPr lang="en-US" smtClean="0"/>
              <a:pPr/>
              <a:t>‹#›</a:t>
            </a:fld>
            <a:endParaRPr lang="en-US"/>
          </a:p>
        </p:txBody>
      </p:sp>
    </p:spTree>
    <p:extLst>
      <p:ext uri="{BB962C8B-B14F-4D97-AF65-F5344CB8AC3E}">
        <p14:creationId xmlns:p14="http://schemas.microsoft.com/office/powerpoint/2010/main" val="443820443"/>
      </p:ext>
    </p:extLst>
  </p:cSld>
  <p:clrMap bg1="lt1" tx1="dk1" bg2="lt2" tx2="dk2" accent1="accent1" accent2="accent2" accent3="accent3" accent4="accent4" accent5="accent5" accent6="accent6" hlink="hlink" folHlink="folHlink"/>
  <p:sldLayoutIdLst>
    <p:sldLayoutId id="2147484582" r:id="rId1"/>
    <p:sldLayoutId id="2147484583" r:id="rId2"/>
    <p:sldLayoutId id="2147484577" r:id="rId3"/>
    <p:sldLayoutId id="2147484570" r:id="rId4"/>
    <p:sldLayoutId id="2147484571" r:id="rId5"/>
    <p:sldLayoutId id="2147484575" r:id="rId6"/>
    <p:sldLayoutId id="2147484626" r:id="rId7"/>
    <p:sldLayoutId id="2147484627" r:id="rId8"/>
    <p:sldLayoutId id="2147484576" r:id="rId9"/>
  </p:sldLayoutIdLst>
  <p:hf hdr="0" ftr="0" dt="0"/>
  <p:txStyles>
    <p:titleStyle>
      <a:lvl1pPr algn="l" defTabSz="457200" rtl="0" eaLnBrk="1" latinLnBrk="0" hangingPunct="1">
        <a:spcBef>
          <a:spcPct val="0"/>
        </a:spcBef>
        <a:buNone/>
        <a:defRPr sz="2400" kern="1200">
          <a:solidFill>
            <a:schemeClr val="bg1"/>
          </a:solidFill>
          <a:latin typeface="Georgia" panose="02040502050405020303" pitchFamily="18" charset="0"/>
          <a:ea typeface="+mj-ea"/>
          <a:cs typeface="+mj-cs"/>
        </a:defRPr>
      </a:lvl1pPr>
    </p:titleStyle>
    <p:bodyStyle>
      <a:lvl1pPr marL="292608" indent="-292608" algn="l" defTabSz="457200" rtl="0" eaLnBrk="1" latinLnBrk="0" hangingPunct="1">
        <a:spcBef>
          <a:spcPts val="2400"/>
        </a:spcBef>
        <a:buClr>
          <a:srgbClr val="708549"/>
        </a:buClr>
        <a:buSzPct val="80000"/>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6928" indent="-284163" algn="l" defTabSz="457200" rtl="0" eaLnBrk="1" latinLnBrk="0" hangingPunct="1">
        <a:spcBef>
          <a:spcPts val="0"/>
        </a:spcBef>
        <a:buClr>
          <a:srgbClr val="708549"/>
        </a:buClr>
        <a:buSzPct val="80000"/>
        <a:buFont typeface="Arial" panose="020B0604020202020204" pitchFamily="34" charset="0"/>
        <a:buChar char="►"/>
        <a:defRPr sz="1600" kern="1200">
          <a:solidFill>
            <a:schemeClr val="tx1"/>
          </a:solidFill>
          <a:latin typeface="Calibri" panose="020F0502020204030204" pitchFamily="34" charset="0"/>
          <a:ea typeface="Tahoma" panose="020B0604030504040204" pitchFamily="34" charset="0"/>
          <a:cs typeface="Calibri" panose="020F0502020204030204" pitchFamily="34" charset="0"/>
        </a:defRPr>
      </a:lvl2pPr>
      <a:lvl3pPr marL="803275" indent="-231775" algn="l" defTabSz="457200" rtl="0" eaLnBrk="1" latinLnBrk="0" hangingPunct="1">
        <a:spcBef>
          <a:spcPts val="0"/>
        </a:spcBef>
        <a:buClr>
          <a:srgbClr val="708549"/>
        </a:buClr>
        <a:buFont typeface="Arial" panose="020B0604020202020204" pitchFamily="34" charset="0"/>
        <a:buChar char="●"/>
        <a:tabLst/>
        <a:defRPr sz="1600" kern="1200">
          <a:solidFill>
            <a:schemeClr val="tx1"/>
          </a:solidFill>
          <a:latin typeface="Calibri" panose="020F0502020204030204" pitchFamily="34" charset="0"/>
          <a:ea typeface="Tahoma" panose="020B0604030504040204" pitchFamily="34" charset="0"/>
          <a:cs typeface="Calibri" panose="020F0502020204030204" pitchFamily="34" charset="0"/>
        </a:defRPr>
      </a:lvl3pPr>
      <a:lvl4pPr marL="1031875" indent="-228600" algn="l" defTabSz="457200" rtl="0" eaLnBrk="1" latinLnBrk="0" hangingPunct="1">
        <a:spcBef>
          <a:spcPts val="0"/>
        </a:spcBef>
        <a:buClr>
          <a:srgbClr val="CF4520"/>
        </a:buClr>
        <a:buSzPct val="120000"/>
        <a:buFont typeface="Wingdings" pitchFamily="2" charset="2"/>
        <a:buChar char="§"/>
        <a:tabLst/>
        <a:defRPr sz="16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2880">
          <p15:clr>
            <a:srgbClr val="F26B43"/>
          </p15:clr>
        </p15:guide>
        <p15:guide id="5" orient="horz" pos="1092">
          <p15:clr>
            <a:srgbClr val="F26B43"/>
          </p15:clr>
        </p15:guide>
        <p15:guide id="9" pos="5664">
          <p15:clr>
            <a:srgbClr val="F26B43"/>
          </p15:clr>
        </p15:guide>
        <p15:guide id="12" orient="horz" pos="3180" userDrawn="1">
          <p15:clr>
            <a:srgbClr val="547EBF"/>
          </p15:clr>
        </p15:guide>
        <p15:guide id="16">
          <p15:clr>
            <a:srgbClr val="F26B43"/>
          </p15:clr>
        </p15:guide>
        <p15:guide id="17" orient="horz" pos="756">
          <p15:clr>
            <a:srgbClr val="F26B43"/>
          </p15:clr>
        </p15:guide>
        <p15:guide id="18" pos="96">
          <p15:clr>
            <a:srgbClr val="F26B43"/>
          </p15:clr>
        </p15:guide>
        <p15:guide id="19" orient="horz" pos="1044">
          <p15:clr>
            <a:srgbClr val="F26B43"/>
          </p15:clr>
        </p15:guide>
        <p15:guide id="20" orient="horz" pos="1620">
          <p15:clr>
            <a:srgbClr val="F26B43"/>
          </p15:clr>
        </p15:guide>
        <p15:guide id="21" orient="horz" pos="2892" userDrawn="1">
          <p15:clr>
            <a:srgbClr val="F26B43"/>
          </p15:clr>
        </p15:guide>
        <p15:guide id="22" orient="horz" pos="2556">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14.xml"/><Relationship Id="rId4" Type="http://schemas.openxmlformats.org/officeDocument/2006/relationships/hyperlink" Target="https://www.cdc.gov/healthequity/whatis/videos/Video3-sdoh_LowResolution.mp4"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s://openknowledge.fao.org/server/api/core/bitstreams/8357b6eb-8010-4254-814a-1493faaf4a93/content" TargetMode="External"/><Relationship Id="rId2" Type="http://schemas.openxmlformats.org/officeDocument/2006/relationships/notesSlide" Target="../notesSlides/notesSlide10.xml"/><Relationship Id="rId1" Type="http://schemas.openxmlformats.org/officeDocument/2006/relationships/slideLayout" Target="../slideLayouts/slideLayout57.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42.xml"/><Relationship Id="rId4" Type="http://schemas.openxmlformats.org/officeDocument/2006/relationships/hyperlink" Target="https://openknowledge.fao.org/server/api/core/bitstreams/8357b6eb-8010-4254-814a-1493faaf4a93/content"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www.un.org/en/issues/food/taskforce/pdf/All%20food%20systems%20are%20sustainable.pdf" TargetMode="External"/><Relationship Id="rId2" Type="http://schemas.openxmlformats.org/officeDocument/2006/relationships/notesSlide" Target="../notesSlides/notesSlide12.xml"/><Relationship Id="rId1" Type="http://schemas.openxmlformats.org/officeDocument/2006/relationships/slideLayout" Target="../slideLayouts/slideLayout6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65.xml"/><Relationship Id="rId6" Type="http://schemas.openxmlformats.org/officeDocument/2006/relationships/image" Target="../media/image21.png"/><Relationship Id="rId5" Type="http://schemas.openxmlformats.org/officeDocument/2006/relationships/image" Target="../media/image20.jpe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hyperlink" Target="https://openknowledge.fao.org/handle/20.500.14283/cc4337en" TargetMode="External"/><Relationship Id="rId2" Type="http://schemas.openxmlformats.org/officeDocument/2006/relationships/notesSlide" Target="../notesSlides/notesSlide14.xml"/><Relationship Id="rId1" Type="http://schemas.openxmlformats.org/officeDocument/2006/relationships/slideLayout" Target="../slideLayouts/slideLayout34.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hyperlink" Target="https://doi.org/10.1038/s41893-023-01110-y"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s://www.dol.gov/sites/dolgov/files/ETA/publications/ETAOP_2019-01_NAWS_Research_Report_13.pdf" TargetMode="External"/><Relationship Id="rId2" Type="http://schemas.openxmlformats.org/officeDocument/2006/relationships/notesSlide" Target="../notesSlides/notesSlide15.xml"/><Relationship Id="rId1" Type="http://schemas.openxmlformats.org/officeDocument/2006/relationships/slideLayout" Target="../slideLayouts/slideLayout65.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hyperlink" Target="https://www.ers.usda.gov/data-products/ag-and-food-statistics-charting-the-essentials/ag-and-food-sectors-and-the-economy"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s://www.dol.gov/sites/dolgov/files/ETA/naws/pdfs/NAWS%20Research%20Report%2017.pdf" TargetMode="External"/><Relationship Id="rId2" Type="http://schemas.openxmlformats.org/officeDocument/2006/relationships/notesSlide" Target="../notesSlides/notesSlide16.xml"/><Relationship Id="rId1" Type="http://schemas.openxmlformats.org/officeDocument/2006/relationships/slideLayout" Target="../slideLayouts/slideLayout15.xml"/><Relationship Id="rId6" Type="http://schemas.openxmlformats.org/officeDocument/2006/relationships/image" Target="../media/image26.png"/><Relationship Id="rId5" Type="http://schemas.openxmlformats.org/officeDocument/2006/relationships/hyperlink" Target="https://www.ers.usda.gov/topics/farm-economy/farm-labor#size" TargetMode="External"/><Relationship Id="rId4" Type="http://schemas.openxmlformats.org/officeDocument/2006/relationships/hyperlink" Target="https://www.nass.usda.gov/Publications/AgCensus/2022/Full_Report/Volume_1,_Chapter_1_US/usv1.pdf"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s://doi.org/10.47626/1679-4435-2020-532" TargetMode="External"/><Relationship Id="rId2" Type="http://schemas.openxmlformats.org/officeDocument/2006/relationships/notesSlide" Target="../notesSlides/notesSlide17.xml"/><Relationship Id="rId1" Type="http://schemas.openxmlformats.org/officeDocument/2006/relationships/slideLayout" Target="../slideLayouts/slideLayout15.xml"/><Relationship Id="rId5" Type="http://schemas.microsoft.com/office/2007/relationships/hdphoto" Target="../media/hdphoto1.wdp"/><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1.xml"/><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hyperlink" Target="https://www.fao.org/4/w3548e/w3548e00.htm" TargetMode="External"/><Relationship Id="rId2" Type="http://schemas.openxmlformats.org/officeDocument/2006/relationships/notesSlide" Target="../notesSlides/notesSlide24.xml"/><Relationship Id="rId1" Type="http://schemas.openxmlformats.org/officeDocument/2006/relationships/slideLayout" Target="../slideLayouts/slideLayout26.xml"/><Relationship Id="rId4" Type="http://schemas.openxmlformats.org/officeDocument/2006/relationships/hyperlink" Target="https://openknowledge.fao.org/items/9e243f7a-2ed0-4d7d-85c4-3227b76ce79e"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s://www.worldbank.org/en/topic/agriculture/brief/food-security-update/what-is-food-security" TargetMode="External"/><Relationship Id="rId2" Type="http://schemas.openxmlformats.org/officeDocument/2006/relationships/notesSlide" Target="../notesSlides/notesSlide25.xml"/><Relationship Id="rId1" Type="http://schemas.openxmlformats.org/officeDocument/2006/relationships/slideLayout" Target="../slideLayouts/slideLayout41.xml"/></Relationships>
</file>

<file path=ppt/slides/_rels/slide28.xml.rels><?xml version="1.0" encoding="UTF-8" standalone="yes"?>
<Relationships xmlns="http://schemas.openxmlformats.org/package/2006/relationships"><Relationship Id="rId3" Type="http://schemas.openxmlformats.org/officeDocument/2006/relationships/hyperlink" Target="https://www.ers.usda.gov/data-products/charts-of-note/chart-detail?chartId=109859" TargetMode="External"/><Relationship Id="rId2" Type="http://schemas.openxmlformats.org/officeDocument/2006/relationships/notesSlide" Target="../notesSlides/notesSlide26.xml"/><Relationship Id="rId1" Type="http://schemas.openxmlformats.org/officeDocument/2006/relationships/slideLayout" Target="../slideLayouts/slideLayout57.xml"/><Relationship Id="rId4" Type="http://schemas.openxmlformats.org/officeDocument/2006/relationships/image" Target="../media/image32.png"/></Relationships>
</file>

<file path=ppt/slides/_rels/slide29.xml.rels><?xml version="1.0" encoding="UTF-8" standalone="yes"?>
<Relationships xmlns="http://schemas.openxmlformats.org/package/2006/relationships"><Relationship Id="rId3" Type="http://schemas.openxmlformats.org/officeDocument/2006/relationships/hyperlink" Target="https://www.feedingamerica.org/hunger-in-america/who-faces-hunger" TargetMode="External"/><Relationship Id="rId2" Type="http://schemas.openxmlformats.org/officeDocument/2006/relationships/notesSlide" Target="../notesSlides/notesSlide27.xml"/><Relationship Id="rId1" Type="http://schemas.openxmlformats.org/officeDocument/2006/relationships/slideLayout" Target="../slideLayouts/slideLayout3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8.xml"/></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8.xml"/><Relationship Id="rId1" Type="http://schemas.openxmlformats.org/officeDocument/2006/relationships/slideLayout" Target="../slideLayouts/slideLayout22.xml"/><Relationship Id="rId5" Type="http://schemas.openxmlformats.org/officeDocument/2006/relationships/hyperlink" Target="https://www.ers.usda.gov/topics/food-nutrition-assistance/food-security-in-the-us/key-statistics-graphics" TargetMode="External"/><Relationship Id="rId4" Type="http://schemas.openxmlformats.org/officeDocument/2006/relationships/hyperlink" Target="https://doi.org/10.17269/s41997-021-00597-2"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9.xml"/><Relationship Id="rId1" Type="http://schemas.openxmlformats.org/officeDocument/2006/relationships/slideLayout" Target="../slideLayouts/slideLayout58.xml"/><Relationship Id="rId4" Type="http://schemas.openxmlformats.org/officeDocument/2006/relationships/hyperlink" Target="https://www.ers.usda.gov/topics/food-nutrition-assistance/food-security-in-the-us/key-statistics-graphics"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0.xml"/><Relationship Id="rId1" Type="http://schemas.openxmlformats.org/officeDocument/2006/relationships/slideLayout" Target="../slideLayouts/slideLayout57.xml"/><Relationship Id="rId4" Type="http://schemas.openxmlformats.org/officeDocument/2006/relationships/hyperlink" Target="https://www.cbpp.org/blog/food-insecurity-increased-in-2022-with-severe-impact-on-households-with-children-and-ongoing"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https://blog.ucs.org/alice-reznickova/how-big-food-corporations-take-advantage-of-snap/" TargetMode="External"/><Relationship Id="rId2" Type="http://schemas.openxmlformats.org/officeDocument/2006/relationships/notesSlide" Target="../notesSlides/notesSlide31.xml"/><Relationship Id="rId1" Type="http://schemas.openxmlformats.org/officeDocument/2006/relationships/slideLayout" Target="../slideLayouts/slideLayout57.xml"/><Relationship Id="rId5" Type="http://schemas.openxmlformats.org/officeDocument/2006/relationships/image" Target="../media/image36.png"/><Relationship Id="rId4" Type="http://schemas.openxmlformats.org/officeDocument/2006/relationships/hyperlink" Target="https://foodchainworkers.org/wp-content/uploads/2025/02/Food-Worker-Data-Update-2025-FCWA-3.pdf" TargetMode="External"/></Relationships>
</file>

<file path=ppt/slides/_rels/slide34.xml.rels><?xml version="1.0" encoding="UTF-8" standalone="yes"?>
<Relationships xmlns="http://schemas.openxmlformats.org/package/2006/relationships"><Relationship Id="rId3" Type="http://schemas.openxmlformats.org/officeDocument/2006/relationships/hyperlink" Target="https://doi.org/10.1186/s12937-018-0360-z" TargetMode="External"/><Relationship Id="rId2" Type="http://schemas.openxmlformats.org/officeDocument/2006/relationships/notesSlide" Target="../notesSlides/notesSlide32.xml"/><Relationship Id="rId1" Type="http://schemas.openxmlformats.org/officeDocument/2006/relationships/slideLayout" Target="../slideLayouts/slideLayout19.xml"/><Relationship Id="rId4" Type="http://schemas.openxmlformats.org/officeDocument/2006/relationships/hyperlink" Target="https://www.feedingamerica.org/hunger-in-america/food-insecurity"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3.xml"/><Relationship Id="rId1" Type="http://schemas.openxmlformats.org/officeDocument/2006/relationships/slideLayout" Target="../slideLayouts/slideLayout35.xml"/></Relationships>
</file>

<file path=ppt/slides/_rels/slide3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4.xml"/><Relationship Id="rId1" Type="http://schemas.openxmlformats.org/officeDocument/2006/relationships/slideLayout" Target="../slideLayouts/slideLayout62.xml"/><Relationship Id="rId5" Type="http://schemas.openxmlformats.org/officeDocument/2006/relationships/hyperlink" Target="https://planning.baltimorecity.gov/baltimore-food-policy-initiative/food-environment" TargetMode="External"/><Relationship Id="rId4" Type="http://schemas.openxmlformats.org/officeDocument/2006/relationships/hyperlink" Target="https://clf.jhsph.edu/publications/baltimore-citys-food-environment-report-2018-report" TargetMode="External"/></Relationships>
</file>

<file path=ppt/slides/_rels/slide37.xml.rels><?xml version="1.0" encoding="UTF-8" standalone="yes"?>
<Relationships xmlns="http://schemas.openxmlformats.org/package/2006/relationships"><Relationship Id="rId8" Type="http://schemas.openxmlformats.org/officeDocument/2006/relationships/hyperlink" Target="https://doi.org/10.1016/j.numecd.2022.03.025" TargetMode="External"/><Relationship Id="rId3" Type="http://schemas.openxmlformats.org/officeDocument/2006/relationships/image" Target="../media/image39.png"/><Relationship Id="rId7" Type="http://schemas.openxmlformats.org/officeDocument/2006/relationships/hyperlink" Target="https://doi.org/10.1007/s11883-021-00923-6" TargetMode="External"/><Relationship Id="rId2" Type="http://schemas.openxmlformats.org/officeDocument/2006/relationships/notesSlide" Target="../notesSlides/notesSlide35.xml"/><Relationship Id="rId1" Type="http://schemas.openxmlformats.org/officeDocument/2006/relationships/slideLayout" Target="../slideLayouts/slideLayout7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 Id="rId9" Type="http://schemas.openxmlformats.org/officeDocument/2006/relationships/hyperlink" Target="https://doi.org/10.1016/j.ajcnut.2023.12.019" TargetMode="External"/></Relationships>
</file>

<file path=ppt/slides/_rels/slide38.xml.rels><?xml version="1.0" encoding="UTF-8" standalone="yes"?>
<Relationships xmlns="http://schemas.openxmlformats.org/package/2006/relationships"><Relationship Id="rId8" Type="http://schemas.openxmlformats.org/officeDocument/2006/relationships/hyperlink" Target="https://doi.org/10.1161/CIRCRESAHA.123.322065" TargetMode="External"/><Relationship Id="rId3" Type="http://schemas.openxmlformats.org/officeDocument/2006/relationships/image" Target="../media/image40.jpeg"/><Relationship Id="rId7" Type="http://schemas.openxmlformats.org/officeDocument/2006/relationships/hyperlink" Target="https://doi.org/10.1016/j.ajcnut.2023.12.019" TargetMode="External"/><Relationship Id="rId2" Type="http://schemas.openxmlformats.org/officeDocument/2006/relationships/notesSlide" Target="../notesSlides/notesSlide36.xml"/><Relationship Id="rId1" Type="http://schemas.openxmlformats.org/officeDocument/2006/relationships/slideLayout" Target="../slideLayouts/slideLayout16.xml"/><Relationship Id="rId6" Type="http://schemas.openxmlformats.org/officeDocument/2006/relationships/hyperlink" Target="https://doi.org/10.1016/j.numecd.2022.03.025" TargetMode="External"/><Relationship Id="rId5" Type="http://schemas.openxmlformats.org/officeDocument/2006/relationships/hyperlink" Target="https://doi.org/10.1007/s11883-021-00923-6" TargetMode="External"/><Relationship Id="rId4" Type="http://schemas.openxmlformats.org/officeDocument/2006/relationships/hyperlink" Target="https://doi.org/10.1177/00333549141291S203"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7.xml"/><Relationship Id="rId1" Type="http://schemas.openxmlformats.org/officeDocument/2006/relationships/slideLayout" Target="../slideLayouts/slideLayout64.xml"/><Relationship Id="rId5" Type="http://schemas.openxmlformats.org/officeDocument/2006/relationships/hyperlink" Target="https://doi.org/10.1016/j.tjnut.2025.06.002" TargetMode="External"/><Relationship Id="rId4" Type="http://schemas.openxmlformats.org/officeDocument/2006/relationships/image" Target="../media/image44.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9.xml"/><Relationship Id="rId1" Type="http://schemas.openxmlformats.org/officeDocument/2006/relationships/slideLayout" Target="../slideLayouts/slideLayout17.xml"/><Relationship Id="rId4" Type="http://schemas.openxmlformats.org/officeDocument/2006/relationships/hyperlink" Target="https://doi.org/10.1016/j.jand.2020.05.010"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0.xml"/><Relationship Id="rId1" Type="http://schemas.openxmlformats.org/officeDocument/2006/relationships/slideLayout" Target="../slideLayouts/slideLayout21.xml"/><Relationship Id="rId4" Type="http://schemas.openxmlformats.org/officeDocument/2006/relationships/hyperlink" Target="https://www.cdrnet.org/vault/2459/web/Scope%20Standards%20of%20Practice%202024%20RDN_FINAL.pdf" TargetMode="Externa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5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57.xml"/></Relationships>
</file>

<file path=ppt/slides/_rels/slide46.xml.rels><?xml version="1.0" encoding="UTF-8" standalone="yes"?>
<Relationships xmlns="http://schemas.openxmlformats.org/package/2006/relationships"><Relationship Id="rId3" Type="http://schemas.openxmlformats.org/officeDocument/2006/relationships/hyperlink" Target="https://www.cdrnet.org/vault/2459/web/Scope%20Standards%20of%20Practice%202024%20RDN_FINAL.pdf" TargetMode="External"/><Relationship Id="rId2" Type="http://schemas.openxmlformats.org/officeDocument/2006/relationships/notesSlide" Target="../notesSlides/notesSlide43.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4.xml"/><Relationship Id="rId1" Type="http://schemas.openxmlformats.org/officeDocument/2006/relationships/slideLayout" Target="../slideLayouts/slideLayout15.xml"/><Relationship Id="rId4" Type="http://schemas.openxmlformats.org/officeDocument/2006/relationships/hyperlink" Target="https://odphp.health.gov/healthypeople/priority-areas/social-determinants-health"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5.xml"/><Relationship Id="rId1" Type="http://schemas.openxmlformats.org/officeDocument/2006/relationships/slideLayout" Target="../slideLayouts/slideLayout15.xml"/><Relationship Id="rId4" Type="http://schemas.openxmlformats.org/officeDocument/2006/relationships/hyperlink" Target="https://doi.org/10.3390/ijerph21111496"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6.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58.xml"/><Relationship Id="rId4" Type="http://schemas.openxmlformats.org/officeDocument/2006/relationships/hyperlink" Target="https://7157e75ac0509b6a8f5c-5b19c577d01b9ccfe75d2f9e4b17ab55.ssl.cf1.rackcdn.com/GVISUTJI-PDF-1-675987-4519061561.pdf" TargetMode="External"/></Relationships>
</file>

<file path=ppt/slides/_rels/slide50.xml.rels><?xml version="1.0" encoding="UTF-8" standalone="yes"?>
<Relationships xmlns="http://schemas.openxmlformats.org/package/2006/relationships"><Relationship Id="rId3" Type="http://schemas.openxmlformats.org/officeDocument/2006/relationships/hyperlink" Target="https://foodprint.org/issues/food-justice/" TargetMode="External"/><Relationship Id="rId2" Type="http://schemas.openxmlformats.org/officeDocument/2006/relationships/notesSlide" Target="../notesSlides/notesSlide47.xml"/><Relationship Id="rId1" Type="http://schemas.openxmlformats.org/officeDocument/2006/relationships/slideLayout" Target="../slideLayouts/slideLayout20.xml"/><Relationship Id="rId4" Type="http://schemas.openxmlformats.org/officeDocument/2006/relationships/hyperlink" Target="https://usfoodsovereigntyalliance.org/what-is-food-sovereignty/"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8.xml"/><Relationship Id="rId1" Type="http://schemas.openxmlformats.org/officeDocument/2006/relationships/slideLayout" Target="../slideLayouts/slideLayout33.xml"/><Relationship Id="rId4" Type="http://schemas.openxmlformats.org/officeDocument/2006/relationships/image" Target="../media/image51.jpeg"/></Relationships>
</file>

<file path=ppt/slides/_rels/slide5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9.xml"/><Relationship Id="rId1" Type="http://schemas.openxmlformats.org/officeDocument/2006/relationships/slideLayout" Target="../slideLayouts/slideLayout45.xml"/><Relationship Id="rId4" Type="http://schemas.openxmlformats.org/officeDocument/2006/relationships/image" Target="../media/image53.jpeg"/></Relationships>
</file>

<file path=ppt/slides/_rels/slide53.xml.rels><?xml version="1.0" encoding="UTF-8" standalone="yes"?>
<Relationships xmlns="http://schemas.openxmlformats.org/package/2006/relationships"><Relationship Id="rId3" Type="http://schemas.openxmlformats.org/officeDocument/2006/relationships/hyperlink" Target="https://almabackyardfarms.com/" TargetMode="External"/><Relationship Id="rId2" Type="http://schemas.openxmlformats.org/officeDocument/2006/relationships/notesSlide" Target="../notesSlides/notesSlide50.xml"/><Relationship Id="rId1" Type="http://schemas.openxmlformats.org/officeDocument/2006/relationships/slideLayout" Target="../slideLayouts/slideLayout59.xml"/><Relationship Id="rId5" Type="http://schemas.openxmlformats.org/officeDocument/2006/relationships/image" Target="../media/image55.jpeg"/><Relationship Id="rId4" Type="http://schemas.openxmlformats.org/officeDocument/2006/relationships/image" Target="../media/image54.png"/></Relationships>
</file>

<file path=ppt/slides/_rels/slide54.xml.rels><?xml version="1.0" encoding="UTF-8" standalone="yes"?>
<Relationships xmlns="http://schemas.openxmlformats.org/package/2006/relationships"><Relationship Id="rId3" Type="http://schemas.openxmlformats.org/officeDocument/2006/relationships/hyperlink" Target="https://farmtoschoolcensus.fns.usda.gov/" TargetMode="External"/><Relationship Id="rId2" Type="http://schemas.openxmlformats.org/officeDocument/2006/relationships/notesSlide" Target="../notesSlides/notesSlide51.xml"/><Relationship Id="rId1" Type="http://schemas.openxmlformats.org/officeDocument/2006/relationships/slideLayout" Target="../slideLayouts/slideLayout15.xml"/><Relationship Id="rId5" Type="http://schemas.openxmlformats.org/officeDocument/2006/relationships/image" Target="../media/image56.jpeg"/><Relationship Id="rId4" Type="http://schemas.openxmlformats.org/officeDocument/2006/relationships/hyperlink" Target="https://cdn.prod.website-files.com/5c469df2395cd53c3d913b2d/611027419232d281ad2f51ff_BenefitsFactSheet.pdf" TargetMode="External"/></Relationships>
</file>

<file path=ppt/slides/_rels/slide5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2.xml"/><Relationship Id="rId1" Type="http://schemas.openxmlformats.org/officeDocument/2006/relationships/slideLayout" Target="../slideLayouts/slideLayout24.xml"/><Relationship Id="rId4" Type="http://schemas.openxmlformats.org/officeDocument/2006/relationships/hyperlink" Target="https://goodfoodpurchasing.org/good-food-values/" TargetMode="External"/></Relationships>
</file>

<file path=ppt/slides/_rels/slide56.xml.rels><?xml version="1.0" encoding="UTF-8" standalone="yes"?>
<Relationships xmlns="http://schemas.openxmlformats.org/package/2006/relationships"><Relationship Id="rId3" Type="http://schemas.openxmlformats.org/officeDocument/2006/relationships/hyperlink" Target="https://www.healthaffairs.org/do/10.1377/hpb20230216.926558/full/" TargetMode="External"/><Relationship Id="rId2" Type="http://schemas.openxmlformats.org/officeDocument/2006/relationships/notesSlide" Target="../notesSlides/notesSlide53.xml"/><Relationship Id="rId1" Type="http://schemas.openxmlformats.org/officeDocument/2006/relationships/slideLayout" Target="../slideLayouts/slideLayout15.xml"/><Relationship Id="rId4" Type="http://schemas.openxmlformats.org/officeDocument/2006/relationships/image" Target="../media/image58.jpeg"/></Relationships>
</file>

<file path=ppt/slides/_rels/slide57.xml.rels><?xml version="1.0" encoding="UTF-8" standalone="yes"?>
<Relationships xmlns="http://schemas.openxmlformats.org/package/2006/relationships"><Relationship Id="rId3" Type="http://schemas.openxmlformats.org/officeDocument/2006/relationships/hyperlink" Target="https://doi.org/10.1016/j.ajcnut.2023.12.019" TargetMode="External"/><Relationship Id="rId2" Type="http://schemas.openxmlformats.org/officeDocument/2006/relationships/notesSlide" Target="../notesSlides/notesSlide54.xml"/><Relationship Id="rId1" Type="http://schemas.openxmlformats.org/officeDocument/2006/relationships/slideLayout" Target="../slideLayouts/slideLayout15.xml"/></Relationships>
</file>

<file path=ppt/slides/_rels/slide5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5.xml"/><Relationship Id="rId1" Type="http://schemas.openxmlformats.org/officeDocument/2006/relationships/slideLayout" Target="../slideLayouts/slideLayout57.xml"/><Relationship Id="rId4" Type="http://schemas.openxmlformats.org/officeDocument/2006/relationships/hyperlink" Target="https://www.nourishlife.org/teach/food-system-tools/" TargetMode="External"/></Relationships>
</file>

<file path=ppt/slides/_rels/slide5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6.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57.xml"/><Relationship Id="rId1" Type="http://schemas.openxmlformats.org/officeDocument/2006/relationships/slideLayout" Target="../slideLayouts/slideLayout15.xml"/></Relationships>
</file>

<file path=ppt/slides/_rels/slide61.xml.rels><?xml version="1.0" encoding="UTF-8" standalone="yes"?>
<Relationships xmlns="http://schemas.openxmlformats.org/package/2006/relationships"><Relationship Id="rId3" Type="http://schemas.openxmlformats.org/officeDocument/2006/relationships/hyperlink" Target="https://www.c40.org/news/a-sustainable-diet-by-2030-is-key-to-solving-the-climate-emergency/" TargetMode="External"/><Relationship Id="rId2" Type="http://schemas.openxmlformats.org/officeDocument/2006/relationships/notesSlide" Target="../notesSlides/notesSlide58.xml"/><Relationship Id="rId1" Type="http://schemas.openxmlformats.org/officeDocument/2006/relationships/slideLayout" Target="../slideLayouts/slideLayout16.xml"/><Relationship Id="rId4" Type="http://schemas.openxmlformats.org/officeDocument/2006/relationships/hyperlink" Target="https://www.c40knowledgehub.org/s/article/The-C40-Good-Food-Cities-Declaration-Planned-actions-to-deliver-commitments" TargetMode="External"/></Relationships>
</file>

<file path=ppt/slides/_rels/slide6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59.xml"/><Relationship Id="rId1" Type="http://schemas.openxmlformats.org/officeDocument/2006/relationships/slideLayout" Target="../slideLayouts/slideLayout33.xml"/><Relationship Id="rId5" Type="http://schemas.openxmlformats.org/officeDocument/2006/relationships/image" Target="../media/image63.jpeg"/><Relationship Id="rId4" Type="http://schemas.openxmlformats.org/officeDocument/2006/relationships/hyperlink" Target="https://foodandplanet.org/downloads/" TargetMode="External"/></Relationships>
</file>

<file path=ppt/slides/_rels/slide6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0.xml"/><Relationship Id="rId1" Type="http://schemas.openxmlformats.org/officeDocument/2006/relationships/slideLayout" Target="../slideLayouts/slideLayout32.xml"/></Relationships>
</file>

<file path=ppt/slides/_rels/slide6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61.xml"/><Relationship Id="rId1" Type="http://schemas.openxmlformats.org/officeDocument/2006/relationships/slideLayout" Target="../slideLayouts/slideLayout15.xml"/><Relationship Id="rId4" Type="http://schemas.openxmlformats.org/officeDocument/2006/relationships/hyperlink" Target="https://www.eatrightfoundation.org/resources/daneh" TargetMode="Externa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1.xml"/></Relationships>
</file>

<file path=ppt/slides/_rels/slide6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3.xml"/><Relationship Id="rId1" Type="http://schemas.openxmlformats.org/officeDocument/2006/relationships/slideLayout" Target="../slideLayouts/slideLayout57.xml"/><Relationship Id="rId6" Type="http://schemas.openxmlformats.org/officeDocument/2006/relationships/hyperlink" Target="https://www.nourishlife.org/pdf/Nourish_Food_System_Map_18x24.pdf" TargetMode="External"/><Relationship Id="rId5" Type="http://schemas.openxmlformats.org/officeDocument/2006/relationships/hyperlink" Target="https://www.nourishlife.org/teach/food-system-tools/" TargetMode="External"/><Relationship Id="rId4" Type="http://schemas.microsoft.com/office/2007/relationships/hdphoto" Target="../media/hdphoto2.wdp"/></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8.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9.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65.xml"/><Relationship Id="rId1" Type="http://schemas.openxmlformats.org/officeDocument/2006/relationships/slideLayout" Target="../slideLayouts/slideLayout5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1.xml.rels><?xml version="1.0" encoding="UTF-8" standalone="yes"?>
<Relationships xmlns="http://schemas.openxmlformats.org/package/2006/relationships"><Relationship Id="rId3" Type="http://schemas.openxmlformats.org/officeDocument/2006/relationships/hyperlink" Target="https://www.jhu.edu/" TargetMode="External"/><Relationship Id="rId2" Type="http://schemas.openxmlformats.org/officeDocument/2006/relationships/notesSlide" Target="../notesSlides/notesSlide66.xml"/><Relationship Id="rId1" Type="http://schemas.openxmlformats.org/officeDocument/2006/relationships/slideLayout" Target="../slideLayouts/slideLayout12.xml"/><Relationship Id="rId5" Type="http://schemas.openxmlformats.org/officeDocument/2006/relationships/hyperlink" Target="https://creativecommons.org/licenses/by-nc-sa/4.0/deed.en" TargetMode="External"/><Relationship Id="rId4" Type="http://schemas.openxmlformats.org/officeDocument/2006/relationships/image" Target="../media/image68.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14.xml"/><Relationship Id="rId4" Type="http://schemas.openxmlformats.org/officeDocument/2006/relationships/hyperlink" Target="https://www.kff.org/policy-watch/health-disparities-symptom-broader-social-economic-inequities/"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B40E33BD-575F-4CBF-A0AD-42267A9D9F6E}"/>
              </a:ext>
            </a:extLst>
          </p:cNvPr>
          <p:cNvSpPr>
            <a:spLocks noGrp="1"/>
          </p:cNvSpPr>
          <p:nvPr>
            <p:ph type="title"/>
          </p:nvPr>
        </p:nvSpPr>
        <p:spPr>
          <a:xfrm>
            <a:off x="3708399" y="250934"/>
            <a:ext cx="5283201" cy="2569758"/>
          </a:xfrm>
        </p:spPr>
        <p:txBody>
          <a:bodyPr/>
          <a:lstStyle/>
          <a:p>
            <a:r>
              <a:rPr lang="en-US"/>
              <a:t>Nourishing the Future: Sustainable Food Systems for Nutrition and Dietetic Students</a:t>
            </a:r>
          </a:p>
        </p:txBody>
      </p:sp>
      <p:sp>
        <p:nvSpPr>
          <p:cNvPr id="18" name="Text Placeholder 17">
            <a:extLst>
              <a:ext uri="{FF2B5EF4-FFF2-40B4-BE49-F238E27FC236}">
                <a16:creationId xmlns:a16="http://schemas.microsoft.com/office/drawing/2014/main" id="{1E0FC76D-43EE-A9C6-0ABD-75073C203022}"/>
              </a:ext>
            </a:extLst>
          </p:cNvPr>
          <p:cNvSpPr>
            <a:spLocks noGrp="1"/>
          </p:cNvSpPr>
          <p:nvPr>
            <p:ph type="body" sz="quarter" idx="12"/>
          </p:nvPr>
        </p:nvSpPr>
        <p:spPr>
          <a:xfrm>
            <a:off x="5460764" y="3597674"/>
            <a:ext cx="3530076" cy="966788"/>
          </a:xfrm>
        </p:spPr>
        <p:txBody>
          <a:bodyPr/>
          <a:lstStyle/>
          <a:p>
            <a:r>
              <a:rPr lang="en-US"/>
              <a:t>Presented by:</a:t>
            </a:r>
          </a:p>
          <a:p>
            <a:r>
              <a:rPr lang="en-US"/>
              <a:t>Johns Hopkins Center for a Livable Future</a:t>
            </a:r>
          </a:p>
          <a:p>
            <a:r>
              <a:rPr lang="en-US"/>
              <a:t>Food + Planet</a:t>
            </a:r>
          </a:p>
        </p:txBody>
      </p:sp>
      <p:sp>
        <p:nvSpPr>
          <p:cNvPr id="10" name="Text Placeholder 9">
            <a:extLst>
              <a:ext uri="{FF2B5EF4-FFF2-40B4-BE49-F238E27FC236}">
                <a16:creationId xmlns:a16="http://schemas.microsoft.com/office/drawing/2014/main" id="{AF3D1F34-C551-35B6-4E50-B6CFDAF9B9DA}"/>
              </a:ext>
            </a:extLst>
          </p:cNvPr>
          <p:cNvSpPr>
            <a:spLocks noGrp="1"/>
          </p:cNvSpPr>
          <p:nvPr>
            <p:ph type="body" sz="quarter" idx="14"/>
          </p:nvPr>
        </p:nvSpPr>
        <p:spPr/>
        <p:txBody>
          <a:bodyPr/>
          <a:lstStyle/>
          <a:p>
            <a:endParaRPr lang="en-US"/>
          </a:p>
        </p:txBody>
      </p:sp>
      <p:sp>
        <p:nvSpPr>
          <p:cNvPr id="6" name="Slide Number Placeholder 5">
            <a:extLst>
              <a:ext uri="{FF2B5EF4-FFF2-40B4-BE49-F238E27FC236}">
                <a16:creationId xmlns:a16="http://schemas.microsoft.com/office/drawing/2014/main" id="{B6B1BA6A-4B82-405E-AC06-A23CE1E99B60}"/>
              </a:ext>
            </a:extLst>
          </p:cNvPr>
          <p:cNvSpPr>
            <a:spLocks noGrp="1"/>
          </p:cNvSpPr>
          <p:nvPr>
            <p:ph type="sldNum" sz="quarter" idx="10"/>
          </p:nvPr>
        </p:nvSpPr>
        <p:spPr>
          <a:xfrm>
            <a:off x="8342334" y="4810518"/>
            <a:ext cx="649266" cy="274637"/>
          </a:xfrm>
        </p:spPr>
        <p:txBody>
          <a:bodyPr/>
          <a:lstStyle/>
          <a:p>
            <a:fld id="{8ABDC324-684B-9C44-A484-D2B69E2467CF}" type="slidenum">
              <a:rPr lang="en-US" smtClean="0"/>
              <a:pPr/>
              <a:t>1</a:t>
            </a:fld>
            <a:endParaRPr lang="en-US"/>
          </a:p>
        </p:txBody>
      </p:sp>
    </p:spTree>
    <p:extLst>
      <p:ext uri="{BB962C8B-B14F-4D97-AF65-F5344CB8AC3E}">
        <p14:creationId xmlns:p14="http://schemas.microsoft.com/office/powerpoint/2010/main" val="18689921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0899B7-0668-4541-6440-4836C70794BC}"/>
              </a:ext>
            </a:extLst>
          </p:cNvPr>
          <p:cNvSpPr>
            <a:spLocks noGrp="1"/>
          </p:cNvSpPr>
          <p:nvPr>
            <p:ph type="title"/>
          </p:nvPr>
        </p:nvSpPr>
        <p:spPr>
          <a:xfrm>
            <a:off x="149313" y="53975"/>
            <a:ext cx="8842248" cy="857250"/>
          </a:xfrm>
        </p:spPr>
        <p:txBody>
          <a:bodyPr/>
          <a:lstStyle/>
          <a:p>
            <a:r>
              <a:rPr lang="en-US"/>
              <a:t>Watch This CDC Video About the Social Determinants of Health</a:t>
            </a:r>
          </a:p>
        </p:txBody>
      </p:sp>
      <p:pic>
        <p:nvPicPr>
          <p:cNvPr id="10" name="Content Placeholder 9">
            <a:extLst>
              <a:ext uri="{FF2B5EF4-FFF2-40B4-BE49-F238E27FC236}">
                <a16:creationId xmlns:a16="http://schemas.microsoft.com/office/drawing/2014/main" id="{508626AE-8A04-D276-5A1C-0FAFDBF1283D}"/>
              </a:ext>
              <a:ext uri="{C183D7F6-B498-43B3-948B-1728B52AA6E4}">
                <adec:decorative xmlns:adec="http://schemas.microsoft.com/office/drawing/2017/decorative" val="1"/>
              </a:ext>
            </a:extLst>
          </p:cNvPr>
          <p:cNvPicPr>
            <a:picLocks noGrp="1" noChangeAspect="1"/>
          </p:cNvPicPr>
          <p:nvPr>
            <p:ph idx="1"/>
          </p:nvPr>
        </p:nvPicPr>
        <p:blipFill>
          <a:blip r:embed="rId3"/>
          <a:srcRect l="9010" r="8292" b="7907"/>
          <a:stretch>
            <a:fillRect/>
          </a:stretch>
        </p:blipFill>
        <p:spPr>
          <a:xfrm>
            <a:off x="1336814" y="1200150"/>
            <a:ext cx="6467197" cy="3390900"/>
          </a:xfrm>
        </p:spPr>
      </p:pic>
      <p:sp>
        <p:nvSpPr>
          <p:cNvPr id="26" name="Content Placeholder 25">
            <a:extLst>
              <a:ext uri="{FF2B5EF4-FFF2-40B4-BE49-F238E27FC236}">
                <a16:creationId xmlns:a16="http://schemas.microsoft.com/office/drawing/2014/main" id="{3C404952-B107-8EC7-5B40-39824ADBC3E4}"/>
              </a:ext>
            </a:extLst>
          </p:cNvPr>
          <p:cNvSpPr>
            <a:spLocks noGrp="1"/>
          </p:cNvSpPr>
          <p:nvPr>
            <p:ph idx="12"/>
          </p:nvPr>
        </p:nvSpPr>
        <p:spPr/>
        <p:txBody>
          <a:bodyPr/>
          <a:lstStyle/>
          <a:p>
            <a:r>
              <a:rPr lang="en-US"/>
              <a:t>Source: Centers for Disease Control and Prevention. (2024). </a:t>
            </a:r>
            <a:r>
              <a:rPr lang="en-US" i="1"/>
              <a:t>Health Equity Video Series</a:t>
            </a:r>
            <a:r>
              <a:rPr lang="en-US"/>
              <a:t>. CDC. </a:t>
            </a:r>
            <a:r>
              <a:rPr lang="en-US">
                <a:hlinkClick r:id="rId4"/>
              </a:rPr>
              <a:t>https://www.cdc.gov/healthequity/whatis/videos/Video3-sdoh_LowResolution.mp4</a:t>
            </a:r>
            <a:r>
              <a:rPr lang="en-US"/>
              <a:t> </a:t>
            </a:r>
          </a:p>
        </p:txBody>
      </p:sp>
      <p:sp>
        <p:nvSpPr>
          <p:cNvPr id="5" name="Slide Number Placeholder 4">
            <a:extLst>
              <a:ext uri="{FF2B5EF4-FFF2-40B4-BE49-F238E27FC236}">
                <a16:creationId xmlns:a16="http://schemas.microsoft.com/office/drawing/2014/main" id="{E605C81C-8A48-31BB-0FF5-D9A14F6A79D8}"/>
              </a:ext>
            </a:extLst>
          </p:cNvPr>
          <p:cNvSpPr>
            <a:spLocks noGrp="1"/>
          </p:cNvSpPr>
          <p:nvPr>
            <p:ph type="sldNum" sz="quarter" idx="13"/>
          </p:nvPr>
        </p:nvSpPr>
        <p:spPr>
          <a:xfrm>
            <a:off x="8342334" y="4809744"/>
            <a:ext cx="649266" cy="274637"/>
          </a:xfrm>
        </p:spPr>
        <p:txBody>
          <a:bodyPr/>
          <a:lstStyle/>
          <a:p>
            <a:fld id="{8ABDC324-684B-9C44-A484-D2B69E2467CF}" type="slidenum">
              <a:rPr lang="en-US" smtClean="0"/>
              <a:pPr/>
              <a:t>10</a:t>
            </a:fld>
            <a:endParaRPr lang="en-US"/>
          </a:p>
        </p:txBody>
      </p:sp>
    </p:spTree>
    <p:extLst>
      <p:ext uri="{BB962C8B-B14F-4D97-AF65-F5344CB8AC3E}">
        <p14:creationId xmlns:p14="http://schemas.microsoft.com/office/powerpoint/2010/main" val="7541487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37FE337-23AB-82BE-B638-B8E2C35CF65C}"/>
              </a:ext>
            </a:extLst>
          </p:cNvPr>
          <p:cNvSpPr>
            <a:spLocks noGrp="1"/>
          </p:cNvSpPr>
          <p:nvPr>
            <p:ph type="title"/>
          </p:nvPr>
        </p:nvSpPr>
        <p:spPr/>
        <p:txBody>
          <a:bodyPr/>
          <a:lstStyle/>
          <a:p>
            <a:r>
              <a:rPr lang="en-US"/>
              <a:t>Where Do You See Inequity and the Social Determinants of Health in this Framework? </a:t>
            </a:r>
          </a:p>
        </p:txBody>
      </p:sp>
      <p:sp>
        <p:nvSpPr>
          <p:cNvPr id="8" name="Text Placeholder 7">
            <a:extLst>
              <a:ext uri="{FF2B5EF4-FFF2-40B4-BE49-F238E27FC236}">
                <a16:creationId xmlns:a16="http://schemas.microsoft.com/office/drawing/2014/main" id="{5612EE26-F562-2DE1-4E2A-208F4EAB67A2}"/>
              </a:ext>
            </a:extLst>
          </p:cNvPr>
          <p:cNvSpPr>
            <a:spLocks noGrp="1"/>
          </p:cNvSpPr>
          <p:nvPr>
            <p:ph type="body" sz="quarter" idx="14"/>
          </p:nvPr>
        </p:nvSpPr>
        <p:spPr/>
        <p:txBody>
          <a:bodyPr/>
          <a:lstStyle/>
          <a:p>
            <a:endParaRPr lang="en-US"/>
          </a:p>
        </p:txBody>
      </p:sp>
      <p:sp>
        <p:nvSpPr>
          <p:cNvPr id="7" name="Content Placeholder 6">
            <a:extLst>
              <a:ext uri="{FF2B5EF4-FFF2-40B4-BE49-F238E27FC236}">
                <a16:creationId xmlns:a16="http://schemas.microsoft.com/office/drawing/2014/main" id="{7F112984-407E-4DCF-9004-A9271152C99E}"/>
              </a:ext>
            </a:extLst>
          </p:cNvPr>
          <p:cNvSpPr>
            <a:spLocks noGrp="1"/>
          </p:cNvSpPr>
          <p:nvPr>
            <p:ph idx="12"/>
          </p:nvPr>
        </p:nvSpPr>
        <p:spPr>
          <a:xfrm>
            <a:off x="3158067" y="4792204"/>
            <a:ext cx="4693728" cy="274637"/>
          </a:xfrm>
        </p:spPr>
        <p:txBody>
          <a:bodyPr>
            <a:noAutofit/>
          </a:bodyPr>
          <a:lstStyle/>
          <a:p>
            <a:r>
              <a:rPr lang="en-US"/>
              <a:t>Image source: HLPE. (2020). </a:t>
            </a:r>
            <a:r>
              <a:rPr lang="en-US" i="1"/>
              <a:t>Figure 2. Sustainable Food System Framework </a:t>
            </a:r>
            <a:r>
              <a:rPr lang="en-US"/>
              <a:t>[Chart]. </a:t>
            </a:r>
            <a:r>
              <a:rPr lang="en-US" i="1"/>
              <a:t>Food security and nutrition: building a global narrative towards 2030.</a:t>
            </a:r>
            <a:r>
              <a:rPr lang="en-US"/>
              <a:t> </a:t>
            </a:r>
            <a:r>
              <a:rPr lang="en-US" i="1"/>
              <a:t>A report by the High Level Panel.</a:t>
            </a:r>
            <a:br>
              <a:rPr lang="en-US" i="1"/>
            </a:br>
            <a:r>
              <a:rPr lang="en-US">
                <a:hlinkClick r:id="rId3"/>
              </a:rPr>
              <a:t>https://openknowledge.fao.org/server/api/core/bitstreams/8357b6eb-8010-4254-814a-1493faaf4a93/content</a:t>
            </a:r>
            <a:r>
              <a:rPr lang="en-US"/>
              <a:t> </a:t>
            </a:r>
          </a:p>
        </p:txBody>
      </p:sp>
      <p:sp>
        <p:nvSpPr>
          <p:cNvPr id="5" name="Slide Number Placeholder 4">
            <a:extLst>
              <a:ext uri="{FF2B5EF4-FFF2-40B4-BE49-F238E27FC236}">
                <a16:creationId xmlns:a16="http://schemas.microsoft.com/office/drawing/2014/main" id="{66116B7C-BE0F-C555-26BF-A9656BF99123}"/>
              </a:ext>
            </a:extLst>
          </p:cNvPr>
          <p:cNvSpPr>
            <a:spLocks noGrp="1"/>
          </p:cNvSpPr>
          <p:nvPr>
            <p:ph type="sldNum" sz="quarter" idx="10"/>
          </p:nvPr>
        </p:nvSpPr>
        <p:spPr/>
        <p:txBody>
          <a:bodyPr/>
          <a:lstStyle/>
          <a:p>
            <a:fld id="{8ABDC324-684B-9C44-A484-D2B69E2467CF}" type="slidenum">
              <a:rPr lang="en-US" smtClean="0"/>
              <a:pPr/>
              <a:t>11</a:t>
            </a:fld>
            <a:endParaRPr lang="en-US"/>
          </a:p>
        </p:txBody>
      </p:sp>
      <p:pic>
        <p:nvPicPr>
          <p:cNvPr id="10" name="Picture Placeholder 25" descr="A framework of sustainable food systems includes biophysical and environmental drivers, technology innovation and infrastructure, economic and market drivers, political and institutional drivers, socio cultural drivers, and demographic drivers for policy and governance of the right to food framework.">
            <a:extLst>
              <a:ext uri="{FF2B5EF4-FFF2-40B4-BE49-F238E27FC236}">
                <a16:creationId xmlns:a16="http://schemas.microsoft.com/office/drawing/2014/main" id="{C44369A2-BA24-9FCA-FE76-9D2AB7E64298}"/>
              </a:ext>
            </a:extLst>
          </p:cNvPr>
          <p:cNvPicPr>
            <a:picLocks noGrp="1" noChangeAspect="1"/>
          </p:cNvPicPr>
          <p:nvPr>
            <p:ph idx="19"/>
          </p:nvPr>
        </p:nvPicPr>
        <p:blipFill rotWithShape="1">
          <a:blip r:embed="rId4"/>
          <a:srcRect l="277" r="380"/>
          <a:stretch>
            <a:fillRect/>
          </a:stretch>
        </p:blipFill>
        <p:spPr>
          <a:xfrm>
            <a:off x="3158068" y="494109"/>
            <a:ext cx="5833532" cy="3851828"/>
          </a:xfrm>
        </p:spPr>
      </p:pic>
    </p:spTree>
    <p:extLst>
      <p:ext uri="{BB962C8B-B14F-4D97-AF65-F5344CB8AC3E}">
        <p14:creationId xmlns:p14="http://schemas.microsoft.com/office/powerpoint/2010/main" val="2414573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23">
            <a:extLst>
              <a:ext uri="{FF2B5EF4-FFF2-40B4-BE49-F238E27FC236}">
                <a16:creationId xmlns:a16="http://schemas.microsoft.com/office/drawing/2014/main" id="{B88526AB-042B-45CA-9ACB-7C376C39E9B6}"/>
              </a:ext>
            </a:extLst>
          </p:cNvPr>
          <p:cNvSpPr>
            <a:spLocks noGrp="1"/>
          </p:cNvSpPr>
          <p:nvPr>
            <p:ph type="title"/>
          </p:nvPr>
        </p:nvSpPr>
        <p:spPr/>
        <p:txBody>
          <a:bodyPr/>
          <a:lstStyle/>
          <a:p>
            <a:r>
              <a:rPr lang="en-US"/>
              <a:t>Inequities in the Food System Influence Outcomes</a:t>
            </a:r>
          </a:p>
        </p:txBody>
      </p:sp>
      <p:pic>
        <p:nvPicPr>
          <p:cNvPr id="18" name="Picture 8" descr="A framework of sustainable food systems includes biophysical and environmental drivers, technology innovation and infrastructure, economic and market drivers, political and institutional drivers, socio cultural drivers, and demographic drivers for policy and governance of the right to food framework.">
            <a:extLst>
              <a:ext uri="{FF2B5EF4-FFF2-40B4-BE49-F238E27FC236}">
                <a16:creationId xmlns:a16="http://schemas.microsoft.com/office/drawing/2014/main" id="{E01B9238-A0CC-B9DB-F2BC-7D4E19572EAD}"/>
              </a:ext>
            </a:extLst>
          </p:cNvPr>
          <p:cNvPicPr>
            <a:picLocks noGrp="1" noChangeAspect="1" noChangeArrowheads="1"/>
          </p:cNvPicPr>
          <p:nvPr>
            <p:ph idx="13"/>
          </p:nvPr>
        </p:nvPicPr>
        <p:blipFill>
          <a:blip r:embed="rId3">
            <a:extLst>
              <a:ext uri="{28A0092B-C50C-407E-A947-70E740481C1C}">
                <a14:useLocalDpi xmlns:a14="http://schemas.microsoft.com/office/drawing/2010/main" val="0"/>
              </a:ext>
            </a:extLst>
          </a:blip>
          <a:srcRect/>
          <a:stretch>
            <a:fillRect/>
          </a:stretch>
        </p:blipFill>
        <p:spPr bwMode="auto">
          <a:xfrm>
            <a:off x="149224" y="1522922"/>
            <a:ext cx="3799553" cy="2571031"/>
          </a:xfrm>
          <a:noFill/>
          <a:extLst>
            <a:ext uri="{909E8E84-426E-40DD-AFC4-6F175D3DCCD1}">
              <a14:hiddenFill xmlns:a14="http://schemas.microsoft.com/office/drawing/2010/main">
                <a:solidFill>
                  <a:srgbClr val="FFFFFF"/>
                </a:solidFill>
              </a14:hiddenFill>
            </a:ext>
          </a:extLst>
        </p:spPr>
      </p:pic>
      <p:sp>
        <p:nvSpPr>
          <p:cNvPr id="27" name="Content Placeholder 26" descr="Arrow pointing to the right.">
            <a:extLst>
              <a:ext uri="{FF2B5EF4-FFF2-40B4-BE49-F238E27FC236}">
                <a16:creationId xmlns:a16="http://schemas.microsoft.com/office/drawing/2014/main" id="{B01AFDC2-B295-3290-E9CC-319D5132FE6A}"/>
              </a:ext>
            </a:extLst>
          </p:cNvPr>
          <p:cNvSpPr>
            <a:spLocks noGrp="1"/>
          </p:cNvSpPr>
          <p:nvPr>
            <p:ph idx="27"/>
          </p:nvPr>
        </p:nvSpPr>
        <p:spPr>
          <a:xfrm>
            <a:off x="3764876" y="2641184"/>
            <a:ext cx="847991" cy="124520"/>
          </a:xfrm>
          <a:prstGeom prst="rightArrow">
            <a:avLst/>
          </a:prstGeom>
          <a:solidFill>
            <a:schemeClr val="tx1"/>
          </a:solidFill>
          <a:ln>
            <a:noFill/>
          </a:ln>
        </p:spPr>
        <p:txBody>
          <a:bodyPr>
            <a:normAutofit fontScale="25000" lnSpcReduction="20000"/>
          </a:bodyPr>
          <a:lstStyle/>
          <a:p>
            <a:pPr marL="0" indent="0">
              <a:buNone/>
            </a:pPr>
            <a:r>
              <a:rPr lang="en-US"/>
              <a:t> </a:t>
            </a:r>
          </a:p>
        </p:txBody>
      </p:sp>
      <p:sp>
        <p:nvSpPr>
          <p:cNvPr id="15" name="Content Placeholder 14">
            <a:extLst>
              <a:ext uri="{FF2B5EF4-FFF2-40B4-BE49-F238E27FC236}">
                <a16:creationId xmlns:a16="http://schemas.microsoft.com/office/drawing/2014/main" id="{0381E9EB-A61F-58DC-FD2D-1A598961DF48}"/>
              </a:ext>
            </a:extLst>
          </p:cNvPr>
          <p:cNvSpPr>
            <a:spLocks noGrp="1"/>
          </p:cNvSpPr>
          <p:nvPr>
            <p:ph idx="26"/>
          </p:nvPr>
        </p:nvSpPr>
        <p:spPr>
          <a:xfrm>
            <a:off x="4654817" y="1920909"/>
            <a:ext cx="1367513" cy="1565070"/>
          </a:xfrm>
          <a:solidFill>
            <a:schemeClr val="accent4">
              <a:lumMod val="60000"/>
              <a:lumOff val="40000"/>
            </a:schemeClr>
          </a:solidFill>
          <a:ln>
            <a:noFill/>
          </a:ln>
        </p:spPr>
        <p:txBody>
          <a:bodyPr/>
          <a:lstStyle/>
          <a:p>
            <a:pPr marL="0" indent="0" algn="ctr">
              <a:spcBef>
                <a:spcPts val="0"/>
              </a:spcBef>
              <a:buNone/>
            </a:pPr>
            <a:r>
              <a:rPr lang="en-US" b="1"/>
              <a:t>DIETS</a:t>
            </a:r>
          </a:p>
          <a:p>
            <a:pPr marL="173038" indent="-173038">
              <a:spcBef>
                <a:spcPts val="0"/>
              </a:spcBef>
              <a:buClr>
                <a:schemeClr val="tx1"/>
              </a:buClr>
              <a:buFont typeface="System Font Regular"/>
              <a:buChar char="•"/>
            </a:pPr>
            <a:r>
              <a:rPr lang="en-US"/>
              <a:t>Quantity</a:t>
            </a:r>
          </a:p>
          <a:p>
            <a:pPr marL="173038" indent="-173038">
              <a:spcBef>
                <a:spcPts val="0"/>
              </a:spcBef>
              <a:buClr>
                <a:schemeClr val="tx1"/>
              </a:buClr>
              <a:buFont typeface="System Font Regular"/>
              <a:buChar char="•"/>
            </a:pPr>
            <a:r>
              <a:rPr lang="en-US"/>
              <a:t>Quality</a:t>
            </a:r>
          </a:p>
          <a:p>
            <a:pPr marL="173038" indent="-173038">
              <a:spcBef>
                <a:spcPts val="0"/>
              </a:spcBef>
              <a:buClr>
                <a:schemeClr val="tx1"/>
              </a:buClr>
              <a:buFont typeface="System Font Regular"/>
              <a:buChar char="•"/>
            </a:pPr>
            <a:r>
              <a:rPr lang="en-US"/>
              <a:t>Diversity</a:t>
            </a:r>
          </a:p>
          <a:p>
            <a:pPr marL="173038" indent="-173038">
              <a:spcBef>
                <a:spcPts val="0"/>
              </a:spcBef>
              <a:buClr>
                <a:schemeClr val="tx1"/>
              </a:buClr>
              <a:buFont typeface="System Font Regular"/>
              <a:buChar char="•"/>
            </a:pPr>
            <a:r>
              <a:rPr lang="en-US"/>
              <a:t>Safety</a:t>
            </a:r>
          </a:p>
          <a:p>
            <a:pPr marL="173038" indent="-173038">
              <a:spcBef>
                <a:spcPts val="0"/>
              </a:spcBef>
              <a:buClr>
                <a:schemeClr val="tx1"/>
              </a:buClr>
              <a:buFont typeface="System Font Regular"/>
              <a:buChar char="•"/>
            </a:pPr>
            <a:r>
              <a:rPr lang="en-US"/>
              <a:t>Adequacy</a:t>
            </a:r>
          </a:p>
        </p:txBody>
      </p:sp>
      <p:sp>
        <p:nvSpPr>
          <p:cNvPr id="4" name="Content Placeholder 25" descr="Arrow pointing to both the right and left.">
            <a:extLst>
              <a:ext uri="{FF2B5EF4-FFF2-40B4-BE49-F238E27FC236}">
                <a16:creationId xmlns:a16="http://schemas.microsoft.com/office/drawing/2014/main" id="{CD9F2E92-1AC2-37B3-8687-49D6533C43D5}"/>
              </a:ext>
            </a:extLst>
          </p:cNvPr>
          <p:cNvSpPr txBox="1">
            <a:spLocks/>
          </p:cNvSpPr>
          <p:nvPr/>
        </p:nvSpPr>
        <p:spPr>
          <a:xfrm>
            <a:off x="6026048" y="2110208"/>
            <a:ext cx="996584" cy="357862"/>
          </a:xfrm>
          <a:prstGeom prst="leftRightArrow">
            <a:avLst>
              <a:gd name="adj1" fmla="val 34390"/>
              <a:gd name="adj2" fmla="val 38726"/>
            </a:avLst>
          </a:prstGeom>
          <a:solidFill>
            <a:schemeClr val="accent4">
              <a:lumMod val="60000"/>
              <a:lumOff val="40000"/>
            </a:schemeClr>
          </a:solidFill>
          <a:ln>
            <a:noFill/>
          </a:ln>
        </p:spPr>
        <p:txBody>
          <a:bodyPr vert="horz" lIns="91440" tIns="45720" rIns="91440" bIns="45720" rtlCol="0">
            <a:normAutofit fontScale="25000" lnSpcReduction="20000"/>
          </a:bodyPr>
          <a:lstStyle>
            <a:lvl1pPr marL="288925" indent="-288925" algn="l" defTabSz="457200" rtl="0" eaLnBrk="1" latinLnBrk="0" hangingPunct="1">
              <a:spcBef>
                <a:spcPts val="2400"/>
              </a:spcBef>
              <a:buClr>
                <a:srgbClr val="708549"/>
              </a:buClr>
              <a:buSzPct val="80000"/>
              <a:buFont typeface="Arial" panose="020B0604020202020204" pitchFamily="34" charset="0"/>
              <a:buChar char="►"/>
              <a:defRPr lang="en-US" sz="1600" kern="1200" baseline="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lgn="l" defTabSz="457200" rtl="0" eaLnBrk="1" latinLnBrk="0" hangingPunct="1">
              <a:spcBef>
                <a:spcPts val="0"/>
              </a:spcBef>
              <a:buClr>
                <a:srgbClr val="708549"/>
              </a:buClr>
              <a:buSzPct val="80000"/>
              <a:buFont typeface="Arial" panose="020B0604020202020204" pitchFamily="34" charset="0"/>
              <a:buChar char="►"/>
              <a:defRPr sz="1600" kern="1200">
                <a:solidFill>
                  <a:schemeClr val="tx1"/>
                </a:solidFill>
                <a:latin typeface="Calibri" panose="020F0502020204030204" pitchFamily="34" charset="0"/>
                <a:ea typeface="Tahoma" panose="020B0604030504040204" pitchFamily="34" charset="0"/>
                <a:cs typeface="Calibri" panose="020F0502020204030204" pitchFamily="34" charset="0"/>
              </a:defRPr>
            </a:lvl2pPr>
            <a:lvl3pPr marL="808038" indent="-234950" algn="l" defTabSz="457200" rtl="0" eaLnBrk="1" latinLnBrk="0" hangingPunct="1">
              <a:spcBef>
                <a:spcPts val="0"/>
              </a:spcBef>
              <a:buClr>
                <a:srgbClr val="708549"/>
              </a:buClr>
              <a:buFont typeface="Arial" panose="020B0604020202020204" pitchFamily="34" charset="0"/>
              <a:buChar char="●"/>
              <a:tabLst/>
              <a:defRPr sz="1600" kern="1200">
                <a:solidFill>
                  <a:schemeClr val="tx1"/>
                </a:solidFill>
                <a:latin typeface="Calibri" panose="020F0502020204030204" pitchFamily="34" charset="0"/>
                <a:ea typeface="Tahoma" panose="020B0604030504040204" pitchFamily="34" charset="0"/>
                <a:cs typeface="Calibri" panose="020F0502020204030204" pitchFamily="34" charset="0"/>
              </a:defRPr>
            </a:lvl3pPr>
            <a:lvl4pPr marL="1371600" indent="0" algn="l" defTabSz="457200" rtl="0" eaLnBrk="1" latinLnBrk="0" hangingPunct="1">
              <a:spcBef>
                <a:spcPts val="0"/>
              </a:spcBef>
              <a:buClr>
                <a:srgbClr val="CF4520"/>
              </a:buClr>
              <a:buSzPct val="120000"/>
              <a:buFont typeface="Wingdings" pitchFamily="2" charset="2"/>
              <a:buNone/>
              <a:tabLst/>
              <a:defRPr sz="16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a:t> </a:t>
            </a:r>
          </a:p>
        </p:txBody>
      </p:sp>
      <p:sp>
        <p:nvSpPr>
          <p:cNvPr id="26" name="Content Placeholder 25" descr="Arrow pointing to both the right and left.">
            <a:extLst>
              <a:ext uri="{FF2B5EF4-FFF2-40B4-BE49-F238E27FC236}">
                <a16:creationId xmlns:a16="http://schemas.microsoft.com/office/drawing/2014/main" id="{AE2BC105-F4F3-20BD-74D2-C3B88FF57F23}"/>
              </a:ext>
            </a:extLst>
          </p:cNvPr>
          <p:cNvSpPr>
            <a:spLocks noGrp="1"/>
          </p:cNvSpPr>
          <p:nvPr>
            <p:ph idx="25"/>
          </p:nvPr>
        </p:nvSpPr>
        <p:spPr>
          <a:xfrm>
            <a:off x="6022330" y="2905890"/>
            <a:ext cx="996584" cy="357862"/>
          </a:xfrm>
          <a:prstGeom prst="leftRightArrow">
            <a:avLst>
              <a:gd name="adj1" fmla="val 34390"/>
              <a:gd name="adj2" fmla="val 38726"/>
            </a:avLst>
          </a:prstGeom>
          <a:solidFill>
            <a:schemeClr val="accent4">
              <a:lumMod val="60000"/>
              <a:lumOff val="40000"/>
            </a:schemeClr>
          </a:solidFill>
          <a:ln>
            <a:noFill/>
          </a:ln>
        </p:spPr>
        <p:txBody>
          <a:bodyPr>
            <a:normAutofit fontScale="25000" lnSpcReduction="20000"/>
          </a:bodyPr>
          <a:lstStyle/>
          <a:p>
            <a:pPr marL="0" indent="0">
              <a:buNone/>
            </a:pPr>
            <a:r>
              <a:rPr lang="en-US"/>
              <a:t> </a:t>
            </a:r>
          </a:p>
        </p:txBody>
      </p:sp>
      <p:sp>
        <p:nvSpPr>
          <p:cNvPr id="13" name="Content Placeholder 12">
            <a:extLst>
              <a:ext uri="{FF2B5EF4-FFF2-40B4-BE49-F238E27FC236}">
                <a16:creationId xmlns:a16="http://schemas.microsoft.com/office/drawing/2014/main" id="{B26EDAA2-D67B-C571-88A4-490EB7321090}"/>
              </a:ext>
            </a:extLst>
          </p:cNvPr>
          <p:cNvSpPr>
            <a:spLocks noGrp="1"/>
          </p:cNvSpPr>
          <p:nvPr>
            <p:ph idx="24"/>
          </p:nvPr>
        </p:nvSpPr>
        <p:spPr>
          <a:xfrm>
            <a:off x="7054674" y="1198563"/>
            <a:ext cx="1936888" cy="1472009"/>
          </a:xfrm>
          <a:solidFill>
            <a:srgbClr val="C2CD38"/>
          </a:solidFill>
          <a:ln>
            <a:noFill/>
          </a:ln>
        </p:spPr>
        <p:txBody>
          <a:bodyPr anchor="ctr"/>
          <a:lstStyle/>
          <a:p>
            <a:pPr marL="0" indent="0" algn="ctr">
              <a:buNone/>
            </a:pPr>
            <a:r>
              <a:rPr lang="en-US" b="1"/>
              <a:t>NUTRITION AND HEALTH OUTCOMES</a:t>
            </a:r>
          </a:p>
        </p:txBody>
      </p:sp>
      <p:sp>
        <p:nvSpPr>
          <p:cNvPr id="17" name="Content Placeholder 16">
            <a:extLst>
              <a:ext uri="{FF2B5EF4-FFF2-40B4-BE49-F238E27FC236}">
                <a16:creationId xmlns:a16="http://schemas.microsoft.com/office/drawing/2014/main" id="{E239DD9C-6C50-43FF-8E56-F4F3299819A3}"/>
              </a:ext>
            </a:extLst>
          </p:cNvPr>
          <p:cNvSpPr>
            <a:spLocks noGrp="1"/>
          </p:cNvSpPr>
          <p:nvPr>
            <p:ph idx="29"/>
          </p:nvPr>
        </p:nvSpPr>
        <p:spPr>
          <a:xfrm>
            <a:off x="7054673" y="2703445"/>
            <a:ext cx="1936927" cy="1472008"/>
          </a:xfrm>
          <a:solidFill>
            <a:srgbClr val="7FA93A"/>
          </a:solidFill>
          <a:ln>
            <a:noFill/>
          </a:ln>
        </p:spPr>
        <p:txBody>
          <a:bodyPr anchor="ctr"/>
          <a:lstStyle/>
          <a:p>
            <a:pPr marL="0" indent="0" algn="ctr">
              <a:buNone/>
            </a:pPr>
            <a:r>
              <a:rPr lang="en-US" b="1"/>
              <a:t>BROADER IMPACTS</a:t>
            </a:r>
          </a:p>
          <a:p>
            <a:pPr marL="0" lvl="1" indent="0" algn="ctr">
              <a:buClr>
                <a:schemeClr val="tx1"/>
              </a:buClr>
              <a:buNone/>
            </a:pPr>
            <a:r>
              <a:rPr lang="en-US"/>
              <a:t>Economic</a:t>
            </a:r>
          </a:p>
          <a:p>
            <a:pPr marL="0" lvl="1" indent="0" algn="ctr">
              <a:buClr>
                <a:schemeClr val="tx1"/>
              </a:buClr>
              <a:buNone/>
            </a:pPr>
            <a:r>
              <a:rPr lang="en-US"/>
              <a:t>Social equity</a:t>
            </a:r>
          </a:p>
          <a:p>
            <a:pPr marL="0" lvl="1" indent="0" algn="ctr">
              <a:buClr>
                <a:schemeClr val="tx1"/>
              </a:buClr>
              <a:buNone/>
            </a:pPr>
            <a:r>
              <a:rPr lang="en-US"/>
              <a:t>Environment</a:t>
            </a:r>
          </a:p>
        </p:txBody>
      </p:sp>
      <p:sp>
        <p:nvSpPr>
          <p:cNvPr id="25" name="Content Placeholder 24">
            <a:extLst>
              <a:ext uri="{FF2B5EF4-FFF2-40B4-BE49-F238E27FC236}">
                <a16:creationId xmlns:a16="http://schemas.microsoft.com/office/drawing/2014/main" id="{41DEE5AF-0AD8-7CAD-E93D-BEA231106BF4}"/>
              </a:ext>
            </a:extLst>
          </p:cNvPr>
          <p:cNvSpPr>
            <a:spLocks noGrp="1"/>
          </p:cNvSpPr>
          <p:nvPr>
            <p:ph idx="12"/>
          </p:nvPr>
        </p:nvSpPr>
        <p:spPr/>
        <p:txBody>
          <a:bodyPr/>
          <a:lstStyle/>
          <a:p>
            <a:r>
              <a:rPr lang="en-US"/>
              <a:t>Image source: HLPE. (2020). </a:t>
            </a:r>
            <a:r>
              <a:rPr lang="en-US" i="1"/>
              <a:t>Figure 2. Sustainable Food System Framework </a:t>
            </a:r>
            <a:r>
              <a:rPr lang="en-US"/>
              <a:t>[Chart]. </a:t>
            </a:r>
            <a:r>
              <a:rPr lang="en-US" i="1"/>
              <a:t>Food security and nutrition: building a global narrative towards 2030.</a:t>
            </a:r>
            <a:r>
              <a:rPr lang="en-US"/>
              <a:t> </a:t>
            </a:r>
            <a:r>
              <a:rPr lang="en-US" i="1"/>
              <a:t>A report by the High Level Panel.</a:t>
            </a:r>
            <a:br>
              <a:rPr lang="en-US" i="1"/>
            </a:br>
            <a:r>
              <a:rPr lang="en-US">
                <a:hlinkClick r:id="rId4"/>
              </a:rPr>
              <a:t>https://openknowledge.fao.org/server/api/core/bitstreams/8357b6eb-8010-4254-814a-1493faaf4a93/content</a:t>
            </a:r>
            <a:r>
              <a:rPr lang="en-US"/>
              <a:t> </a:t>
            </a:r>
          </a:p>
        </p:txBody>
      </p:sp>
      <p:sp>
        <p:nvSpPr>
          <p:cNvPr id="9" name="Slide Number Placeholder 8">
            <a:extLst>
              <a:ext uri="{FF2B5EF4-FFF2-40B4-BE49-F238E27FC236}">
                <a16:creationId xmlns:a16="http://schemas.microsoft.com/office/drawing/2014/main" id="{DCDB69CA-B067-DEED-70CC-07C048730475}"/>
              </a:ext>
            </a:extLst>
          </p:cNvPr>
          <p:cNvSpPr>
            <a:spLocks noGrp="1"/>
          </p:cNvSpPr>
          <p:nvPr>
            <p:ph type="sldNum" sz="quarter" idx="28"/>
          </p:nvPr>
        </p:nvSpPr>
        <p:spPr>
          <a:xfrm>
            <a:off x="8342334" y="4809744"/>
            <a:ext cx="649266" cy="274637"/>
          </a:xfrm>
        </p:spPr>
        <p:txBody>
          <a:bodyPr/>
          <a:lstStyle/>
          <a:p>
            <a:fld id="{8ABDC324-684B-9C44-A484-D2B69E2467CF}" type="slidenum">
              <a:rPr lang="en-US" smtClean="0"/>
              <a:pPr/>
              <a:t>12</a:t>
            </a:fld>
            <a:endParaRPr lang="en-US"/>
          </a:p>
        </p:txBody>
      </p:sp>
      <p:sp>
        <p:nvSpPr>
          <p:cNvPr id="2" name="Rectangle 1">
            <a:extLst>
              <a:ext uri="{FF2B5EF4-FFF2-40B4-BE49-F238E27FC236}">
                <a16:creationId xmlns:a16="http://schemas.microsoft.com/office/drawing/2014/main" id="{4CA8B659-86F0-0345-D916-1A05A01042E7}"/>
              </a:ext>
              <a:ext uri="{C183D7F6-B498-43B3-948B-1728B52AA6E4}">
                <adec:decorative xmlns:adec="http://schemas.microsoft.com/office/drawing/2017/decorative" val="1"/>
              </a:ext>
            </a:extLst>
          </p:cNvPr>
          <p:cNvSpPr/>
          <p:nvPr/>
        </p:nvSpPr>
        <p:spPr>
          <a:xfrm>
            <a:off x="2516862" y="2289139"/>
            <a:ext cx="1206063" cy="807146"/>
          </a:xfrm>
          <a:prstGeom prst="rect">
            <a:avLst/>
          </a:prstGeom>
          <a:no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7C80E2C5-7667-E73E-5E30-6649AB2A8A2C}"/>
              </a:ext>
              <a:ext uri="{C183D7F6-B498-43B3-948B-1728B52AA6E4}">
                <adec:decorative xmlns:adec="http://schemas.microsoft.com/office/drawing/2017/decorative" val="1"/>
              </a:ext>
            </a:extLst>
          </p:cNvPr>
          <p:cNvSpPr/>
          <p:nvPr/>
        </p:nvSpPr>
        <p:spPr>
          <a:xfrm>
            <a:off x="4612867" y="1184351"/>
            <a:ext cx="4375836" cy="2991102"/>
          </a:xfrm>
          <a:prstGeom prst="rect">
            <a:avLst/>
          </a:prstGeom>
          <a:no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748347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1BC466B-5747-EE10-A63A-D504A745FF65}"/>
              </a:ext>
            </a:extLst>
          </p:cNvPr>
          <p:cNvSpPr>
            <a:spLocks noGrp="1"/>
          </p:cNvSpPr>
          <p:nvPr>
            <p:ph type="title"/>
          </p:nvPr>
        </p:nvSpPr>
        <p:spPr>
          <a:xfrm>
            <a:off x="146304" y="66526"/>
            <a:ext cx="2739771" cy="1243172"/>
          </a:xfrm>
        </p:spPr>
        <p:txBody>
          <a:bodyPr/>
          <a:lstStyle/>
          <a:p>
            <a:r>
              <a:rPr lang="en-US"/>
              <a:t>What Is a Sustainable Food System?</a:t>
            </a:r>
          </a:p>
        </p:txBody>
      </p:sp>
      <p:sp>
        <p:nvSpPr>
          <p:cNvPr id="13" name="Text Placeholder 12">
            <a:extLst>
              <a:ext uri="{FF2B5EF4-FFF2-40B4-BE49-F238E27FC236}">
                <a16:creationId xmlns:a16="http://schemas.microsoft.com/office/drawing/2014/main" id="{5FF3A79B-4846-3531-FC49-756C5D3E6ECD}"/>
              </a:ext>
            </a:extLst>
          </p:cNvPr>
          <p:cNvSpPr>
            <a:spLocks noGrp="1"/>
          </p:cNvSpPr>
          <p:nvPr>
            <p:ph type="body" sz="quarter" idx="14"/>
          </p:nvPr>
        </p:nvSpPr>
        <p:spPr/>
        <p:txBody>
          <a:bodyPr/>
          <a:lstStyle/>
          <a:p>
            <a:endParaRPr lang="en-US"/>
          </a:p>
        </p:txBody>
      </p:sp>
      <p:sp>
        <p:nvSpPr>
          <p:cNvPr id="15" name="Content Placeholder 14">
            <a:extLst>
              <a:ext uri="{FF2B5EF4-FFF2-40B4-BE49-F238E27FC236}">
                <a16:creationId xmlns:a16="http://schemas.microsoft.com/office/drawing/2014/main" id="{218C6095-832D-2D94-DE01-D40249A2673A}"/>
              </a:ext>
            </a:extLst>
          </p:cNvPr>
          <p:cNvSpPr>
            <a:spLocks noGrp="1"/>
          </p:cNvSpPr>
          <p:nvPr>
            <p:ph idx="19"/>
          </p:nvPr>
        </p:nvSpPr>
        <p:spPr>
          <a:xfrm>
            <a:off x="3189240" y="833003"/>
            <a:ext cx="5833533" cy="3346704"/>
          </a:xfrm>
        </p:spPr>
        <p:txBody>
          <a:bodyPr/>
          <a:lstStyle/>
          <a:p>
            <a:pPr lvl="0"/>
            <a:r>
              <a:rPr lang="en-US" sz="2000">
                <a:sym typeface="Calibri"/>
              </a:rPr>
              <a:t>A sustainable food system … delivers food security and nutrition for all in such a way that the economic, social and environmental bases to generate food security and nutrition for future generations are not compromised.</a:t>
            </a:r>
          </a:p>
          <a:p>
            <a:pPr lvl="0" algn="r"/>
            <a:r>
              <a:rPr lang="en-US" sz="2000">
                <a:sym typeface="Calibri"/>
              </a:rPr>
              <a:t>—United Nations, 2015</a:t>
            </a:r>
          </a:p>
        </p:txBody>
      </p:sp>
      <p:sp>
        <p:nvSpPr>
          <p:cNvPr id="24" name="Content Placeholder 23">
            <a:extLst>
              <a:ext uri="{FF2B5EF4-FFF2-40B4-BE49-F238E27FC236}">
                <a16:creationId xmlns:a16="http://schemas.microsoft.com/office/drawing/2014/main" id="{276E33CF-87CA-CB7C-8613-AE9687F63DF6}"/>
              </a:ext>
            </a:extLst>
          </p:cNvPr>
          <p:cNvSpPr>
            <a:spLocks noGrp="1"/>
          </p:cNvSpPr>
          <p:nvPr>
            <p:ph idx="12"/>
          </p:nvPr>
        </p:nvSpPr>
        <p:spPr>
          <a:xfrm>
            <a:off x="3158067" y="4792204"/>
            <a:ext cx="4572000" cy="274637"/>
          </a:xfrm>
        </p:spPr>
        <p:txBody>
          <a:bodyPr>
            <a:normAutofit fontScale="92500" lnSpcReduction="20000"/>
          </a:bodyPr>
          <a:lstStyle/>
          <a:p>
            <a:r>
              <a:rPr lang="en-US"/>
              <a:t>Source: The Secretary-General’s High-Level Task for on Global Food and Nutrition Security. (2015). </a:t>
            </a:r>
            <a:r>
              <a:rPr lang="en-US" i="1"/>
              <a:t>All Food Systems are Sustainable (Zero Hunger Challenge Working Groups).</a:t>
            </a:r>
            <a:r>
              <a:rPr lang="en-US"/>
              <a:t> FAO, UNCTAD, UNIDO, World Bank, IFAD &amp; UNEP. </a:t>
            </a:r>
            <a:r>
              <a:rPr lang="en-US">
                <a:hlinkClick r:id="rId3"/>
              </a:rPr>
              <a:t>https://www.un.org/en/issues/food/taskforce/pdf/All%20food%20systems%20are%20sustainable.pdf</a:t>
            </a:r>
            <a:endParaRPr lang="en-US"/>
          </a:p>
        </p:txBody>
      </p:sp>
      <p:sp>
        <p:nvSpPr>
          <p:cNvPr id="6" name="Slide Number Placeholder 5">
            <a:extLst>
              <a:ext uri="{FF2B5EF4-FFF2-40B4-BE49-F238E27FC236}">
                <a16:creationId xmlns:a16="http://schemas.microsoft.com/office/drawing/2014/main" id="{137C12D9-9CAD-C6DB-1A1D-2D2F9791B31D}"/>
              </a:ext>
            </a:extLst>
          </p:cNvPr>
          <p:cNvSpPr>
            <a:spLocks noGrp="1"/>
          </p:cNvSpPr>
          <p:nvPr>
            <p:ph type="sldNum" sz="quarter" idx="10"/>
          </p:nvPr>
        </p:nvSpPr>
        <p:spPr>
          <a:xfrm>
            <a:off x="8342334" y="4809744"/>
            <a:ext cx="649266" cy="274637"/>
          </a:xfrm>
        </p:spPr>
        <p:txBody>
          <a:bodyPr/>
          <a:lstStyle/>
          <a:p>
            <a:fld id="{8ABDC324-684B-9C44-A484-D2B69E2467CF}" type="slidenum">
              <a:rPr lang="en-US" smtClean="0"/>
              <a:pPr/>
              <a:t>13</a:t>
            </a:fld>
            <a:endParaRPr lang="en-US"/>
          </a:p>
        </p:txBody>
      </p:sp>
    </p:spTree>
    <p:extLst>
      <p:ext uri="{BB962C8B-B14F-4D97-AF65-F5344CB8AC3E}">
        <p14:creationId xmlns:p14="http://schemas.microsoft.com/office/powerpoint/2010/main" val="22645279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BD21D01-6D0B-EAE6-8390-3CB920EE8172}"/>
              </a:ext>
            </a:extLst>
          </p:cNvPr>
          <p:cNvSpPr>
            <a:spLocks noGrp="1"/>
          </p:cNvSpPr>
          <p:nvPr>
            <p:ph type="title"/>
          </p:nvPr>
        </p:nvSpPr>
        <p:spPr>
          <a:xfrm>
            <a:off x="2245084" y="1472513"/>
            <a:ext cx="6891500" cy="914400"/>
          </a:xfrm>
        </p:spPr>
        <p:txBody>
          <a:bodyPr/>
          <a:lstStyle/>
          <a:p>
            <a:r>
              <a:rPr lang="en-US"/>
              <a:t>Section B: Inequities Across the Food System</a:t>
            </a:r>
          </a:p>
        </p:txBody>
      </p:sp>
      <p:sp>
        <p:nvSpPr>
          <p:cNvPr id="6" name="Slide Number Placeholder 5">
            <a:extLst>
              <a:ext uri="{FF2B5EF4-FFF2-40B4-BE49-F238E27FC236}">
                <a16:creationId xmlns:a16="http://schemas.microsoft.com/office/drawing/2014/main" id="{CCC89FD5-CEF8-0412-D795-F53A3FB901BE}"/>
              </a:ext>
            </a:extLst>
          </p:cNvPr>
          <p:cNvSpPr>
            <a:spLocks noGrp="1"/>
          </p:cNvSpPr>
          <p:nvPr>
            <p:ph type="sldNum" sz="quarter" idx="10"/>
          </p:nvPr>
        </p:nvSpPr>
        <p:spPr>
          <a:xfrm>
            <a:off x="8342334" y="4813338"/>
            <a:ext cx="649266" cy="274637"/>
          </a:xfrm>
        </p:spPr>
        <p:txBody>
          <a:bodyPr/>
          <a:lstStyle/>
          <a:p>
            <a:fld id="{8ABDC324-684B-9C44-A484-D2B69E2467CF}" type="slidenum">
              <a:rPr lang="en-US" smtClean="0"/>
              <a:pPr/>
              <a:t>14</a:t>
            </a:fld>
            <a:endParaRPr lang="en-US"/>
          </a:p>
        </p:txBody>
      </p:sp>
    </p:spTree>
    <p:extLst>
      <p:ext uri="{BB962C8B-B14F-4D97-AF65-F5344CB8AC3E}">
        <p14:creationId xmlns:p14="http://schemas.microsoft.com/office/powerpoint/2010/main" val="18259816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395593E-3B41-87C7-FEB8-86BC5BB302D1}"/>
              </a:ext>
            </a:extLst>
          </p:cNvPr>
          <p:cNvSpPr>
            <a:spLocks noGrp="1"/>
          </p:cNvSpPr>
          <p:nvPr>
            <p:ph type="title"/>
          </p:nvPr>
        </p:nvSpPr>
        <p:spPr/>
        <p:txBody>
          <a:bodyPr/>
          <a:lstStyle/>
          <a:p>
            <a:r>
              <a:rPr lang="en-US"/>
              <a:t>Essential Workers</a:t>
            </a:r>
          </a:p>
        </p:txBody>
      </p:sp>
      <p:sp>
        <p:nvSpPr>
          <p:cNvPr id="9" name="Text Placeholder 8">
            <a:extLst>
              <a:ext uri="{FF2B5EF4-FFF2-40B4-BE49-F238E27FC236}">
                <a16:creationId xmlns:a16="http://schemas.microsoft.com/office/drawing/2014/main" id="{76D12BEC-BAC0-38A1-9C25-010722BE7225}"/>
              </a:ext>
            </a:extLst>
          </p:cNvPr>
          <p:cNvSpPr>
            <a:spLocks noGrp="1"/>
          </p:cNvSpPr>
          <p:nvPr>
            <p:ph type="body" sz="quarter" idx="14"/>
          </p:nvPr>
        </p:nvSpPr>
        <p:spPr>
          <a:xfrm>
            <a:off x="149315" y="1004935"/>
            <a:ext cx="2736760" cy="2754823"/>
          </a:xfrm>
        </p:spPr>
        <p:txBody>
          <a:bodyPr/>
          <a:lstStyle/>
          <a:p>
            <a:pPr>
              <a:spcAft>
                <a:spcPts val="1200"/>
              </a:spcAft>
            </a:pPr>
            <a:r>
              <a:rPr lang="en" b="1" i="0">
                <a:sym typeface="Montserrat"/>
              </a:rPr>
              <a:t>Production</a:t>
            </a:r>
            <a:br>
              <a:rPr lang="en-US" sz="2000" b="1" i="0">
                <a:sym typeface="Montserrat"/>
              </a:rPr>
            </a:br>
            <a:r>
              <a:rPr lang="en-US" i="0">
                <a:sym typeface="Montserrat"/>
              </a:rPr>
              <a:t>Farmers and farm labor</a:t>
            </a:r>
          </a:p>
          <a:p>
            <a:pPr>
              <a:spcAft>
                <a:spcPts val="1200"/>
              </a:spcAft>
            </a:pPr>
            <a:r>
              <a:rPr lang="en-US" b="1" i="0">
                <a:sym typeface="Montserrat"/>
              </a:rPr>
              <a:t>Processing  </a:t>
            </a:r>
            <a:br>
              <a:rPr lang="en-US" sz="2000" b="1" i="0">
                <a:sym typeface="Montserrat"/>
              </a:rPr>
            </a:br>
            <a:r>
              <a:rPr lang="en-US" i="0">
                <a:sym typeface="Montserrat"/>
              </a:rPr>
              <a:t>Food, meat, and poultry </a:t>
            </a:r>
          </a:p>
          <a:p>
            <a:pPr>
              <a:spcAft>
                <a:spcPts val="1200"/>
              </a:spcAft>
            </a:pPr>
            <a:r>
              <a:rPr lang="en-US" b="1" i="0">
                <a:sym typeface="Montserrat"/>
              </a:rPr>
              <a:t>Distribution and service</a:t>
            </a:r>
            <a:br>
              <a:rPr lang="en-US" sz="2000" b="1" i="0">
                <a:sym typeface="Montserrat"/>
              </a:rPr>
            </a:br>
            <a:r>
              <a:rPr lang="en-US" i="0">
                <a:sym typeface="Montserrat"/>
              </a:rPr>
              <a:t>Grocery, restaurants, food service</a:t>
            </a:r>
          </a:p>
          <a:p>
            <a:pPr>
              <a:spcAft>
                <a:spcPts val="1200"/>
              </a:spcAft>
            </a:pPr>
            <a:r>
              <a:rPr lang="en-US" b="1" i="0">
                <a:sym typeface="Montserrat"/>
              </a:rPr>
              <a:t>Communities</a:t>
            </a:r>
            <a:br>
              <a:rPr lang="en-US" sz="2000" b="1" i="0">
                <a:sym typeface="Montserrat"/>
              </a:rPr>
            </a:br>
            <a:r>
              <a:rPr lang="en-US" i="0">
                <a:sym typeface="Montserrat"/>
              </a:rPr>
              <a:t>Rural, urban</a:t>
            </a:r>
          </a:p>
        </p:txBody>
      </p:sp>
      <p:sp>
        <p:nvSpPr>
          <p:cNvPr id="8" name="Content Placeholder 7">
            <a:extLst>
              <a:ext uri="{FF2B5EF4-FFF2-40B4-BE49-F238E27FC236}">
                <a16:creationId xmlns:a16="http://schemas.microsoft.com/office/drawing/2014/main" id="{3486705B-2D21-7C4F-AE07-C93749EC325F}"/>
              </a:ext>
            </a:extLst>
          </p:cNvPr>
          <p:cNvSpPr>
            <a:spLocks noGrp="1"/>
          </p:cNvSpPr>
          <p:nvPr>
            <p:ph idx="12"/>
          </p:nvPr>
        </p:nvSpPr>
        <p:spPr>
          <a:xfrm>
            <a:off x="3158066" y="4792204"/>
            <a:ext cx="5442725" cy="280036"/>
          </a:xfrm>
        </p:spPr>
        <p:txBody>
          <a:bodyPr/>
          <a:lstStyle/>
          <a:p>
            <a:r>
              <a:rPr lang="en-US"/>
              <a:t> Image sources: Clockwise from top left, Mike Milli, Johns Hopkins Center for a Livable Future; </a:t>
            </a:r>
            <a:r>
              <a:rPr lang="en-US" err="1"/>
              <a:t>zblaster</a:t>
            </a:r>
            <a:r>
              <a:rPr lang="en-US"/>
              <a:t>, Shutterstock;  Microsoft Stock Images; Waterkeeper Alliance.</a:t>
            </a:r>
          </a:p>
        </p:txBody>
      </p:sp>
      <p:sp>
        <p:nvSpPr>
          <p:cNvPr id="6" name="Slide Number Placeholder 5">
            <a:extLst>
              <a:ext uri="{FF2B5EF4-FFF2-40B4-BE49-F238E27FC236}">
                <a16:creationId xmlns:a16="http://schemas.microsoft.com/office/drawing/2014/main" id="{AD35A1BE-79CA-0AA7-BF06-97E5EC233407}"/>
              </a:ext>
            </a:extLst>
          </p:cNvPr>
          <p:cNvSpPr>
            <a:spLocks noGrp="1"/>
          </p:cNvSpPr>
          <p:nvPr>
            <p:ph type="sldNum" sz="quarter" idx="10"/>
          </p:nvPr>
        </p:nvSpPr>
        <p:spPr/>
        <p:txBody>
          <a:bodyPr/>
          <a:lstStyle/>
          <a:p>
            <a:fld id="{8ABDC324-684B-9C44-A484-D2B69E2467CF}" type="slidenum">
              <a:rPr lang="en-US" smtClean="0"/>
              <a:pPr/>
              <a:t>15</a:t>
            </a:fld>
            <a:endParaRPr lang="en-US"/>
          </a:p>
        </p:txBody>
      </p:sp>
      <p:pic>
        <p:nvPicPr>
          <p:cNvPr id="15" name="Content Placeholder 14">
            <a:extLst>
              <a:ext uri="{FF2B5EF4-FFF2-40B4-BE49-F238E27FC236}">
                <a16:creationId xmlns:a16="http://schemas.microsoft.com/office/drawing/2014/main" id="{F669152C-F48F-3F33-73D8-39B302782A25}"/>
              </a:ext>
              <a:ext uri="{C183D7F6-B498-43B3-948B-1728B52AA6E4}">
                <adec:decorative xmlns:adec="http://schemas.microsoft.com/office/drawing/2017/decorative" val="1"/>
              </a:ext>
            </a:extLst>
          </p:cNvPr>
          <p:cNvPicPr>
            <a:picLocks noGrp="1" noChangeAspect="1"/>
          </p:cNvPicPr>
          <p:nvPr>
            <p:ph idx="19"/>
          </p:nvPr>
        </p:nvPicPr>
        <p:blipFill rotWithShape="1">
          <a:blip r:embed="rId3"/>
          <a:srcRect r="20582"/>
          <a:stretch>
            <a:fillRect/>
          </a:stretch>
        </p:blipFill>
        <p:spPr>
          <a:xfrm>
            <a:off x="3157538" y="212612"/>
            <a:ext cx="2871787" cy="2035400"/>
          </a:xfrm>
          <a:prstGeom prst="rect">
            <a:avLst/>
          </a:prstGeom>
        </p:spPr>
      </p:pic>
      <p:pic>
        <p:nvPicPr>
          <p:cNvPr id="16" name="Content Placeholder 15">
            <a:extLst>
              <a:ext uri="{FF2B5EF4-FFF2-40B4-BE49-F238E27FC236}">
                <a16:creationId xmlns:a16="http://schemas.microsoft.com/office/drawing/2014/main" id="{89D09EB3-057B-9056-D2D3-3E90F6AA78CA}"/>
              </a:ext>
              <a:ext uri="{C183D7F6-B498-43B3-948B-1728B52AA6E4}">
                <adec:decorative xmlns:adec="http://schemas.microsoft.com/office/drawing/2017/decorative" val="1"/>
              </a:ext>
            </a:extLst>
          </p:cNvPr>
          <p:cNvPicPr>
            <a:picLocks noGrp="1" noChangeAspect="1"/>
          </p:cNvPicPr>
          <p:nvPr>
            <p:ph idx="23"/>
          </p:nvPr>
        </p:nvPicPr>
        <p:blipFill>
          <a:blip r:embed="rId4"/>
          <a:stretch>
            <a:fillRect/>
          </a:stretch>
        </p:blipFill>
        <p:spPr>
          <a:xfrm>
            <a:off x="6119813" y="212612"/>
            <a:ext cx="2871787" cy="2035400"/>
          </a:xfrm>
          <a:prstGeom prst="rect">
            <a:avLst/>
          </a:prstGeom>
        </p:spPr>
      </p:pic>
      <p:pic>
        <p:nvPicPr>
          <p:cNvPr id="17" name="Content Placeholder 16">
            <a:extLst>
              <a:ext uri="{FF2B5EF4-FFF2-40B4-BE49-F238E27FC236}">
                <a16:creationId xmlns:a16="http://schemas.microsoft.com/office/drawing/2014/main" id="{57E8F8F5-50B8-B6CA-11CF-52462F50CEDF}"/>
              </a:ext>
              <a:ext uri="{C183D7F6-B498-43B3-948B-1728B52AA6E4}">
                <adec:decorative xmlns:adec="http://schemas.microsoft.com/office/drawing/2017/decorative" val="1"/>
              </a:ext>
            </a:extLst>
          </p:cNvPr>
          <p:cNvPicPr>
            <a:picLocks noGrp="1" noChangeAspect="1"/>
          </p:cNvPicPr>
          <p:nvPr>
            <p:ph idx="22"/>
          </p:nvPr>
        </p:nvPicPr>
        <p:blipFill rotWithShape="1">
          <a:blip r:embed="rId5"/>
          <a:srcRect r="22118" b="17201"/>
          <a:stretch>
            <a:fillRect/>
          </a:stretch>
        </p:blipFill>
        <p:spPr>
          <a:xfrm>
            <a:off x="3157538" y="2382165"/>
            <a:ext cx="2871787" cy="2035400"/>
          </a:xfrm>
          <a:prstGeom prst="rect">
            <a:avLst/>
          </a:prstGeom>
          <a:ln w="76200">
            <a:noFill/>
          </a:ln>
        </p:spPr>
      </p:pic>
      <p:pic>
        <p:nvPicPr>
          <p:cNvPr id="18" name="Picture 2">
            <a:extLst>
              <a:ext uri="{FF2B5EF4-FFF2-40B4-BE49-F238E27FC236}">
                <a16:creationId xmlns:a16="http://schemas.microsoft.com/office/drawing/2014/main" id="{4DDDA062-8FDF-D945-998E-7F6AD7B760A4}"/>
              </a:ext>
              <a:ext uri="{C183D7F6-B498-43B3-948B-1728B52AA6E4}">
                <adec:decorative xmlns:adec="http://schemas.microsoft.com/office/drawing/2017/decorative" val="1"/>
              </a:ext>
            </a:extLst>
          </p:cNvPr>
          <p:cNvPicPr>
            <a:picLocks noGrp="1" noChangeAspect="1" noChangeArrowheads="1"/>
          </p:cNvPicPr>
          <p:nvPr>
            <p:ph idx="24"/>
          </p:nvPr>
        </p:nvPicPr>
        <p:blipFill rotWithShape="1">
          <a:blip r:embed="rId6">
            <a:extLst>
              <a:ext uri="{28A0092B-C50C-407E-A947-70E740481C1C}">
                <a14:useLocalDpi xmlns:a14="http://schemas.microsoft.com/office/drawing/2010/main" val="0"/>
              </a:ext>
            </a:extLst>
          </a:blip>
          <a:srcRect l="29454"/>
          <a:stretch>
            <a:fillRect/>
          </a:stretch>
        </p:blipFill>
        <p:spPr bwMode="auto">
          <a:xfrm>
            <a:off x="6119813" y="2382164"/>
            <a:ext cx="2871787" cy="20353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6367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D283E264-2D8D-6B33-03F2-63A8ABCDA948}"/>
              </a:ext>
            </a:extLst>
          </p:cNvPr>
          <p:cNvSpPr>
            <a:spLocks noGrp="1"/>
          </p:cNvSpPr>
          <p:nvPr>
            <p:ph type="title"/>
          </p:nvPr>
        </p:nvSpPr>
        <p:spPr/>
        <p:txBody>
          <a:bodyPr/>
          <a:lstStyle/>
          <a:p>
            <a:r>
              <a:rPr lang="en-US"/>
              <a:t>Food Systems Global Workforce</a:t>
            </a:r>
          </a:p>
        </p:txBody>
      </p:sp>
      <p:sp>
        <p:nvSpPr>
          <p:cNvPr id="9" name="Content Placeholder 8">
            <a:extLst>
              <a:ext uri="{FF2B5EF4-FFF2-40B4-BE49-F238E27FC236}">
                <a16:creationId xmlns:a16="http://schemas.microsoft.com/office/drawing/2014/main" id="{1EEEAA06-455F-7339-478B-0BB48C599AAB}"/>
              </a:ext>
            </a:extLst>
          </p:cNvPr>
          <p:cNvSpPr>
            <a:spLocks noGrp="1"/>
          </p:cNvSpPr>
          <p:nvPr>
            <p:ph idx="1"/>
          </p:nvPr>
        </p:nvSpPr>
        <p:spPr>
          <a:xfrm>
            <a:off x="149314" y="1200151"/>
            <a:ext cx="2468687" cy="3394472"/>
          </a:xfrm>
        </p:spPr>
        <p:txBody>
          <a:bodyPr/>
          <a:lstStyle/>
          <a:p>
            <a:r>
              <a:rPr lang="en-US"/>
              <a:t>Estimated 1.23 billion people employed in </a:t>
            </a:r>
            <a:r>
              <a:rPr lang="en-US" b="1"/>
              <a:t>agrifood systems </a:t>
            </a:r>
            <a:r>
              <a:rPr lang="en-US"/>
              <a:t>with an additional 2.6 billion in connected households </a:t>
            </a:r>
          </a:p>
          <a:p>
            <a:r>
              <a:rPr lang="en-US"/>
              <a:t>Over 600 million farms across the globe, though the number is expected to decrease throughout the 21st century </a:t>
            </a:r>
          </a:p>
        </p:txBody>
      </p:sp>
      <p:sp>
        <p:nvSpPr>
          <p:cNvPr id="12" name="Content Placeholder 11">
            <a:extLst>
              <a:ext uri="{FF2B5EF4-FFF2-40B4-BE49-F238E27FC236}">
                <a16:creationId xmlns:a16="http://schemas.microsoft.com/office/drawing/2014/main" id="{CEFF57C1-64E5-AC89-5F7D-A939B7868ECB}"/>
              </a:ext>
            </a:extLst>
          </p:cNvPr>
          <p:cNvSpPr>
            <a:spLocks noGrp="1"/>
          </p:cNvSpPr>
          <p:nvPr>
            <p:ph idx="17"/>
          </p:nvPr>
        </p:nvSpPr>
        <p:spPr/>
        <p:txBody>
          <a:bodyPr>
            <a:normAutofit fontScale="92500" lnSpcReduction="20000"/>
          </a:bodyPr>
          <a:lstStyle/>
          <a:p>
            <a:r>
              <a:rPr lang="en-US"/>
              <a:t>Sources: Davis, B., et al. (2023). </a:t>
            </a:r>
            <a:r>
              <a:rPr lang="en-US" i="1"/>
              <a:t>Estimating global and country-level employment in agrifood systems</a:t>
            </a:r>
            <a:r>
              <a:rPr lang="en-US"/>
              <a:t>. Food and Agriculture Organization of the United Nations. </a:t>
            </a:r>
            <a:r>
              <a:rPr lang="en-US" u="sng">
                <a:hlinkClick r:id="rId3"/>
              </a:rPr>
              <a:t>https://openknowledge.fao.org/handle/20.500.14283/cc4337en</a:t>
            </a:r>
            <a:r>
              <a:rPr lang="en-US"/>
              <a:t>; Mehrabi, Z. (2023). Likely decline in the number of farms globally by the middle of the century. </a:t>
            </a:r>
            <a:r>
              <a:rPr lang="en-US" i="1"/>
              <a:t>Nature Sustainability</a:t>
            </a:r>
            <a:r>
              <a:rPr lang="en-US"/>
              <a:t>, </a:t>
            </a:r>
            <a:r>
              <a:rPr lang="en-US" i="1"/>
              <a:t>6</a:t>
            </a:r>
            <a:r>
              <a:rPr lang="en-US"/>
              <a:t>(8), 949–954. </a:t>
            </a:r>
            <a:r>
              <a:rPr lang="en-US" u="sng">
                <a:hlinkClick r:id="rId4"/>
              </a:rPr>
              <a:t>https://doi.org/10.1038/s41893-023-01110-y</a:t>
            </a:r>
            <a:r>
              <a:rPr lang="en-US"/>
              <a:t>; Photo on left is from Microsoft Stock Images; photo on right is from </a:t>
            </a:r>
            <a:r>
              <a:rPr lang="en-US">
                <a:latin typeface="Aptos" panose="020B0004020202020204" pitchFamily="34" charset="0"/>
              </a:rPr>
              <a:t>Shatabdi Chakrabarti, Open Wing Alliance / We Animals.</a:t>
            </a:r>
            <a:endParaRPr lang="en-US"/>
          </a:p>
        </p:txBody>
      </p:sp>
      <p:sp>
        <p:nvSpPr>
          <p:cNvPr id="7" name="Slide Number Placeholder 6">
            <a:extLst>
              <a:ext uri="{FF2B5EF4-FFF2-40B4-BE49-F238E27FC236}">
                <a16:creationId xmlns:a16="http://schemas.microsoft.com/office/drawing/2014/main" id="{2AA6AC5E-2EAD-8FD8-B08F-88EFB64D4D81}"/>
              </a:ext>
            </a:extLst>
          </p:cNvPr>
          <p:cNvSpPr>
            <a:spLocks noGrp="1"/>
          </p:cNvSpPr>
          <p:nvPr>
            <p:ph type="sldNum" sz="quarter" idx="16"/>
          </p:nvPr>
        </p:nvSpPr>
        <p:spPr/>
        <p:txBody>
          <a:bodyPr/>
          <a:lstStyle/>
          <a:p>
            <a:fld id="{8ABDC324-684B-9C44-A484-D2B69E2467CF}" type="slidenum">
              <a:rPr lang="en-US" smtClean="0"/>
              <a:pPr/>
              <a:t>16</a:t>
            </a:fld>
            <a:endParaRPr lang="en-US"/>
          </a:p>
        </p:txBody>
      </p:sp>
      <p:pic>
        <p:nvPicPr>
          <p:cNvPr id="13" name="Content Placeholder 28">
            <a:extLst>
              <a:ext uri="{FF2B5EF4-FFF2-40B4-BE49-F238E27FC236}">
                <a16:creationId xmlns:a16="http://schemas.microsoft.com/office/drawing/2014/main" id="{387D8FD4-3416-067C-F812-3C0B8A7A9806}"/>
              </a:ext>
              <a:ext uri="{C183D7F6-B498-43B3-948B-1728B52AA6E4}">
                <adec:decorative xmlns:adec="http://schemas.microsoft.com/office/drawing/2017/decorative" val="1"/>
              </a:ext>
            </a:extLst>
          </p:cNvPr>
          <p:cNvPicPr>
            <a:picLocks noGrp="1" noChangeAspect="1"/>
          </p:cNvPicPr>
          <p:nvPr>
            <p:ph idx="13"/>
          </p:nvPr>
        </p:nvPicPr>
        <p:blipFill>
          <a:blip r:embed="rId5"/>
          <a:srcRect l="39539"/>
          <a:stretch>
            <a:fillRect/>
          </a:stretch>
        </p:blipFill>
        <p:spPr>
          <a:xfrm>
            <a:off x="2726267" y="1200151"/>
            <a:ext cx="3102558" cy="3394472"/>
          </a:xfrm>
          <a:prstGeom prst="rect">
            <a:avLst/>
          </a:prstGeom>
          <a:ln w="76200">
            <a:noFill/>
          </a:ln>
        </p:spPr>
      </p:pic>
      <p:pic>
        <p:nvPicPr>
          <p:cNvPr id="14" name="Picture 2">
            <a:extLst>
              <a:ext uri="{FF2B5EF4-FFF2-40B4-BE49-F238E27FC236}">
                <a16:creationId xmlns:a16="http://schemas.microsoft.com/office/drawing/2014/main" id="{82945833-2FCF-9DBE-252E-CD237D8AEE33}"/>
              </a:ext>
              <a:ext uri="{C183D7F6-B498-43B3-948B-1728B52AA6E4}">
                <adec:decorative xmlns:adec="http://schemas.microsoft.com/office/drawing/2017/decorative" val="1"/>
              </a:ext>
            </a:extLst>
          </p:cNvPr>
          <p:cNvPicPr>
            <a:picLocks noGrp="1" noChangeAspect="1" noChangeArrowheads="1"/>
          </p:cNvPicPr>
          <p:nvPr>
            <p:ph idx="12"/>
          </p:nvPr>
        </p:nvPicPr>
        <p:blipFill rotWithShape="1">
          <a:blip r:embed="rId6">
            <a:extLst>
              <a:ext uri="{28A0092B-C50C-407E-A947-70E740481C1C}">
                <a14:useLocalDpi xmlns:a14="http://schemas.microsoft.com/office/drawing/2010/main" val="0"/>
              </a:ext>
            </a:extLst>
          </a:blip>
          <a:srcRect r="39539"/>
          <a:stretch>
            <a:fillRect/>
          </a:stretch>
        </p:blipFill>
        <p:spPr bwMode="auto">
          <a:xfrm>
            <a:off x="5913047" y="1200151"/>
            <a:ext cx="3078514" cy="33944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32554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DC5920C3-2031-6A99-F77D-3B7E8E197916}"/>
              </a:ext>
            </a:extLst>
          </p:cNvPr>
          <p:cNvSpPr>
            <a:spLocks noGrp="1"/>
          </p:cNvSpPr>
          <p:nvPr>
            <p:ph type="title"/>
          </p:nvPr>
        </p:nvSpPr>
        <p:spPr/>
        <p:txBody>
          <a:bodyPr/>
          <a:lstStyle/>
          <a:p>
            <a:r>
              <a:rPr lang="en-US"/>
              <a:t>Food Sector Employment</a:t>
            </a:r>
          </a:p>
        </p:txBody>
      </p:sp>
      <p:sp>
        <p:nvSpPr>
          <p:cNvPr id="11" name="Text Placeholder 10">
            <a:extLst>
              <a:ext uri="{FF2B5EF4-FFF2-40B4-BE49-F238E27FC236}">
                <a16:creationId xmlns:a16="http://schemas.microsoft.com/office/drawing/2014/main" id="{9B5A9270-CECB-458C-95ED-CED3220EFA89}"/>
              </a:ext>
            </a:extLst>
          </p:cNvPr>
          <p:cNvSpPr>
            <a:spLocks noGrp="1"/>
          </p:cNvSpPr>
          <p:nvPr>
            <p:ph type="body" sz="quarter" idx="14"/>
          </p:nvPr>
        </p:nvSpPr>
        <p:spPr/>
        <p:txBody>
          <a:bodyPr/>
          <a:lstStyle/>
          <a:p>
            <a:endParaRPr lang="en-US"/>
          </a:p>
        </p:txBody>
      </p:sp>
      <p:sp>
        <p:nvSpPr>
          <p:cNvPr id="12" name="Content Placeholder 11">
            <a:extLst>
              <a:ext uri="{FF2B5EF4-FFF2-40B4-BE49-F238E27FC236}">
                <a16:creationId xmlns:a16="http://schemas.microsoft.com/office/drawing/2014/main" id="{077DF0DD-E0D7-DAF7-ED2A-5CA670248D31}"/>
              </a:ext>
            </a:extLst>
          </p:cNvPr>
          <p:cNvSpPr>
            <a:spLocks noGrp="1"/>
          </p:cNvSpPr>
          <p:nvPr>
            <p:ph idx="19"/>
          </p:nvPr>
        </p:nvSpPr>
        <p:spPr/>
        <p:txBody>
          <a:bodyPr anchor="ctr"/>
          <a:lstStyle/>
          <a:p>
            <a:pPr marL="0" indent="0">
              <a:buNone/>
            </a:pPr>
            <a:r>
              <a:rPr lang="en" sz="2000">
                <a:sym typeface="Montserrat"/>
              </a:rPr>
              <a:t>22.1 million people in the US—over 10% of the nation’s workforce—work in the food sector</a:t>
            </a:r>
            <a:endParaRPr lang="en" sz="2000"/>
          </a:p>
        </p:txBody>
      </p:sp>
      <p:sp>
        <p:nvSpPr>
          <p:cNvPr id="15" name="Content Placeholder 14">
            <a:extLst>
              <a:ext uri="{FF2B5EF4-FFF2-40B4-BE49-F238E27FC236}">
                <a16:creationId xmlns:a16="http://schemas.microsoft.com/office/drawing/2014/main" id="{27E9D909-2B40-AB45-941E-CDDF63370A4B}"/>
              </a:ext>
            </a:extLst>
          </p:cNvPr>
          <p:cNvSpPr>
            <a:spLocks noGrp="1"/>
          </p:cNvSpPr>
          <p:nvPr>
            <p:ph idx="24"/>
          </p:nvPr>
        </p:nvSpPr>
        <p:spPr/>
        <p:txBody>
          <a:bodyPr anchor="ctr"/>
          <a:lstStyle/>
          <a:p>
            <a:pPr marL="0" indent="0">
              <a:buNone/>
            </a:pPr>
            <a:r>
              <a:rPr lang="en" sz="2000"/>
              <a:t>The largest share (12.7 million) works in the food service industry, followed by food retail (3.3 million) and farmers (2.6 million)</a:t>
            </a:r>
          </a:p>
        </p:txBody>
      </p:sp>
      <p:sp>
        <p:nvSpPr>
          <p:cNvPr id="10" name="Content Placeholder 9">
            <a:extLst>
              <a:ext uri="{FF2B5EF4-FFF2-40B4-BE49-F238E27FC236}">
                <a16:creationId xmlns:a16="http://schemas.microsoft.com/office/drawing/2014/main" id="{4235E31D-FBE1-46A2-1A97-9E1F9BBC76B7}"/>
              </a:ext>
            </a:extLst>
          </p:cNvPr>
          <p:cNvSpPr>
            <a:spLocks noGrp="1"/>
          </p:cNvSpPr>
          <p:nvPr>
            <p:ph idx="12"/>
          </p:nvPr>
        </p:nvSpPr>
        <p:spPr>
          <a:xfrm>
            <a:off x="3158066" y="4792204"/>
            <a:ext cx="5833533" cy="280036"/>
          </a:xfrm>
        </p:spPr>
        <p:txBody>
          <a:bodyPr>
            <a:noAutofit/>
          </a:bodyPr>
          <a:lstStyle/>
          <a:p>
            <a:r>
              <a:rPr lang="en-US" sz="600"/>
              <a:t>Sources: Hernandez, T., &amp; Gabbard, S. (2018). </a:t>
            </a:r>
            <a:r>
              <a:rPr lang="en-US" sz="600" i="1"/>
              <a:t>Findings from the National Agricultural Workers Survey (NAWS) 2015–2016: A demographic and employment profile of United States farmworkers (No. 13).</a:t>
            </a:r>
            <a:r>
              <a:rPr lang="en-US" sz="600"/>
              <a:t> JBS International. </a:t>
            </a:r>
            <a:r>
              <a:rPr lang="en-US" sz="600">
                <a:hlinkClick r:id="rId3"/>
              </a:rPr>
              <a:t>https://www.dol.gov/sites/dolgov/files/ETA/publications/ETAOP_2019-01_NAWS_Research_Report_13.pdf</a:t>
            </a:r>
            <a:r>
              <a:rPr lang="en-US" sz="600"/>
              <a:t>; USDA ERS. (2025a). </a:t>
            </a:r>
            <a:r>
              <a:rPr lang="en-US" sz="600" i="1"/>
              <a:t>Ag and food sectors and the economy.</a:t>
            </a:r>
            <a:r>
              <a:rPr lang="en-US" sz="600"/>
              <a:t> USDA Economic Research Service. </a:t>
            </a:r>
            <a:r>
              <a:rPr lang="en-US" sz="600">
                <a:hlinkClick r:id="rId4"/>
              </a:rPr>
              <a:t>https://www.ers.usda.gov/data-products/ag-and-food-statistics-charting-the-essentials/ag-and-food-sectors-and-the-economy</a:t>
            </a:r>
            <a:r>
              <a:rPr lang="en-US" sz="600"/>
              <a:t>; photos are from Microsoft Stock Images.</a:t>
            </a:r>
          </a:p>
        </p:txBody>
      </p:sp>
      <p:sp>
        <p:nvSpPr>
          <p:cNvPr id="8" name="Slide Number Placeholder 7">
            <a:extLst>
              <a:ext uri="{FF2B5EF4-FFF2-40B4-BE49-F238E27FC236}">
                <a16:creationId xmlns:a16="http://schemas.microsoft.com/office/drawing/2014/main" id="{71154985-9AE0-C5B3-A2FA-3AB180B2D3E1}"/>
              </a:ext>
            </a:extLst>
          </p:cNvPr>
          <p:cNvSpPr>
            <a:spLocks noGrp="1"/>
          </p:cNvSpPr>
          <p:nvPr>
            <p:ph type="sldNum" sz="quarter" idx="10"/>
          </p:nvPr>
        </p:nvSpPr>
        <p:spPr/>
        <p:txBody>
          <a:bodyPr/>
          <a:lstStyle/>
          <a:p>
            <a:fld id="{8ABDC324-684B-9C44-A484-D2B69E2467CF}" type="slidenum">
              <a:rPr lang="en-US" smtClean="0"/>
              <a:pPr/>
              <a:t>17</a:t>
            </a:fld>
            <a:endParaRPr lang="en-US"/>
          </a:p>
        </p:txBody>
      </p:sp>
      <p:pic>
        <p:nvPicPr>
          <p:cNvPr id="16" name="Content Placeholder 15">
            <a:extLst>
              <a:ext uri="{FF2B5EF4-FFF2-40B4-BE49-F238E27FC236}">
                <a16:creationId xmlns:a16="http://schemas.microsoft.com/office/drawing/2014/main" id="{240F0FA2-22C5-DF45-5736-D81155F56FBB}"/>
              </a:ext>
              <a:ext uri="{C183D7F6-B498-43B3-948B-1728B52AA6E4}">
                <adec:decorative xmlns:adec="http://schemas.microsoft.com/office/drawing/2017/decorative" val="1"/>
              </a:ext>
            </a:extLst>
          </p:cNvPr>
          <p:cNvPicPr>
            <a:picLocks noGrp="1" noChangeAspect="1"/>
          </p:cNvPicPr>
          <p:nvPr>
            <p:ph idx="23"/>
          </p:nvPr>
        </p:nvPicPr>
        <p:blipFill>
          <a:blip r:embed="rId5"/>
          <a:srcRect r="12691"/>
          <a:stretch>
            <a:fillRect/>
          </a:stretch>
        </p:blipFill>
        <p:spPr>
          <a:xfrm>
            <a:off x="6120385" y="133350"/>
            <a:ext cx="2871216" cy="2194560"/>
          </a:xfrm>
          <a:prstGeom prst="rect">
            <a:avLst/>
          </a:prstGeom>
          <a:ln w="76200">
            <a:noFill/>
          </a:ln>
        </p:spPr>
      </p:pic>
      <p:pic>
        <p:nvPicPr>
          <p:cNvPr id="17" name="Content Placeholder 16">
            <a:extLst>
              <a:ext uri="{FF2B5EF4-FFF2-40B4-BE49-F238E27FC236}">
                <a16:creationId xmlns:a16="http://schemas.microsoft.com/office/drawing/2014/main" id="{82D80770-2035-A52E-0F0F-3AD8867129DF}"/>
              </a:ext>
              <a:ext uri="{C183D7F6-B498-43B3-948B-1728B52AA6E4}">
                <adec:decorative xmlns:adec="http://schemas.microsoft.com/office/drawing/2017/decorative" val="1"/>
              </a:ext>
            </a:extLst>
          </p:cNvPr>
          <p:cNvPicPr>
            <a:picLocks noGrp="1" noChangeAspect="1"/>
          </p:cNvPicPr>
          <p:nvPr>
            <p:ph idx="22"/>
          </p:nvPr>
        </p:nvPicPr>
        <p:blipFill>
          <a:blip r:embed="rId6"/>
          <a:srcRect r="12812"/>
          <a:stretch>
            <a:fillRect/>
          </a:stretch>
        </p:blipFill>
        <p:spPr>
          <a:xfrm>
            <a:off x="3158067" y="2387266"/>
            <a:ext cx="2871216" cy="2194560"/>
          </a:xfrm>
          <a:prstGeom prst="rect">
            <a:avLst/>
          </a:prstGeom>
        </p:spPr>
      </p:pic>
    </p:spTree>
    <p:extLst>
      <p:ext uri="{BB962C8B-B14F-4D97-AF65-F5344CB8AC3E}">
        <p14:creationId xmlns:p14="http://schemas.microsoft.com/office/powerpoint/2010/main" val="27062501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21">
            <a:extLst>
              <a:ext uri="{FF2B5EF4-FFF2-40B4-BE49-F238E27FC236}">
                <a16:creationId xmlns:a16="http://schemas.microsoft.com/office/drawing/2014/main" id="{2C992FB3-692F-5D77-0704-11A26A4692FC}"/>
              </a:ext>
            </a:extLst>
          </p:cNvPr>
          <p:cNvSpPr>
            <a:spLocks noGrp="1"/>
          </p:cNvSpPr>
          <p:nvPr>
            <p:ph type="title"/>
          </p:nvPr>
        </p:nvSpPr>
        <p:spPr>
          <a:xfrm>
            <a:off x="149313" y="53975"/>
            <a:ext cx="8842248" cy="857250"/>
          </a:xfrm>
        </p:spPr>
        <p:txBody>
          <a:bodyPr/>
          <a:lstStyle/>
          <a:p>
            <a:r>
              <a:rPr lang="en-US"/>
              <a:t>US Agricultural Workers</a:t>
            </a:r>
          </a:p>
        </p:txBody>
      </p:sp>
      <p:sp>
        <p:nvSpPr>
          <p:cNvPr id="29" name="Content Placeholder 28">
            <a:extLst>
              <a:ext uri="{FF2B5EF4-FFF2-40B4-BE49-F238E27FC236}">
                <a16:creationId xmlns:a16="http://schemas.microsoft.com/office/drawing/2014/main" id="{11A49E5D-AB19-5AB3-ECE9-04F53C79B303}"/>
              </a:ext>
            </a:extLst>
          </p:cNvPr>
          <p:cNvSpPr>
            <a:spLocks noGrp="1"/>
          </p:cNvSpPr>
          <p:nvPr>
            <p:ph idx="13"/>
          </p:nvPr>
        </p:nvSpPr>
        <p:spPr>
          <a:xfrm>
            <a:off x="149225" y="1200150"/>
            <a:ext cx="4845968" cy="3392488"/>
          </a:xfrm>
        </p:spPr>
        <p:txBody>
          <a:bodyPr/>
          <a:lstStyle/>
          <a:p>
            <a:r>
              <a:rPr lang="en-US"/>
              <a:t>Between 800,000 and 2.2 million hired farmworkers</a:t>
            </a:r>
          </a:p>
          <a:p>
            <a:pPr lvl="1"/>
            <a:r>
              <a:rPr lang="en-US"/>
              <a:t>Plus “unpaid” and contracted labor</a:t>
            </a:r>
          </a:p>
          <a:p>
            <a:r>
              <a:rPr lang="en-US"/>
              <a:t>According to the US Department of Labor, immigrants make up two-thirds (68%) of the nation’s crop farmworkers</a:t>
            </a:r>
          </a:p>
          <a:p>
            <a:r>
              <a:rPr lang="en-US"/>
              <a:t>Long history of discrimination and oppression</a:t>
            </a:r>
          </a:p>
          <a:p>
            <a:r>
              <a:rPr lang="en-US"/>
              <a:t>Fair Labor Standards Act of 1938 exemptions for some agricultural workers include: </a:t>
            </a:r>
          </a:p>
          <a:p>
            <a:pPr lvl="1"/>
            <a:r>
              <a:rPr lang="en-US"/>
              <a:t>Minimum wage</a:t>
            </a:r>
          </a:p>
          <a:p>
            <a:pPr lvl="1"/>
            <a:r>
              <a:rPr lang="en-US"/>
              <a:t>Overtime</a:t>
            </a:r>
          </a:p>
        </p:txBody>
      </p:sp>
      <p:sp>
        <p:nvSpPr>
          <p:cNvPr id="45" name="Content Placeholder 44">
            <a:extLst>
              <a:ext uri="{FF2B5EF4-FFF2-40B4-BE49-F238E27FC236}">
                <a16:creationId xmlns:a16="http://schemas.microsoft.com/office/drawing/2014/main" id="{481182FF-34E2-5777-3E17-A76418BD9528}"/>
              </a:ext>
            </a:extLst>
          </p:cNvPr>
          <p:cNvSpPr>
            <a:spLocks noGrp="1"/>
          </p:cNvSpPr>
          <p:nvPr>
            <p:ph idx="17"/>
          </p:nvPr>
        </p:nvSpPr>
        <p:spPr>
          <a:xfrm>
            <a:off x="149312" y="4792204"/>
            <a:ext cx="8564035" cy="274638"/>
          </a:xfrm>
        </p:spPr>
        <p:txBody>
          <a:bodyPr>
            <a:noAutofit/>
          </a:bodyPr>
          <a:lstStyle/>
          <a:p>
            <a:pPr lvl="0"/>
            <a:r>
              <a:rPr lang="en-US" sz="700"/>
              <a:t>Sources: Fung, W., Prado, K., Gold, A., Padovani, A., Carroll, D., &amp; Finchum-Mason, E. (2023). </a:t>
            </a:r>
            <a:r>
              <a:rPr lang="en-US" sz="700" i="1"/>
              <a:t>Findings from the National Agricultural Workers Survey (NAWS) 2021–2022: A demographic and employment profile of United States crop workers</a:t>
            </a:r>
            <a:r>
              <a:rPr lang="en-US" sz="700"/>
              <a:t> (No. 17). JBS International. </a:t>
            </a:r>
            <a:r>
              <a:rPr lang="en-US" sz="700" u="sng">
                <a:hlinkClick r:id="rId3"/>
              </a:rPr>
              <a:t>https://www.dol.gov/sites/dolgov/files/ETA/naws/pdfs/NAWS%20Research%20Report%2017.pdf</a:t>
            </a:r>
            <a:r>
              <a:rPr lang="en-US" sz="700"/>
              <a:t>; Vilsack, T., &amp; Hamer, H. (2024). </a:t>
            </a:r>
            <a:r>
              <a:rPr lang="en-US" sz="700" i="1"/>
              <a:t>2022 Census of Agriculture</a:t>
            </a:r>
            <a:r>
              <a:rPr lang="en-US" sz="700"/>
              <a:t> (No. AC-22-A-51; Geographic Area). USDA National Agricultural Statistics Service. </a:t>
            </a:r>
            <a:r>
              <a:rPr lang="en-US" sz="700" u="sng">
                <a:hlinkClick r:id="rId4"/>
              </a:rPr>
              <a:t>https://www.nass.usda.gov/Publications/AgCensus/2022/Full_Report/Volume_1,_Chapter_1_US/usv1.pdf</a:t>
            </a:r>
            <a:r>
              <a:rPr lang="en-US" sz="700"/>
              <a:t>; USDA ERS. (2025b). </a:t>
            </a:r>
            <a:r>
              <a:rPr lang="en-US" sz="700" i="1"/>
              <a:t>Farm Labor</a:t>
            </a:r>
            <a:r>
              <a:rPr lang="en-US" sz="700"/>
              <a:t>. USDA Economic Research Service. </a:t>
            </a:r>
            <a:r>
              <a:rPr lang="en-US" sz="700" u="sng">
                <a:hlinkClick r:id="rId5"/>
              </a:rPr>
              <a:t>https://www.ers.usda.gov/topics/farm-economy/farm-labor#size</a:t>
            </a:r>
            <a:r>
              <a:rPr lang="en-US" sz="700">
                <a:latin typeface="Aptos" panose="020B0004020202020204" pitchFamily="34" charset="0"/>
              </a:rPr>
              <a:t>; Photo from Mike Milli, The Johns Hopkins Center for a Livable Future.</a:t>
            </a:r>
          </a:p>
        </p:txBody>
      </p:sp>
      <p:sp>
        <p:nvSpPr>
          <p:cNvPr id="8" name="Slide Number Placeholder 7">
            <a:extLst>
              <a:ext uri="{FF2B5EF4-FFF2-40B4-BE49-F238E27FC236}">
                <a16:creationId xmlns:a16="http://schemas.microsoft.com/office/drawing/2014/main" id="{D932B9E4-9E58-3A12-D0E1-C10A7CFCE053}"/>
              </a:ext>
            </a:extLst>
          </p:cNvPr>
          <p:cNvSpPr>
            <a:spLocks noGrp="1"/>
          </p:cNvSpPr>
          <p:nvPr>
            <p:ph type="sldNum" sz="quarter" idx="16"/>
          </p:nvPr>
        </p:nvSpPr>
        <p:spPr>
          <a:xfrm>
            <a:off x="8342334" y="4809744"/>
            <a:ext cx="649266" cy="274637"/>
          </a:xfrm>
        </p:spPr>
        <p:txBody>
          <a:bodyPr/>
          <a:lstStyle/>
          <a:p>
            <a:fld id="{8ABDC324-684B-9C44-A484-D2B69E2467CF}" type="slidenum">
              <a:rPr lang="en-US" smtClean="0"/>
              <a:pPr/>
              <a:t>18</a:t>
            </a:fld>
            <a:endParaRPr lang="en-US"/>
          </a:p>
        </p:txBody>
      </p:sp>
      <p:pic>
        <p:nvPicPr>
          <p:cNvPr id="46" name="Content Placeholder 45">
            <a:extLst>
              <a:ext uri="{FF2B5EF4-FFF2-40B4-BE49-F238E27FC236}">
                <a16:creationId xmlns:a16="http://schemas.microsoft.com/office/drawing/2014/main" id="{D89BE93A-DA5A-BE55-D909-ED3035D9FDC0}"/>
              </a:ext>
              <a:ext uri="{C183D7F6-B498-43B3-948B-1728B52AA6E4}">
                <adec:decorative xmlns:adec="http://schemas.microsoft.com/office/drawing/2017/decorative" val="1"/>
              </a:ext>
            </a:extLst>
          </p:cNvPr>
          <p:cNvPicPr>
            <a:picLocks noGrp="1" noChangeAspect="1"/>
          </p:cNvPicPr>
          <p:nvPr>
            <p:ph idx="12"/>
          </p:nvPr>
        </p:nvPicPr>
        <p:blipFill>
          <a:blip r:embed="rId6"/>
          <a:srcRect l="7999" r="4599"/>
          <a:stretch>
            <a:fillRect/>
          </a:stretch>
        </p:blipFill>
        <p:spPr>
          <a:xfrm>
            <a:off x="5048728" y="1211552"/>
            <a:ext cx="3942872" cy="3381086"/>
          </a:xfrm>
          <a:prstGeom prst="rect">
            <a:avLst/>
          </a:prstGeom>
        </p:spPr>
      </p:pic>
    </p:spTree>
    <p:extLst>
      <p:ext uri="{BB962C8B-B14F-4D97-AF65-F5344CB8AC3E}">
        <p14:creationId xmlns:p14="http://schemas.microsoft.com/office/powerpoint/2010/main" val="33178434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2DFC37E-1FC3-0694-BEB7-9E10BCEDCCB8}"/>
              </a:ext>
            </a:extLst>
          </p:cNvPr>
          <p:cNvSpPr>
            <a:spLocks noGrp="1"/>
          </p:cNvSpPr>
          <p:nvPr>
            <p:ph type="title"/>
          </p:nvPr>
        </p:nvSpPr>
        <p:spPr>
          <a:xfrm>
            <a:off x="149313" y="53975"/>
            <a:ext cx="8842248" cy="857250"/>
          </a:xfrm>
        </p:spPr>
        <p:txBody>
          <a:bodyPr/>
          <a:lstStyle/>
          <a:p>
            <a:r>
              <a:rPr lang="en-US">
                <a:sym typeface="Montserrat"/>
              </a:rPr>
              <a:t>Crop Workers and Public Health</a:t>
            </a:r>
            <a:endParaRPr lang="en-US"/>
          </a:p>
        </p:txBody>
      </p:sp>
      <p:sp>
        <p:nvSpPr>
          <p:cNvPr id="18" name="Content Placeholder 17">
            <a:extLst>
              <a:ext uri="{FF2B5EF4-FFF2-40B4-BE49-F238E27FC236}">
                <a16:creationId xmlns:a16="http://schemas.microsoft.com/office/drawing/2014/main" id="{84902406-064A-DCE3-BF52-BC6A656BC9F7}"/>
              </a:ext>
            </a:extLst>
          </p:cNvPr>
          <p:cNvSpPr>
            <a:spLocks noGrp="1"/>
          </p:cNvSpPr>
          <p:nvPr>
            <p:ph idx="12"/>
          </p:nvPr>
        </p:nvSpPr>
        <p:spPr>
          <a:xfrm>
            <a:off x="4615267" y="1201422"/>
            <a:ext cx="4376334" cy="3391930"/>
          </a:xfrm>
        </p:spPr>
        <p:txBody>
          <a:bodyPr/>
          <a:lstStyle/>
          <a:p>
            <a:r>
              <a:rPr lang="en-US" b="1">
                <a:sym typeface="Calibri"/>
              </a:rPr>
              <a:t>Health risks</a:t>
            </a:r>
            <a:endParaRPr lang="en-US" b="1"/>
          </a:p>
          <a:p>
            <a:pPr lvl="1"/>
            <a:r>
              <a:rPr lang="en-US"/>
              <a:t>Chemical exposures, exposure to heat and extreme weather, musculoskeletal injuries</a:t>
            </a:r>
          </a:p>
          <a:p>
            <a:r>
              <a:rPr lang="en-US" b="1"/>
              <a:t>Quality of life</a:t>
            </a:r>
          </a:p>
          <a:p>
            <a:pPr lvl="1"/>
            <a:r>
              <a:rPr lang="en-US">
                <a:sym typeface="Calibri"/>
              </a:rPr>
              <a:t>Poverty, poor housing, lack of breaks or time off, lack of access to health care and social support, wage theft, harassment</a:t>
            </a:r>
            <a:endParaRPr lang="en-US"/>
          </a:p>
          <a:p>
            <a:r>
              <a:rPr lang="en-US" b="1">
                <a:sym typeface="Calibri"/>
              </a:rPr>
              <a:t>Societal context</a:t>
            </a:r>
            <a:endParaRPr lang="en-US" b="1"/>
          </a:p>
          <a:p>
            <a:pPr lvl="1"/>
            <a:r>
              <a:rPr lang="en-US"/>
              <a:t>Immigration policy, discrimination, low job security, lack of political power, uncertainty</a:t>
            </a:r>
          </a:p>
        </p:txBody>
      </p:sp>
      <p:sp>
        <p:nvSpPr>
          <p:cNvPr id="30" name="Content Placeholder 29">
            <a:extLst>
              <a:ext uri="{FF2B5EF4-FFF2-40B4-BE49-F238E27FC236}">
                <a16:creationId xmlns:a16="http://schemas.microsoft.com/office/drawing/2014/main" id="{A5CBCB27-199C-C5FD-D97A-8F74801F39B2}"/>
              </a:ext>
            </a:extLst>
          </p:cNvPr>
          <p:cNvSpPr>
            <a:spLocks noGrp="1"/>
          </p:cNvSpPr>
          <p:nvPr>
            <p:ph idx="17"/>
          </p:nvPr>
        </p:nvSpPr>
        <p:spPr/>
        <p:txBody>
          <a:bodyPr/>
          <a:lstStyle/>
          <a:p>
            <a:pPr lvl="0">
              <a:buClr>
                <a:srgbClr val="000000"/>
              </a:buClr>
              <a:buSzPts val="1100"/>
              <a:defRPr/>
            </a:pPr>
            <a:r>
              <a:rPr lang="en-US"/>
              <a:t>Sources: de-Assis, M. P., Barcella, R. C., Padilha, J. C., Pohl, H. H., &amp; Krug, S. B. F. (2021). Health problems in agricultural workers occupationally exposed to pesticides. </a:t>
            </a:r>
            <a:r>
              <a:rPr lang="en-US" i="1"/>
              <a:t>Revista Brasileira de Medicina Do Trabalho</a:t>
            </a:r>
            <a:r>
              <a:rPr lang="en-US"/>
              <a:t>, </a:t>
            </a:r>
            <a:r>
              <a:rPr lang="en-US" i="1"/>
              <a:t>18</a:t>
            </a:r>
            <a:r>
              <a:rPr lang="en-US"/>
              <a:t>(3), 352–363. </a:t>
            </a:r>
            <a:r>
              <a:rPr lang="en-US">
                <a:hlinkClick r:id="rId3"/>
              </a:rPr>
              <a:t>https://doi.org/10.47626/1679-4435-2020-532</a:t>
            </a:r>
            <a:r>
              <a:rPr lang="en-US"/>
              <a:t>; photo is from </a:t>
            </a:r>
            <a:r>
              <a:rPr lang="en-US">
                <a:latin typeface="Aptos" panose="020B0004020202020204" pitchFamily="34" charset="0"/>
              </a:rPr>
              <a:t>Mike Milli, The Johns Hopkins Center for a Livable Future.</a:t>
            </a:r>
            <a:endParaRPr lang="en-US"/>
          </a:p>
        </p:txBody>
      </p:sp>
      <p:sp>
        <p:nvSpPr>
          <p:cNvPr id="6" name="Slide Number Placeholder 5">
            <a:extLst>
              <a:ext uri="{FF2B5EF4-FFF2-40B4-BE49-F238E27FC236}">
                <a16:creationId xmlns:a16="http://schemas.microsoft.com/office/drawing/2014/main" id="{4234E62D-BEDF-14CF-58E7-0D3113D5F513}"/>
              </a:ext>
            </a:extLst>
          </p:cNvPr>
          <p:cNvSpPr>
            <a:spLocks noGrp="1"/>
          </p:cNvSpPr>
          <p:nvPr>
            <p:ph type="sldNum" sz="quarter" idx="16"/>
          </p:nvPr>
        </p:nvSpPr>
        <p:spPr>
          <a:xfrm>
            <a:off x="8342334" y="4809744"/>
            <a:ext cx="649266" cy="274637"/>
          </a:xfrm>
        </p:spPr>
        <p:txBody>
          <a:bodyPr/>
          <a:lstStyle/>
          <a:p>
            <a:fld id="{8ABDC324-684B-9C44-A484-D2B69E2467CF}" type="slidenum">
              <a:rPr lang="en-US" smtClean="0"/>
              <a:pPr/>
              <a:t>19</a:t>
            </a:fld>
            <a:endParaRPr lang="en-US"/>
          </a:p>
        </p:txBody>
      </p:sp>
      <p:pic>
        <p:nvPicPr>
          <p:cNvPr id="31" name="Content Placeholder 30">
            <a:extLst>
              <a:ext uri="{FF2B5EF4-FFF2-40B4-BE49-F238E27FC236}">
                <a16:creationId xmlns:a16="http://schemas.microsoft.com/office/drawing/2014/main" id="{16220D17-B9C3-4B78-0D96-5C614600CE79}"/>
              </a:ext>
              <a:ext uri="{C183D7F6-B498-43B3-948B-1728B52AA6E4}">
                <adec:decorative xmlns:adec="http://schemas.microsoft.com/office/drawing/2017/decorative" val="1"/>
              </a:ext>
            </a:extLst>
          </p:cNvPr>
          <p:cNvPicPr>
            <a:picLocks noGrp="1" noChangeAspect="1"/>
          </p:cNvPicPr>
          <p:nvPr>
            <p:ph idx="13"/>
          </p:nvPr>
        </p:nvPicPr>
        <p:blipFill rotWithShape="1">
          <a:blip r:embed="rId4">
            <a:extLst>
              <a:ext uri="{BEBA8EAE-BF5A-486C-A8C5-ECC9F3942E4B}">
                <a14:imgProps xmlns:a14="http://schemas.microsoft.com/office/drawing/2010/main">
                  <a14:imgLayer r:embed="rId5">
                    <a14:imgEffect>
                      <a14:sharpenSoften amount="27000"/>
                    </a14:imgEffect>
                    <a14:imgEffect>
                      <a14:colorTemperature colorTemp="7007"/>
                    </a14:imgEffect>
                    <a14:imgEffect>
                      <a14:saturation sat="182000"/>
                    </a14:imgEffect>
                    <a14:imgEffect>
                      <a14:brightnessContrast bright="8000" contrast="-12000"/>
                    </a14:imgEffect>
                  </a14:imgLayer>
                </a14:imgProps>
              </a:ext>
            </a:extLst>
          </a:blip>
          <a:srcRect l="28227"/>
          <a:stretch>
            <a:fillRect/>
          </a:stretch>
        </p:blipFill>
        <p:spPr>
          <a:xfrm>
            <a:off x="149225" y="1201738"/>
            <a:ext cx="4379913" cy="3390900"/>
          </a:xfrm>
          <a:prstGeom prst="rect">
            <a:avLst/>
          </a:prstGeom>
        </p:spPr>
      </p:pic>
    </p:spTree>
    <p:extLst>
      <p:ext uri="{BB962C8B-B14F-4D97-AF65-F5344CB8AC3E}">
        <p14:creationId xmlns:p14="http://schemas.microsoft.com/office/powerpoint/2010/main" val="42556899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C027A45-0047-7B68-3A57-8D975B45CA1B}"/>
              </a:ext>
            </a:extLst>
          </p:cNvPr>
          <p:cNvSpPr>
            <a:spLocks noGrp="1"/>
          </p:cNvSpPr>
          <p:nvPr>
            <p:ph type="title"/>
          </p:nvPr>
        </p:nvSpPr>
        <p:spPr>
          <a:xfrm>
            <a:off x="3708399" y="250934"/>
            <a:ext cx="5283201" cy="1294894"/>
          </a:xfrm>
        </p:spPr>
        <p:txBody>
          <a:bodyPr/>
          <a:lstStyle/>
          <a:p>
            <a:r>
              <a:rPr lang="en-US"/>
              <a:t>Food Systems for All</a:t>
            </a:r>
          </a:p>
        </p:txBody>
      </p:sp>
      <p:sp>
        <p:nvSpPr>
          <p:cNvPr id="7" name="Text Placeholder 6">
            <a:extLst>
              <a:ext uri="{FF2B5EF4-FFF2-40B4-BE49-F238E27FC236}">
                <a16:creationId xmlns:a16="http://schemas.microsoft.com/office/drawing/2014/main" id="{D6681DF6-4898-BB57-5D92-06956B367C18}"/>
              </a:ext>
            </a:extLst>
          </p:cNvPr>
          <p:cNvSpPr>
            <a:spLocks noGrp="1"/>
          </p:cNvSpPr>
          <p:nvPr>
            <p:ph type="body" sz="quarter" idx="11"/>
          </p:nvPr>
        </p:nvSpPr>
        <p:spPr>
          <a:xfrm>
            <a:off x="3708399" y="1782152"/>
            <a:ext cx="5283201" cy="966788"/>
          </a:xfrm>
        </p:spPr>
        <p:txBody>
          <a:bodyPr/>
          <a:lstStyle/>
          <a:p>
            <a:r>
              <a:rPr lang="en-US"/>
              <a:t>Module 2</a:t>
            </a:r>
          </a:p>
        </p:txBody>
      </p:sp>
      <p:sp>
        <p:nvSpPr>
          <p:cNvPr id="8" name="Text Placeholder 7">
            <a:extLst>
              <a:ext uri="{FF2B5EF4-FFF2-40B4-BE49-F238E27FC236}">
                <a16:creationId xmlns:a16="http://schemas.microsoft.com/office/drawing/2014/main" id="{03A0594F-B569-BB04-8967-003628AB2860}"/>
              </a:ext>
            </a:extLst>
          </p:cNvPr>
          <p:cNvSpPr>
            <a:spLocks noGrp="1"/>
          </p:cNvSpPr>
          <p:nvPr>
            <p:ph type="body" sz="quarter" idx="12"/>
          </p:nvPr>
        </p:nvSpPr>
        <p:spPr>
          <a:xfrm>
            <a:off x="5462016" y="3597674"/>
            <a:ext cx="3529584" cy="966788"/>
          </a:xfrm>
        </p:spPr>
        <p:txBody>
          <a:bodyPr/>
          <a:lstStyle/>
          <a:p>
            <a:r>
              <a:rPr lang="en-US"/>
              <a:t>Presented by:</a:t>
            </a:r>
          </a:p>
          <a:p>
            <a:r>
              <a:rPr lang="en-US"/>
              <a:t>Johns Hopkins Center for a Livable Future</a:t>
            </a:r>
          </a:p>
          <a:p>
            <a:r>
              <a:rPr lang="en-US"/>
              <a:t>Food + Planet</a:t>
            </a:r>
          </a:p>
        </p:txBody>
      </p:sp>
      <p:sp>
        <p:nvSpPr>
          <p:cNvPr id="36" name="Text Placeholder 35">
            <a:extLst>
              <a:ext uri="{FF2B5EF4-FFF2-40B4-BE49-F238E27FC236}">
                <a16:creationId xmlns:a16="http://schemas.microsoft.com/office/drawing/2014/main" id="{D52AAB0A-E95B-2426-79B2-0629ACAE52C9}"/>
              </a:ext>
            </a:extLst>
          </p:cNvPr>
          <p:cNvSpPr>
            <a:spLocks noGrp="1"/>
          </p:cNvSpPr>
          <p:nvPr>
            <p:ph type="body" sz="quarter" idx="14"/>
          </p:nvPr>
        </p:nvSpPr>
        <p:spPr/>
        <p:txBody>
          <a:bodyPr/>
          <a:lstStyle/>
          <a:p>
            <a:endParaRPr lang="en-US"/>
          </a:p>
        </p:txBody>
      </p:sp>
      <p:sp>
        <p:nvSpPr>
          <p:cNvPr id="5" name="Slide Number Placeholder 4">
            <a:extLst>
              <a:ext uri="{FF2B5EF4-FFF2-40B4-BE49-F238E27FC236}">
                <a16:creationId xmlns:a16="http://schemas.microsoft.com/office/drawing/2014/main" id="{F8AA9DD8-32CC-46BE-4EF2-A43FD80DE995}"/>
              </a:ext>
            </a:extLst>
          </p:cNvPr>
          <p:cNvSpPr>
            <a:spLocks noGrp="1"/>
          </p:cNvSpPr>
          <p:nvPr>
            <p:ph type="sldNum" sz="quarter" idx="10"/>
          </p:nvPr>
        </p:nvSpPr>
        <p:spPr>
          <a:xfrm>
            <a:off x="8342334" y="4810518"/>
            <a:ext cx="649266" cy="274637"/>
          </a:xfrm>
        </p:spPr>
        <p:txBody>
          <a:bodyPr/>
          <a:lstStyle/>
          <a:p>
            <a:fld id="{8ABDC324-684B-9C44-A484-D2B69E2467CF}" type="slidenum">
              <a:rPr lang="en-US" smtClean="0"/>
              <a:pPr/>
              <a:t>2</a:t>
            </a:fld>
            <a:endParaRPr lang="en-US"/>
          </a:p>
        </p:txBody>
      </p:sp>
    </p:spTree>
    <p:extLst>
      <p:ext uri="{BB962C8B-B14F-4D97-AF65-F5344CB8AC3E}">
        <p14:creationId xmlns:p14="http://schemas.microsoft.com/office/powerpoint/2010/main" val="30223120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23E8346-45A1-39CC-5840-868F88BF5E2D}"/>
              </a:ext>
            </a:extLst>
          </p:cNvPr>
          <p:cNvSpPr>
            <a:spLocks noGrp="1"/>
          </p:cNvSpPr>
          <p:nvPr>
            <p:ph type="title"/>
          </p:nvPr>
        </p:nvSpPr>
        <p:spPr>
          <a:xfrm>
            <a:off x="149313" y="53975"/>
            <a:ext cx="8842248" cy="857250"/>
          </a:xfrm>
        </p:spPr>
        <p:txBody>
          <a:bodyPr/>
          <a:lstStyle/>
          <a:p>
            <a:r>
              <a:rPr lang="en-US"/>
              <a:t>Livestock Workers and Public Health</a:t>
            </a:r>
          </a:p>
        </p:txBody>
      </p:sp>
      <p:sp>
        <p:nvSpPr>
          <p:cNvPr id="19" name="Content Placeholder 18">
            <a:extLst>
              <a:ext uri="{FF2B5EF4-FFF2-40B4-BE49-F238E27FC236}">
                <a16:creationId xmlns:a16="http://schemas.microsoft.com/office/drawing/2014/main" id="{8245A5BE-9E8E-D6BA-722C-C7EE99CD5198}"/>
              </a:ext>
            </a:extLst>
          </p:cNvPr>
          <p:cNvSpPr>
            <a:spLocks noGrp="1"/>
          </p:cNvSpPr>
          <p:nvPr>
            <p:ph idx="13"/>
          </p:nvPr>
        </p:nvSpPr>
        <p:spPr>
          <a:xfrm>
            <a:off x="149314" y="1200152"/>
            <a:ext cx="4379420" cy="3393200"/>
          </a:xfrm>
        </p:spPr>
        <p:txBody>
          <a:bodyPr/>
          <a:lstStyle/>
          <a:p>
            <a:r>
              <a:rPr lang="en-US"/>
              <a:t>Exposure to zoonotic diseases and antibiotic-resistant bacteria</a:t>
            </a:r>
          </a:p>
          <a:p>
            <a:r>
              <a:rPr lang="en-US"/>
              <a:t>Increased susceptibility to Methicillin-resistant Staphylococcus aureus (MRSA), avian influenza</a:t>
            </a:r>
          </a:p>
          <a:p>
            <a:r>
              <a:rPr lang="en-US"/>
              <a:t>Respiratory illnesses from exposure to chemicals, dust, ammonia, manure, methane</a:t>
            </a:r>
          </a:p>
          <a:p>
            <a:r>
              <a:rPr lang="en-US"/>
              <a:t>Physical injuries</a:t>
            </a:r>
          </a:p>
          <a:p>
            <a:r>
              <a:rPr lang="en-US"/>
              <a:t>Mental and psychological health</a:t>
            </a:r>
          </a:p>
        </p:txBody>
      </p:sp>
      <p:sp>
        <p:nvSpPr>
          <p:cNvPr id="30" name="Content Placeholder 29">
            <a:extLst>
              <a:ext uri="{FF2B5EF4-FFF2-40B4-BE49-F238E27FC236}">
                <a16:creationId xmlns:a16="http://schemas.microsoft.com/office/drawing/2014/main" id="{115E0C8B-5186-C3E0-8F23-33A7F4804E93}"/>
              </a:ext>
            </a:extLst>
          </p:cNvPr>
          <p:cNvSpPr>
            <a:spLocks noGrp="1"/>
          </p:cNvSpPr>
          <p:nvPr>
            <p:ph idx="17"/>
          </p:nvPr>
        </p:nvSpPr>
        <p:spPr/>
        <p:txBody>
          <a:bodyPr/>
          <a:lstStyle/>
          <a:p>
            <a:r>
              <a:rPr lang="en-US"/>
              <a:t>Image source: </a:t>
            </a:r>
            <a:r>
              <a:rPr lang="en-US">
                <a:latin typeface="Aptos" panose="020B0004020202020204" pitchFamily="34" charset="0"/>
              </a:rPr>
              <a:t>Jo-Anne McArthur, </a:t>
            </a:r>
            <a:r>
              <a:rPr lang="en-US"/>
              <a:t>We Animals.</a:t>
            </a:r>
          </a:p>
        </p:txBody>
      </p:sp>
      <p:sp>
        <p:nvSpPr>
          <p:cNvPr id="6" name="Slide Number Placeholder 5">
            <a:extLst>
              <a:ext uri="{FF2B5EF4-FFF2-40B4-BE49-F238E27FC236}">
                <a16:creationId xmlns:a16="http://schemas.microsoft.com/office/drawing/2014/main" id="{F6910C28-AFDC-D8D9-6F9B-C1B961CC20FD}"/>
              </a:ext>
            </a:extLst>
          </p:cNvPr>
          <p:cNvSpPr>
            <a:spLocks noGrp="1"/>
          </p:cNvSpPr>
          <p:nvPr>
            <p:ph type="sldNum" sz="quarter" idx="16"/>
          </p:nvPr>
        </p:nvSpPr>
        <p:spPr>
          <a:xfrm>
            <a:off x="8342334" y="4809744"/>
            <a:ext cx="649266" cy="274637"/>
          </a:xfrm>
        </p:spPr>
        <p:txBody>
          <a:bodyPr/>
          <a:lstStyle/>
          <a:p>
            <a:fld id="{8ABDC324-684B-9C44-A484-D2B69E2467CF}" type="slidenum">
              <a:rPr lang="en-US" smtClean="0"/>
              <a:pPr/>
              <a:t>20</a:t>
            </a:fld>
            <a:endParaRPr lang="en-US"/>
          </a:p>
        </p:txBody>
      </p:sp>
      <p:pic>
        <p:nvPicPr>
          <p:cNvPr id="34" name="Content Placeholder 33">
            <a:extLst>
              <a:ext uri="{FF2B5EF4-FFF2-40B4-BE49-F238E27FC236}">
                <a16:creationId xmlns:a16="http://schemas.microsoft.com/office/drawing/2014/main" id="{E7272B1E-1E32-9562-1D60-E9E0A008CB79}"/>
              </a:ext>
              <a:ext uri="{C183D7F6-B498-43B3-948B-1728B52AA6E4}">
                <adec:decorative xmlns:adec="http://schemas.microsoft.com/office/drawing/2017/decorative" val="1"/>
              </a:ext>
            </a:extLst>
          </p:cNvPr>
          <p:cNvPicPr>
            <a:picLocks noGrp="1" noChangeAspect="1"/>
          </p:cNvPicPr>
          <p:nvPr>
            <p:ph idx="12"/>
          </p:nvPr>
        </p:nvPicPr>
        <p:blipFill>
          <a:blip r:embed="rId3"/>
          <a:srcRect r="13832"/>
          <a:stretch>
            <a:fillRect/>
          </a:stretch>
        </p:blipFill>
        <p:spPr>
          <a:xfrm>
            <a:off x="4611687" y="1200150"/>
            <a:ext cx="4379913" cy="3392488"/>
          </a:xfrm>
        </p:spPr>
      </p:pic>
    </p:spTree>
    <p:extLst>
      <p:ext uri="{BB962C8B-B14F-4D97-AF65-F5344CB8AC3E}">
        <p14:creationId xmlns:p14="http://schemas.microsoft.com/office/powerpoint/2010/main" val="23273771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ECA251-92C2-72CB-07D2-8BB223AB61DB}"/>
              </a:ext>
            </a:extLst>
          </p:cNvPr>
          <p:cNvSpPr>
            <a:spLocks noGrp="1"/>
          </p:cNvSpPr>
          <p:nvPr>
            <p:ph type="title"/>
          </p:nvPr>
        </p:nvSpPr>
        <p:spPr>
          <a:xfrm>
            <a:off x="149313" y="53975"/>
            <a:ext cx="8842248" cy="857250"/>
          </a:xfrm>
        </p:spPr>
        <p:txBody>
          <a:bodyPr/>
          <a:lstStyle/>
          <a:p>
            <a:r>
              <a:rPr lang="en-US">
                <a:sym typeface="Montserrat"/>
              </a:rPr>
              <a:t>Processing Workers and Public Health</a:t>
            </a:r>
            <a:endParaRPr lang="en-US"/>
          </a:p>
        </p:txBody>
      </p:sp>
      <p:pic>
        <p:nvPicPr>
          <p:cNvPr id="29" name="Content Placeholder 28">
            <a:extLst>
              <a:ext uri="{FF2B5EF4-FFF2-40B4-BE49-F238E27FC236}">
                <a16:creationId xmlns:a16="http://schemas.microsoft.com/office/drawing/2014/main" id="{79A62B11-31D2-B633-D60C-4D22B031296B}"/>
              </a:ext>
              <a:ext uri="{C183D7F6-B498-43B3-948B-1728B52AA6E4}">
                <adec:decorative xmlns:adec="http://schemas.microsoft.com/office/drawing/2017/decorative" val="1"/>
              </a:ext>
            </a:extLst>
          </p:cNvPr>
          <p:cNvPicPr>
            <a:picLocks noGrp="1" noChangeAspect="1"/>
          </p:cNvPicPr>
          <p:nvPr>
            <p:ph idx="13"/>
          </p:nvPr>
        </p:nvPicPr>
        <p:blipFill>
          <a:blip r:embed="rId3"/>
          <a:stretch>
            <a:fillRect/>
          </a:stretch>
        </p:blipFill>
        <p:spPr>
          <a:xfrm>
            <a:off x="149225" y="1201738"/>
            <a:ext cx="5098638" cy="3390900"/>
          </a:xfrm>
        </p:spPr>
      </p:pic>
      <p:sp>
        <p:nvSpPr>
          <p:cNvPr id="27" name="Content Placeholder 26">
            <a:extLst>
              <a:ext uri="{FF2B5EF4-FFF2-40B4-BE49-F238E27FC236}">
                <a16:creationId xmlns:a16="http://schemas.microsoft.com/office/drawing/2014/main" id="{533625FC-F4E4-DC04-9564-3877585F18C2}"/>
              </a:ext>
            </a:extLst>
          </p:cNvPr>
          <p:cNvSpPr>
            <a:spLocks noGrp="1"/>
          </p:cNvSpPr>
          <p:nvPr>
            <p:ph idx="12"/>
          </p:nvPr>
        </p:nvSpPr>
        <p:spPr>
          <a:xfrm>
            <a:off x="5350715" y="1201738"/>
            <a:ext cx="3640885" cy="3390900"/>
          </a:xfrm>
        </p:spPr>
        <p:txBody>
          <a:bodyPr/>
          <a:lstStyle/>
          <a:p>
            <a:r>
              <a:rPr lang="en-US" b="1">
                <a:sym typeface="Calibri"/>
              </a:rPr>
              <a:t>Health risks</a:t>
            </a:r>
            <a:endParaRPr lang="en-US" b="1"/>
          </a:p>
          <a:p>
            <a:pPr lvl="1"/>
            <a:r>
              <a:rPr lang="en-US"/>
              <a:t>High injury rates and disease exposure</a:t>
            </a:r>
          </a:p>
          <a:p>
            <a:pPr lvl="1"/>
            <a:r>
              <a:rPr lang="en-US"/>
              <a:t>Mental and psychological stress</a:t>
            </a:r>
          </a:p>
          <a:p>
            <a:r>
              <a:rPr lang="en-US" b="1"/>
              <a:t>Quality of life</a:t>
            </a:r>
          </a:p>
          <a:p>
            <a:pPr lvl="1"/>
            <a:r>
              <a:rPr lang="en-US">
                <a:sym typeface="Calibri"/>
              </a:rPr>
              <a:t>Lack of breaks or time off</a:t>
            </a:r>
          </a:p>
          <a:p>
            <a:pPr lvl="1"/>
            <a:r>
              <a:rPr lang="en-US">
                <a:sym typeface="Calibri"/>
              </a:rPr>
              <a:t>Low wages</a:t>
            </a:r>
            <a:endParaRPr lang="en-US"/>
          </a:p>
          <a:p>
            <a:r>
              <a:rPr lang="en-US" b="1">
                <a:sym typeface="Calibri"/>
              </a:rPr>
              <a:t>Societal context</a:t>
            </a:r>
          </a:p>
          <a:p>
            <a:pPr lvl="1"/>
            <a:r>
              <a:rPr lang="en-US"/>
              <a:t>Discrimination</a:t>
            </a:r>
          </a:p>
          <a:p>
            <a:pPr lvl="1"/>
            <a:r>
              <a:rPr lang="en-US"/>
              <a:t>Lack of political power</a:t>
            </a:r>
          </a:p>
        </p:txBody>
      </p:sp>
      <p:sp>
        <p:nvSpPr>
          <p:cNvPr id="39" name="Content Placeholder 38">
            <a:extLst>
              <a:ext uri="{FF2B5EF4-FFF2-40B4-BE49-F238E27FC236}">
                <a16:creationId xmlns:a16="http://schemas.microsoft.com/office/drawing/2014/main" id="{424A6774-D496-EF3C-3576-2CA1C73DEB91}"/>
              </a:ext>
            </a:extLst>
          </p:cNvPr>
          <p:cNvSpPr>
            <a:spLocks noGrp="1"/>
          </p:cNvSpPr>
          <p:nvPr>
            <p:ph idx="17"/>
          </p:nvPr>
        </p:nvSpPr>
        <p:spPr/>
        <p:txBody>
          <a:bodyPr/>
          <a:lstStyle/>
          <a:p>
            <a:r>
              <a:rPr lang="en-US"/>
              <a:t>Image source: Vipavlenkoff, Shutterstock.</a:t>
            </a:r>
          </a:p>
        </p:txBody>
      </p:sp>
      <p:sp>
        <p:nvSpPr>
          <p:cNvPr id="6" name="Slide Number Placeholder 5">
            <a:extLst>
              <a:ext uri="{FF2B5EF4-FFF2-40B4-BE49-F238E27FC236}">
                <a16:creationId xmlns:a16="http://schemas.microsoft.com/office/drawing/2014/main" id="{E1A1D638-761E-5E3E-0E45-D3FB94CF5548}"/>
              </a:ext>
            </a:extLst>
          </p:cNvPr>
          <p:cNvSpPr>
            <a:spLocks noGrp="1"/>
          </p:cNvSpPr>
          <p:nvPr>
            <p:ph type="sldNum" sz="quarter" idx="16"/>
          </p:nvPr>
        </p:nvSpPr>
        <p:spPr>
          <a:xfrm>
            <a:off x="8342334" y="4809744"/>
            <a:ext cx="649266" cy="274637"/>
          </a:xfrm>
        </p:spPr>
        <p:txBody>
          <a:bodyPr/>
          <a:lstStyle/>
          <a:p>
            <a:fld id="{8ABDC324-684B-9C44-A484-D2B69E2467CF}" type="slidenum">
              <a:rPr lang="en-US" smtClean="0"/>
              <a:pPr/>
              <a:t>21</a:t>
            </a:fld>
            <a:endParaRPr lang="en-US"/>
          </a:p>
        </p:txBody>
      </p:sp>
    </p:spTree>
    <p:extLst>
      <p:ext uri="{BB962C8B-B14F-4D97-AF65-F5344CB8AC3E}">
        <p14:creationId xmlns:p14="http://schemas.microsoft.com/office/powerpoint/2010/main" val="42643056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FFF3C5-D82B-8C35-7FB1-8C00733A4C5F}"/>
              </a:ext>
            </a:extLst>
          </p:cNvPr>
          <p:cNvSpPr>
            <a:spLocks noGrp="1"/>
          </p:cNvSpPr>
          <p:nvPr>
            <p:ph type="title"/>
          </p:nvPr>
        </p:nvSpPr>
        <p:spPr>
          <a:xfrm>
            <a:off x="149313" y="53975"/>
            <a:ext cx="8842248" cy="857250"/>
          </a:xfrm>
        </p:spPr>
        <p:txBody>
          <a:bodyPr/>
          <a:lstStyle/>
          <a:p>
            <a:r>
              <a:rPr lang="en-US">
                <a:sym typeface="Montserrat"/>
              </a:rPr>
              <a:t>Neighboring Communities and Public Health</a:t>
            </a:r>
            <a:endParaRPr lang="en-US"/>
          </a:p>
        </p:txBody>
      </p:sp>
      <p:pic>
        <p:nvPicPr>
          <p:cNvPr id="28" name="Content Placeholder 27">
            <a:extLst>
              <a:ext uri="{FF2B5EF4-FFF2-40B4-BE49-F238E27FC236}">
                <a16:creationId xmlns:a16="http://schemas.microsoft.com/office/drawing/2014/main" id="{CFF91A25-A7C9-A0C9-166A-F6864B7034F1}"/>
              </a:ext>
              <a:ext uri="{C183D7F6-B498-43B3-948B-1728B52AA6E4}">
                <adec:decorative xmlns:adec="http://schemas.microsoft.com/office/drawing/2017/decorative" val="1"/>
              </a:ext>
            </a:extLst>
          </p:cNvPr>
          <p:cNvPicPr>
            <a:picLocks noGrp="1" noChangeAspect="1"/>
          </p:cNvPicPr>
          <p:nvPr>
            <p:ph idx="13"/>
          </p:nvPr>
        </p:nvPicPr>
        <p:blipFill>
          <a:blip r:embed="rId3"/>
          <a:srcRect l="43830"/>
          <a:stretch>
            <a:fillRect/>
          </a:stretch>
        </p:blipFill>
        <p:spPr>
          <a:xfrm>
            <a:off x="149225" y="1201738"/>
            <a:ext cx="2533415" cy="3390900"/>
          </a:xfrm>
        </p:spPr>
      </p:pic>
      <p:sp>
        <p:nvSpPr>
          <p:cNvPr id="14" name="Content Placeholder 13">
            <a:extLst>
              <a:ext uri="{FF2B5EF4-FFF2-40B4-BE49-F238E27FC236}">
                <a16:creationId xmlns:a16="http://schemas.microsoft.com/office/drawing/2014/main" id="{1BB7C6D2-970B-EB40-FE6B-7DB928AF1733}"/>
              </a:ext>
            </a:extLst>
          </p:cNvPr>
          <p:cNvSpPr>
            <a:spLocks noGrp="1"/>
          </p:cNvSpPr>
          <p:nvPr>
            <p:ph idx="12"/>
          </p:nvPr>
        </p:nvSpPr>
        <p:spPr>
          <a:xfrm>
            <a:off x="2772697" y="1201738"/>
            <a:ext cx="6218903" cy="3390900"/>
          </a:xfrm>
        </p:spPr>
        <p:txBody>
          <a:bodyPr/>
          <a:lstStyle/>
          <a:p>
            <a:r>
              <a:rPr lang="en-US" b="1">
                <a:sym typeface="Calibri"/>
              </a:rPr>
              <a:t>Health risks</a:t>
            </a:r>
            <a:endParaRPr lang="en-US" b="1"/>
          </a:p>
          <a:p>
            <a:pPr lvl="1"/>
            <a:r>
              <a:rPr lang="en-US"/>
              <a:t>Respiratory illnesses, drug-resistant infections, chemical exposures</a:t>
            </a:r>
          </a:p>
          <a:p>
            <a:r>
              <a:rPr lang="en-US" b="1"/>
              <a:t>Quality of life</a:t>
            </a:r>
          </a:p>
          <a:p>
            <a:pPr lvl="1"/>
            <a:r>
              <a:rPr lang="en-US"/>
              <a:t>Noise, odors, social disruptions, flies, water contamination</a:t>
            </a:r>
          </a:p>
          <a:p>
            <a:pPr lvl="1"/>
            <a:r>
              <a:rPr lang="en-US"/>
              <a:t>Reduced property values</a:t>
            </a:r>
          </a:p>
          <a:p>
            <a:r>
              <a:rPr lang="en-US" b="1">
                <a:sym typeface="Calibri"/>
              </a:rPr>
              <a:t>Societal context</a:t>
            </a:r>
            <a:endParaRPr lang="en-US" b="1"/>
          </a:p>
          <a:p>
            <a:pPr lvl="1"/>
            <a:r>
              <a:rPr lang="en-US"/>
              <a:t>Disproportionate impact on communities of color and those with high poverty rates</a:t>
            </a:r>
          </a:p>
          <a:p>
            <a:pPr lvl="1"/>
            <a:r>
              <a:rPr lang="en-US"/>
              <a:t>Industry concentration</a:t>
            </a:r>
          </a:p>
          <a:p>
            <a:pPr lvl="1"/>
            <a:r>
              <a:rPr lang="en-US"/>
              <a:t>Lack of political power</a:t>
            </a:r>
          </a:p>
        </p:txBody>
      </p:sp>
      <p:sp>
        <p:nvSpPr>
          <p:cNvPr id="26" name="Content Placeholder 25">
            <a:extLst>
              <a:ext uri="{FF2B5EF4-FFF2-40B4-BE49-F238E27FC236}">
                <a16:creationId xmlns:a16="http://schemas.microsoft.com/office/drawing/2014/main" id="{A9129294-3D95-3EC1-6B52-D4C2790E302C}"/>
              </a:ext>
            </a:extLst>
          </p:cNvPr>
          <p:cNvSpPr>
            <a:spLocks noGrp="1"/>
          </p:cNvSpPr>
          <p:nvPr>
            <p:ph idx="17"/>
          </p:nvPr>
        </p:nvSpPr>
        <p:spPr/>
        <p:txBody>
          <a:bodyPr/>
          <a:lstStyle/>
          <a:p>
            <a:r>
              <a:rPr lang="en-US"/>
              <a:t>Image source: Terah vdMeer, Shutterstock.</a:t>
            </a:r>
          </a:p>
        </p:txBody>
      </p:sp>
      <p:sp>
        <p:nvSpPr>
          <p:cNvPr id="6" name="Slide Number Placeholder 5">
            <a:extLst>
              <a:ext uri="{FF2B5EF4-FFF2-40B4-BE49-F238E27FC236}">
                <a16:creationId xmlns:a16="http://schemas.microsoft.com/office/drawing/2014/main" id="{4B2CC1D4-A6A6-1EEC-1117-80D28309C144}"/>
              </a:ext>
            </a:extLst>
          </p:cNvPr>
          <p:cNvSpPr>
            <a:spLocks noGrp="1"/>
          </p:cNvSpPr>
          <p:nvPr>
            <p:ph type="sldNum" sz="quarter" idx="16"/>
          </p:nvPr>
        </p:nvSpPr>
        <p:spPr>
          <a:xfrm>
            <a:off x="8342334" y="4809744"/>
            <a:ext cx="649266" cy="274637"/>
          </a:xfrm>
        </p:spPr>
        <p:txBody>
          <a:bodyPr/>
          <a:lstStyle/>
          <a:p>
            <a:fld id="{8ABDC324-684B-9C44-A484-D2B69E2467CF}" type="slidenum">
              <a:rPr lang="en-US" smtClean="0"/>
              <a:pPr/>
              <a:t>22</a:t>
            </a:fld>
            <a:endParaRPr lang="en-US"/>
          </a:p>
        </p:txBody>
      </p:sp>
    </p:spTree>
    <p:extLst>
      <p:ext uri="{BB962C8B-B14F-4D97-AF65-F5344CB8AC3E}">
        <p14:creationId xmlns:p14="http://schemas.microsoft.com/office/powerpoint/2010/main" val="15481974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038309-697E-9D40-21F6-6A55F23C07CE}"/>
              </a:ext>
            </a:extLst>
          </p:cNvPr>
          <p:cNvSpPr>
            <a:spLocks noGrp="1"/>
          </p:cNvSpPr>
          <p:nvPr>
            <p:ph type="title"/>
          </p:nvPr>
        </p:nvSpPr>
        <p:spPr>
          <a:xfrm>
            <a:off x="149313" y="53975"/>
            <a:ext cx="8842248" cy="857250"/>
          </a:xfrm>
        </p:spPr>
        <p:txBody>
          <a:bodyPr/>
          <a:lstStyle/>
          <a:p>
            <a:r>
              <a:rPr lang="en-US">
                <a:sym typeface="Montserrat"/>
              </a:rPr>
              <a:t>Food Service and Retail Workers and Public Health</a:t>
            </a:r>
            <a:endParaRPr lang="en-US"/>
          </a:p>
        </p:txBody>
      </p:sp>
      <p:pic>
        <p:nvPicPr>
          <p:cNvPr id="28" name="Content Placeholder 27">
            <a:extLst>
              <a:ext uri="{FF2B5EF4-FFF2-40B4-BE49-F238E27FC236}">
                <a16:creationId xmlns:a16="http://schemas.microsoft.com/office/drawing/2014/main" id="{45BB4580-E7A6-8934-AFDE-DB85A1ED4ED5}"/>
              </a:ext>
              <a:ext uri="{C183D7F6-B498-43B3-948B-1728B52AA6E4}">
                <adec:decorative xmlns:adec="http://schemas.microsoft.com/office/drawing/2017/decorative" val="1"/>
              </a:ext>
            </a:extLst>
          </p:cNvPr>
          <p:cNvPicPr>
            <a:picLocks noGrp="1" noChangeAspect="1"/>
          </p:cNvPicPr>
          <p:nvPr>
            <p:ph idx="13"/>
          </p:nvPr>
        </p:nvPicPr>
        <p:blipFill>
          <a:blip r:embed="rId3"/>
          <a:srcRect l="6404" r="25816"/>
          <a:stretch>
            <a:fillRect/>
          </a:stretch>
        </p:blipFill>
        <p:spPr>
          <a:xfrm>
            <a:off x="149226" y="1201737"/>
            <a:ext cx="3060024" cy="3390899"/>
          </a:xfrm>
        </p:spPr>
      </p:pic>
      <p:sp>
        <p:nvSpPr>
          <p:cNvPr id="14" name="Content Placeholder 13">
            <a:extLst>
              <a:ext uri="{FF2B5EF4-FFF2-40B4-BE49-F238E27FC236}">
                <a16:creationId xmlns:a16="http://schemas.microsoft.com/office/drawing/2014/main" id="{DC4900AD-5934-FAE0-CDC6-8C6D36F0C347}"/>
              </a:ext>
            </a:extLst>
          </p:cNvPr>
          <p:cNvSpPr>
            <a:spLocks noGrp="1"/>
          </p:cNvSpPr>
          <p:nvPr>
            <p:ph idx="12"/>
          </p:nvPr>
        </p:nvSpPr>
        <p:spPr>
          <a:xfrm>
            <a:off x="3315437" y="1201738"/>
            <a:ext cx="5676163" cy="3390900"/>
          </a:xfrm>
        </p:spPr>
        <p:txBody>
          <a:bodyPr/>
          <a:lstStyle/>
          <a:p>
            <a:r>
              <a:rPr lang="en-US" b="1">
                <a:sym typeface="Calibri"/>
              </a:rPr>
              <a:t>Health risks</a:t>
            </a:r>
            <a:endParaRPr lang="en-US" b="1"/>
          </a:p>
          <a:p>
            <a:pPr lvl="1"/>
            <a:r>
              <a:rPr lang="en-US"/>
              <a:t>Physical strain and injuries, exposure to chemicals, disease transmission</a:t>
            </a:r>
          </a:p>
          <a:p>
            <a:r>
              <a:rPr lang="en-US" b="1"/>
              <a:t>Quality of life</a:t>
            </a:r>
          </a:p>
          <a:p>
            <a:pPr lvl="1"/>
            <a:r>
              <a:rPr lang="en-US">
                <a:sym typeface="Calibri"/>
              </a:rPr>
              <a:t>Low wages</a:t>
            </a:r>
          </a:p>
          <a:p>
            <a:pPr lvl="1"/>
            <a:r>
              <a:rPr lang="en-US">
                <a:sym typeface="Calibri"/>
              </a:rPr>
              <a:t>No sick leave, long hours, unpredictable schedules, pressure to work fast</a:t>
            </a:r>
          </a:p>
          <a:p>
            <a:pPr lvl="1"/>
            <a:r>
              <a:rPr lang="en-US">
                <a:sym typeface="Calibri"/>
              </a:rPr>
              <a:t>Public-facing </a:t>
            </a:r>
            <a:endParaRPr lang="en-US"/>
          </a:p>
          <a:p>
            <a:r>
              <a:rPr lang="en-US" b="1">
                <a:sym typeface="Calibri"/>
              </a:rPr>
              <a:t>Societal context</a:t>
            </a:r>
            <a:endParaRPr lang="en-US" b="1"/>
          </a:p>
          <a:p>
            <a:pPr lvl="1"/>
            <a:r>
              <a:rPr lang="en-US"/>
              <a:t>Lack of employee protections and minimum wage laws</a:t>
            </a:r>
          </a:p>
          <a:p>
            <a:pPr lvl="1"/>
            <a:r>
              <a:rPr lang="en-US"/>
              <a:t>Low job security</a:t>
            </a:r>
          </a:p>
        </p:txBody>
      </p:sp>
      <p:sp>
        <p:nvSpPr>
          <p:cNvPr id="26" name="Content Placeholder 25">
            <a:extLst>
              <a:ext uri="{FF2B5EF4-FFF2-40B4-BE49-F238E27FC236}">
                <a16:creationId xmlns:a16="http://schemas.microsoft.com/office/drawing/2014/main" id="{774C7680-380E-5B32-A4A9-2E6648ABFB4D}"/>
              </a:ext>
            </a:extLst>
          </p:cNvPr>
          <p:cNvSpPr>
            <a:spLocks noGrp="1"/>
          </p:cNvSpPr>
          <p:nvPr>
            <p:ph idx="17"/>
          </p:nvPr>
        </p:nvSpPr>
        <p:spPr/>
        <p:txBody>
          <a:bodyPr/>
          <a:lstStyle/>
          <a:p>
            <a:r>
              <a:rPr lang="en-US"/>
              <a:t>Image source: Microsoft Stock Images.</a:t>
            </a:r>
          </a:p>
        </p:txBody>
      </p:sp>
      <p:sp>
        <p:nvSpPr>
          <p:cNvPr id="6" name="Slide Number Placeholder 5">
            <a:extLst>
              <a:ext uri="{FF2B5EF4-FFF2-40B4-BE49-F238E27FC236}">
                <a16:creationId xmlns:a16="http://schemas.microsoft.com/office/drawing/2014/main" id="{88F349B6-BA5F-311C-03AE-9F77D5025AF4}"/>
              </a:ext>
            </a:extLst>
          </p:cNvPr>
          <p:cNvSpPr>
            <a:spLocks noGrp="1"/>
          </p:cNvSpPr>
          <p:nvPr>
            <p:ph type="sldNum" sz="quarter" idx="16"/>
          </p:nvPr>
        </p:nvSpPr>
        <p:spPr>
          <a:xfrm>
            <a:off x="8342334" y="4809744"/>
            <a:ext cx="649266" cy="274637"/>
          </a:xfrm>
        </p:spPr>
        <p:txBody>
          <a:bodyPr/>
          <a:lstStyle/>
          <a:p>
            <a:fld id="{8ABDC324-684B-9C44-A484-D2B69E2467CF}" type="slidenum">
              <a:rPr lang="en-US" smtClean="0"/>
              <a:pPr/>
              <a:t>23</a:t>
            </a:fld>
            <a:endParaRPr lang="en-US"/>
          </a:p>
        </p:txBody>
      </p:sp>
    </p:spTree>
    <p:extLst>
      <p:ext uri="{BB962C8B-B14F-4D97-AF65-F5344CB8AC3E}">
        <p14:creationId xmlns:p14="http://schemas.microsoft.com/office/powerpoint/2010/main" val="27388752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90933-58F1-DBAE-5AF4-FDDAA7A8F327}"/>
              </a:ext>
            </a:extLst>
          </p:cNvPr>
          <p:cNvSpPr>
            <a:spLocks noGrp="1"/>
          </p:cNvSpPr>
          <p:nvPr>
            <p:ph type="title"/>
          </p:nvPr>
        </p:nvSpPr>
        <p:spPr>
          <a:xfrm>
            <a:off x="149313" y="53975"/>
            <a:ext cx="8842287" cy="857250"/>
          </a:xfrm>
        </p:spPr>
        <p:txBody>
          <a:bodyPr/>
          <a:lstStyle/>
          <a:p>
            <a:r>
              <a:rPr lang="en-US"/>
              <a:t>What Have We </a:t>
            </a:r>
            <a:r>
              <a:rPr lang="en-US" i="1"/>
              <a:t>not</a:t>
            </a:r>
            <a:r>
              <a:rPr lang="en-US"/>
              <a:t> Covered in This Section? A Lot!</a:t>
            </a:r>
          </a:p>
        </p:txBody>
      </p:sp>
      <p:sp>
        <p:nvSpPr>
          <p:cNvPr id="12" name="Content Placeholder 11">
            <a:extLst>
              <a:ext uri="{FF2B5EF4-FFF2-40B4-BE49-F238E27FC236}">
                <a16:creationId xmlns:a16="http://schemas.microsoft.com/office/drawing/2014/main" id="{25A21F42-D418-E13B-988E-56E7723BD69C}"/>
              </a:ext>
            </a:extLst>
          </p:cNvPr>
          <p:cNvSpPr>
            <a:spLocks noGrp="1"/>
          </p:cNvSpPr>
          <p:nvPr>
            <p:ph idx="1"/>
          </p:nvPr>
        </p:nvSpPr>
        <p:spPr>
          <a:xfrm>
            <a:off x="149313" y="1200151"/>
            <a:ext cx="8842287" cy="3390899"/>
          </a:xfrm>
        </p:spPr>
        <p:txBody>
          <a:bodyPr/>
          <a:lstStyle/>
          <a:p>
            <a:r>
              <a:rPr lang="en-US"/>
              <a:t>Historical inequities that are the foundation of almost all health and food justice inequity</a:t>
            </a:r>
          </a:p>
          <a:p>
            <a:r>
              <a:rPr lang="en-US"/>
              <a:t>Continued lack of access to land for farmers of color and new/beginning farmers</a:t>
            </a:r>
          </a:p>
          <a:p>
            <a:r>
              <a:rPr lang="en-US"/>
              <a:t>Concentration of power leading to a lack of competition across the food sector limits choices for farmers and consumers</a:t>
            </a:r>
          </a:p>
          <a:p>
            <a:r>
              <a:rPr lang="en-US"/>
              <a:t>Laws and policies that perpetuate these systems</a:t>
            </a:r>
          </a:p>
        </p:txBody>
      </p:sp>
      <p:sp>
        <p:nvSpPr>
          <p:cNvPr id="21" name="Content Placeholder 20">
            <a:extLst>
              <a:ext uri="{FF2B5EF4-FFF2-40B4-BE49-F238E27FC236}">
                <a16:creationId xmlns:a16="http://schemas.microsoft.com/office/drawing/2014/main" id="{F6688C9C-F6B6-9747-3F90-94BD1B1AD8D5}"/>
              </a:ext>
            </a:extLst>
          </p:cNvPr>
          <p:cNvSpPr>
            <a:spLocks noGrp="1"/>
          </p:cNvSpPr>
          <p:nvPr>
            <p:ph idx="12"/>
          </p:nvPr>
        </p:nvSpPr>
        <p:spPr/>
        <p:txBody>
          <a:bodyPr/>
          <a:lstStyle/>
          <a:p>
            <a:endParaRPr lang="en-US"/>
          </a:p>
        </p:txBody>
      </p:sp>
      <p:sp>
        <p:nvSpPr>
          <p:cNvPr id="6" name="Slide Number Placeholder 5">
            <a:extLst>
              <a:ext uri="{FF2B5EF4-FFF2-40B4-BE49-F238E27FC236}">
                <a16:creationId xmlns:a16="http://schemas.microsoft.com/office/drawing/2014/main" id="{D8DEEACB-07C9-B5D0-E39C-5249CE0D02DC}"/>
              </a:ext>
            </a:extLst>
          </p:cNvPr>
          <p:cNvSpPr>
            <a:spLocks noGrp="1"/>
          </p:cNvSpPr>
          <p:nvPr>
            <p:ph type="sldNum" sz="quarter" idx="13"/>
          </p:nvPr>
        </p:nvSpPr>
        <p:spPr>
          <a:xfrm>
            <a:off x="8342334" y="4809744"/>
            <a:ext cx="649266" cy="274637"/>
          </a:xfrm>
        </p:spPr>
        <p:txBody>
          <a:bodyPr/>
          <a:lstStyle/>
          <a:p>
            <a:fld id="{8ABDC324-684B-9C44-A484-D2B69E2467CF}" type="slidenum">
              <a:rPr lang="en-US" smtClean="0"/>
              <a:pPr/>
              <a:t>24</a:t>
            </a:fld>
            <a:endParaRPr lang="en-US"/>
          </a:p>
        </p:txBody>
      </p:sp>
    </p:spTree>
    <p:extLst>
      <p:ext uri="{BB962C8B-B14F-4D97-AF65-F5344CB8AC3E}">
        <p14:creationId xmlns:p14="http://schemas.microsoft.com/office/powerpoint/2010/main" val="33688629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A76D16E-E64D-DBE4-B209-60EA0615704A}"/>
              </a:ext>
            </a:extLst>
          </p:cNvPr>
          <p:cNvSpPr>
            <a:spLocks noGrp="1"/>
          </p:cNvSpPr>
          <p:nvPr>
            <p:ph type="title"/>
          </p:nvPr>
        </p:nvSpPr>
        <p:spPr>
          <a:xfrm>
            <a:off x="2245084" y="1472513"/>
            <a:ext cx="6891500" cy="914400"/>
          </a:xfrm>
        </p:spPr>
        <p:txBody>
          <a:bodyPr/>
          <a:lstStyle/>
          <a:p>
            <a:r>
              <a:rPr lang="en-US"/>
              <a:t>Section C: Food Security and </a:t>
            </a:r>
            <a:br>
              <a:rPr lang="en-US"/>
            </a:br>
            <a:r>
              <a:rPr lang="en-US"/>
              <a:t>Access to Nutritious Food</a:t>
            </a:r>
          </a:p>
        </p:txBody>
      </p:sp>
      <p:sp>
        <p:nvSpPr>
          <p:cNvPr id="5" name="Slide Number Placeholder 4">
            <a:extLst>
              <a:ext uri="{FF2B5EF4-FFF2-40B4-BE49-F238E27FC236}">
                <a16:creationId xmlns:a16="http://schemas.microsoft.com/office/drawing/2014/main" id="{649F7D4A-A3ED-DE8B-599E-62EAB3A9517C}"/>
              </a:ext>
            </a:extLst>
          </p:cNvPr>
          <p:cNvSpPr>
            <a:spLocks noGrp="1"/>
          </p:cNvSpPr>
          <p:nvPr>
            <p:ph type="sldNum" sz="quarter" idx="10"/>
          </p:nvPr>
        </p:nvSpPr>
        <p:spPr>
          <a:xfrm>
            <a:off x="8342334" y="4813338"/>
            <a:ext cx="649266" cy="274637"/>
          </a:xfrm>
        </p:spPr>
        <p:txBody>
          <a:bodyPr/>
          <a:lstStyle/>
          <a:p>
            <a:fld id="{8ABDC324-684B-9C44-A484-D2B69E2467CF}" type="slidenum">
              <a:rPr lang="en-US" smtClean="0"/>
              <a:pPr/>
              <a:t>25</a:t>
            </a:fld>
            <a:endParaRPr lang="en-US"/>
          </a:p>
        </p:txBody>
      </p:sp>
    </p:spTree>
    <p:extLst>
      <p:ext uri="{BB962C8B-B14F-4D97-AF65-F5344CB8AC3E}">
        <p14:creationId xmlns:p14="http://schemas.microsoft.com/office/powerpoint/2010/main" val="16688023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CBF3DC0-E063-486D-B966-E18DE388A981}"/>
              </a:ext>
            </a:extLst>
          </p:cNvPr>
          <p:cNvSpPr>
            <a:spLocks noGrp="1"/>
          </p:cNvSpPr>
          <p:nvPr>
            <p:ph type="title"/>
          </p:nvPr>
        </p:nvSpPr>
        <p:spPr>
          <a:xfrm>
            <a:off x="149313" y="53975"/>
            <a:ext cx="8842248" cy="857250"/>
          </a:xfrm>
        </p:spPr>
        <p:txBody>
          <a:bodyPr/>
          <a:lstStyle/>
          <a:p>
            <a:r>
              <a:rPr lang="en-US"/>
              <a:t>Evolving Definition of Food Security</a:t>
            </a:r>
          </a:p>
        </p:txBody>
      </p:sp>
      <p:sp>
        <p:nvSpPr>
          <p:cNvPr id="18" name="Content Placeholder 17">
            <a:extLst>
              <a:ext uri="{FF2B5EF4-FFF2-40B4-BE49-F238E27FC236}">
                <a16:creationId xmlns:a16="http://schemas.microsoft.com/office/drawing/2014/main" id="{70E0D56C-BB89-012D-5EB8-DB5759BF5587}"/>
              </a:ext>
            </a:extLst>
          </p:cNvPr>
          <p:cNvSpPr>
            <a:spLocks noGrp="1"/>
          </p:cNvSpPr>
          <p:nvPr>
            <p:ph idx="13"/>
          </p:nvPr>
        </p:nvSpPr>
        <p:spPr>
          <a:xfrm>
            <a:off x="732823" y="1200928"/>
            <a:ext cx="3215723" cy="3392424"/>
          </a:xfrm>
        </p:spPr>
        <p:txBody>
          <a:bodyPr/>
          <a:lstStyle/>
          <a:p>
            <a:r>
              <a:rPr lang="en-US"/>
              <a:t>Food security exists when all people, at all times, have physical, social and economic access to sufficient, safe and nutritious food that meets their dietary needs and food preferences for an active and healthy life.</a:t>
            </a:r>
          </a:p>
          <a:p>
            <a:pPr algn="r"/>
            <a:r>
              <a:rPr lang="en-US"/>
              <a:t>—Food and Agriculture Organization of the United Nations</a:t>
            </a:r>
          </a:p>
        </p:txBody>
      </p:sp>
      <p:sp>
        <p:nvSpPr>
          <p:cNvPr id="38" name="Content Placeholder 37">
            <a:extLst>
              <a:ext uri="{FF2B5EF4-FFF2-40B4-BE49-F238E27FC236}">
                <a16:creationId xmlns:a16="http://schemas.microsoft.com/office/drawing/2014/main" id="{3A90EF2E-EECA-7101-4FD9-378B0A42EE48}"/>
              </a:ext>
            </a:extLst>
          </p:cNvPr>
          <p:cNvSpPr>
            <a:spLocks noGrp="1"/>
          </p:cNvSpPr>
          <p:nvPr>
            <p:ph idx="12"/>
          </p:nvPr>
        </p:nvSpPr>
        <p:spPr>
          <a:xfrm>
            <a:off x="4859613" y="1201422"/>
            <a:ext cx="4131987" cy="3391930"/>
          </a:xfrm>
          <a:noFill/>
        </p:spPr>
        <p:txBody>
          <a:bodyPr anchor="ctr">
            <a:normAutofit/>
          </a:bodyPr>
          <a:lstStyle/>
          <a:p>
            <a:pPr marL="0" indent="0" algn="ctr">
              <a:buNone/>
            </a:pPr>
            <a:r>
              <a:rPr lang="en-US" sz="1800" b="1"/>
              <a:t>… “and food is produced in ways that are environmentally sound and socially just”</a:t>
            </a:r>
          </a:p>
          <a:p>
            <a:r>
              <a:rPr lang="en-US" sz="1800" b="1">
                <a:solidFill>
                  <a:schemeClr val="accent4"/>
                </a:solidFill>
              </a:rPr>
              <a:t>Quality </a:t>
            </a:r>
          </a:p>
          <a:p>
            <a:r>
              <a:rPr lang="en-US" sz="1800" b="1">
                <a:solidFill>
                  <a:schemeClr val="accent3"/>
                </a:solidFill>
              </a:rPr>
              <a:t>Sustainability</a:t>
            </a:r>
            <a:r>
              <a:rPr lang="en-US" sz="1800"/>
              <a:t> </a:t>
            </a:r>
          </a:p>
          <a:p>
            <a:r>
              <a:rPr lang="en-US" sz="1800" b="1">
                <a:solidFill>
                  <a:srgbClr val="D66D50"/>
                </a:solidFill>
              </a:rPr>
              <a:t>Equity</a:t>
            </a:r>
          </a:p>
        </p:txBody>
      </p:sp>
      <p:sp>
        <p:nvSpPr>
          <p:cNvPr id="74" name="Content Placeholder 73">
            <a:extLst>
              <a:ext uri="{FF2B5EF4-FFF2-40B4-BE49-F238E27FC236}">
                <a16:creationId xmlns:a16="http://schemas.microsoft.com/office/drawing/2014/main" id="{EADE2E0D-01BE-70A6-92A3-EEFA5E4975D6}"/>
              </a:ext>
            </a:extLst>
          </p:cNvPr>
          <p:cNvSpPr>
            <a:spLocks noGrp="1"/>
          </p:cNvSpPr>
          <p:nvPr>
            <p:ph idx="17"/>
          </p:nvPr>
        </p:nvSpPr>
        <p:spPr/>
        <p:txBody>
          <a:bodyPr>
            <a:normAutofit fontScale="92500" lnSpcReduction="20000"/>
          </a:bodyPr>
          <a:lstStyle/>
          <a:p>
            <a:pPr lvl="0">
              <a:buClrTx/>
              <a:buSzTx/>
              <a:defRPr/>
            </a:pPr>
            <a:r>
              <a:rPr lang="en-US"/>
              <a:t>Sources: FAO. (1996). </a:t>
            </a:r>
            <a:r>
              <a:rPr lang="en-US" i="1"/>
              <a:t>World Food Summit—Final Report—Part 1</a:t>
            </a:r>
            <a:r>
              <a:rPr lang="en-US"/>
              <a:t>. Food and Agriculture Organization of the United Nations. </a:t>
            </a:r>
            <a:r>
              <a:rPr lang="en-US" u="sng">
                <a:hlinkClick r:id="rId3"/>
              </a:rPr>
              <a:t>https://www.fao.org/4/w3548e/w3548e00.htm</a:t>
            </a:r>
            <a:r>
              <a:rPr lang="en-US" u="sng"/>
              <a:t>;</a:t>
            </a:r>
          </a:p>
          <a:p>
            <a:pPr lvl="0">
              <a:buClrTx/>
              <a:buSzTx/>
              <a:defRPr/>
            </a:pPr>
            <a:r>
              <a:rPr lang="en-US"/>
              <a:t>CFS. (2014). </a:t>
            </a:r>
            <a:r>
              <a:rPr lang="en-US" i="1"/>
              <a:t>Global Strategic Framework for Food Security and Nutrition (GSF)—Third version</a:t>
            </a:r>
            <a:r>
              <a:rPr lang="en-US"/>
              <a:t>. Committee on World Food Security. </a:t>
            </a:r>
            <a:br>
              <a:rPr lang="en-US"/>
            </a:br>
            <a:r>
              <a:rPr lang="en-US">
                <a:hlinkClick r:id="rId4"/>
              </a:rPr>
              <a:t>https://openknowledge.fao.org/items/9e243f7a-2ed0-4d7d-85c4-3227b76ce79e</a:t>
            </a:r>
            <a:endParaRPr lang="en-US"/>
          </a:p>
        </p:txBody>
      </p:sp>
      <p:sp>
        <p:nvSpPr>
          <p:cNvPr id="3" name="Slide Number Placeholder 2">
            <a:extLst>
              <a:ext uri="{FF2B5EF4-FFF2-40B4-BE49-F238E27FC236}">
                <a16:creationId xmlns:a16="http://schemas.microsoft.com/office/drawing/2014/main" id="{EBABD5CC-13BC-10D1-9DE8-9F6B3AC9C85C}"/>
              </a:ext>
            </a:extLst>
          </p:cNvPr>
          <p:cNvSpPr>
            <a:spLocks noGrp="1"/>
          </p:cNvSpPr>
          <p:nvPr>
            <p:ph type="sldNum" sz="quarter" idx="16"/>
          </p:nvPr>
        </p:nvSpPr>
        <p:spPr>
          <a:xfrm>
            <a:off x="8342334" y="4809744"/>
            <a:ext cx="649266" cy="274637"/>
          </a:xfrm>
        </p:spPr>
        <p:txBody>
          <a:bodyPr/>
          <a:lstStyle/>
          <a:p>
            <a:fld id="{8ABDC324-684B-9C44-A484-D2B69E2467CF}" type="slidenum">
              <a:rPr lang="en-US" smtClean="0"/>
              <a:pPr/>
              <a:t>26</a:t>
            </a:fld>
            <a:endParaRPr lang="en-US"/>
          </a:p>
        </p:txBody>
      </p:sp>
    </p:spTree>
    <p:extLst>
      <p:ext uri="{BB962C8B-B14F-4D97-AF65-F5344CB8AC3E}">
        <p14:creationId xmlns:p14="http://schemas.microsoft.com/office/powerpoint/2010/main" val="14477556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itle 33">
            <a:extLst>
              <a:ext uri="{FF2B5EF4-FFF2-40B4-BE49-F238E27FC236}">
                <a16:creationId xmlns:a16="http://schemas.microsoft.com/office/drawing/2014/main" id="{02DB99DA-BF34-7778-0FBB-FB98A7E79541}"/>
              </a:ext>
            </a:extLst>
          </p:cNvPr>
          <p:cNvSpPr>
            <a:spLocks noGrp="1"/>
          </p:cNvSpPr>
          <p:nvPr>
            <p:ph type="title"/>
          </p:nvPr>
        </p:nvSpPr>
        <p:spPr/>
        <p:txBody>
          <a:bodyPr/>
          <a:lstStyle/>
          <a:p>
            <a:r>
              <a:rPr lang="en-US"/>
              <a:t>Four Dimensions of Food Security</a:t>
            </a:r>
          </a:p>
        </p:txBody>
      </p:sp>
      <p:grpSp>
        <p:nvGrpSpPr>
          <p:cNvPr id="50" name="Group 49">
            <a:extLst>
              <a:ext uri="{FF2B5EF4-FFF2-40B4-BE49-F238E27FC236}">
                <a16:creationId xmlns:a16="http://schemas.microsoft.com/office/drawing/2014/main" id="{D094B206-69B1-0765-3F63-2714278ABBBF}"/>
              </a:ext>
              <a:ext uri="{C183D7F6-B498-43B3-948B-1728B52AA6E4}">
                <adec:decorative xmlns:adec="http://schemas.microsoft.com/office/drawing/2017/decorative" val="1"/>
              </a:ext>
            </a:extLst>
          </p:cNvPr>
          <p:cNvGrpSpPr/>
          <p:nvPr/>
        </p:nvGrpSpPr>
        <p:grpSpPr>
          <a:xfrm>
            <a:off x="2743200" y="1129179"/>
            <a:ext cx="3657600" cy="3657600"/>
            <a:chOff x="2743200" y="1129179"/>
            <a:chExt cx="3657600" cy="3657600"/>
          </a:xfrm>
        </p:grpSpPr>
        <p:sp>
          <p:nvSpPr>
            <p:cNvPr id="38" name="Freeform 37">
              <a:extLst>
                <a:ext uri="{FF2B5EF4-FFF2-40B4-BE49-F238E27FC236}">
                  <a16:creationId xmlns:a16="http://schemas.microsoft.com/office/drawing/2014/main" id="{069BA528-E0CB-06B9-9C2D-31E2F3A2CFDD}"/>
                </a:ext>
              </a:extLst>
            </p:cNvPr>
            <p:cNvSpPr/>
            <p:nvPr/>
          </p:nvSpPr>
          <p:spPr>
            <a:xfrm>
              <a:off x="2743200" y="1129179"/>
              <a:ext cx="3657600" cy="3657600"/>
            </a:xfrm>
            <a:custGeom>
              <a:avLst/>
              <a:gdLst>
                <a:gd name="connsiteX0" fmla="*/ 0 w 5040572"/>
                <a:gd name="connsiteY0" fmla="*/ 2520286 h 5040572"/>
                <a:gd name="connsiteX1" fmla="*/ 2520286 w 5040572"/>
                <a:gd name="connsiteY1" fmla="*/ 0 h 5040572"/>
                <a:gd name="connsiteX2" fmla="*/ 5040572 w 5040572"/>
                <a:gd name="connsiteY2" fmla="*/ 2520286 h 5040572"/>
                <a:gd name="connsiteX3" fmla="*/ 2520286 w 5040572"/>
                <a:gd name="connsiteY3" fmla="*/ 5040572 h 5040572"/>
                <a:gd name="connsiteX4" fmla="*/ 0 w 5040572"/>
                <a:gd name="connsiteY4" fmla="*/ 2520286 h 5040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40572" h="5040572">
                  <a:moveTo>
                    <a:pt x="0" y="2520286"/>
                  </a:moveTo>
                  <a:cubicBezTo>
                    <a:pt x="0" y="1128370"/>
                    <a:pt x="1128370" y="0"/>
                    <a:pt x="2520286" y="0"/>
                  </a:cubicBezTo>
                  <a:cubicBezTo>
                    <a:pt x="3912202" y="0"/>
                    <a:pt x="5040572" y="1128370"/>
                    <a:pt x="5040572" y="2520286"/>
                  </a:cubicBezTo>
                  <a:cubicBezTo>
                    <a:pt x="5040572" y="3912202"/>
                    <a:pt x="3912202" y="5040572"/>
                    <a:pt x="2520286" y="5040572"/>
                  </a:cubicBezTo>
                  <a:cubicBezTo>
                    <a:pt x="1128370" y="5040572"/>
                    <a:pt x="0" y="3912202"/>
                    <a:pt x="0" y="2520286"/>
                  </a:cubicBezTo>
                  <a:close/>
                </a:path>
              </a:pathLst>
            </a:custGeom>
            <a:solidFill>
              <a:schemeClr val="accent3"/>
            </a:solidFill>
            <a:ln w="38100">
              <a:solidFill>
                <a:schemeClr val="bg1"/>
              </a:solidFill>
            </a:ln>
          </p:spPr>
          <p:style>
            <a:lnRef idx="2">
              <a:scrgbClr r="0" g="0" b="0"/>
            </a:lnRef>
            <a:fillRef idx="1">
              <a:scrgbClr r="0" g="0" b="0"/>
            </a:fillRef>
            <a:effectRef idx="0">
              <a:schemeClr val="accent3">
                <a:hueOff val="0"/>
                <a:satOff val="0"/>
                <a:lumOff val="0"/>
                <a:alphaOff val="0"/>
              </a:schemeClr>
            </a:effectRef>
            <a:fontRef idx="minor">
              <a:schemeClr val="lt1"/>
            </a:fontRef>
          </p:style>
          <p:txBody>
            <a:bodyPr spcFirstLastPara="0" vert="horz" wrap="none" lIns="0" tIns="91440" rIns="0" bIns="0" numCol="1" spcCol="1270" anchor="t" anchorCtr="0">
              <a:noAutofit/>
            </a:bodyPr>
            <a:lstStyle/>
            <a:p>
              <a:pPr marL="0" lvl="0" indent="0" algn="ctr" defTabSz="844550">
                <a:spcBef>
                  <a:spcPts val="1200"/>
                </a:spcBef>
                <a:buNone/>
              </a:pPr>
              <a:r>
                <a:rPr lang="en-US" sz="1400" b="1" kern="1200"/>
                <a:t>Stability</a:t>
              </a:r>
            </a:p>
          </p:txBody>
        </p:sp>
        <p:sp>
          <p:nvSpPr>
            <p:cNvPr id="39" name="Freeform 38">
              <a:extLst>
                <a:ext uri="{FF2B5EF4-FFF2-40B4-BE49-F238E27FC236}">
                  <a16:creationId xmlns:a16="http://schemas.microsoft.com/office/drawing/2014/main" id="{0288C2AE-CF2D-4017-CA8A-D9B3B398A75A}"/>
                </a:ext>
              </a:extLst>
            </p:cNvPr>
            <p:cNvSpPr/>
            <p:nvPr/>
          </p:nvSpPr>
          <p:spPr>
            <a:xfrm>
              <a:off x="3200400" y="1586379"/>
              <a:ext cx="2743200" cy="2743200"/>
            </a:xfrm>
            <a:custGeom>
              <a:avLst/>
              <a:gdLst>
                <a:gd name="connsiteX0" fmla="*/ 0 w 4032457"/>
                <a:gd name="connsiteY0" fmla="*/ 2016229 h 4032457"/>
                <a:gd name="connsiteX1" fmla="*/ 2016229 w 4032457"/>
                <a:gd name="connsiteY1" fmla="*/ 0 h 4032457"/>
                <a:gd name="connsiteX2" fmla="*/ 4032458 w 4032457"/>
                <a:gd name="connsiteY2" fmla="*/ 2016229 h 4032457"/>
                <a:gd name="connsiteX3" fmla="*/ 2016229 w 4032457"/>
                <a:gd name="connsiteY3" fmla="*/ 4032458 h 4032457"/>
                <a:gd name="connsiteX4" fmla="*/ 0 w 4032457"/>
                <a:gd name="connsiteY4" fmla="*/ 2016229 h 40324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2457" h="4032457">
                  <a:moveTo>
                    <a:pt x="0" y="2016229"/>
                  </a:moveTo>
                  <a:cubicBezTo>
                    <a:pt x="0" y="902696"/>
                    <a:pt x="902696" y="0"/>
                    <a:pt x="2016229" y="0"/>
                  </a:cubicBezTo>
                  <a:cubicBezTo>
                    <a:pt x="3129762" y="0"/>
                    <a:pt x="4032458" y="902696"/>
                    <a:pt x="4032458" y="2016229"/>
                  </a:cubicBezTo>
                  <a:cubicBezTo>
                    <a:pt x="4032458" y="3129762"/>
                    <a:pt x="3129762" y="4032458"/>
                    <a:pt x="2016229" y="4032458"/>
                  </a:cubicBezTo>
                  <a:cubicBezTo>
                    <a:pt x="902696" y="4032458"/>
                    <a:pt x="0" y="3129762"/>
                    <a:pt x="0" y="2016229"/>
                  </a:cubicBezTo>
                  <a:close/>
                </a:path>
              </a:pathLst>
            </a:custGeom>
            <a:solidFill>
              <a:schemeClr val="accent3">
                <a:lumMod val="60000"/>
                <a:lumOff val="40000"/>
              </a:schemeClr>
            </a:solidFill>
            <a:ln w="19050">
              <a:solidFill>
                <a:schemeClr val="bg1"/>
              </a:solidFill>
            </a:ln>
          </p:spPr>
          <p:style>
            <a:lnRef idx="2">
              <a:scrgbClr r="0" g="0" b="0"/>
            </a:lnRef>
            <a:fillRef idx="1">
              <a:scrgbClr r="0" g="0" b="0"/>
            </a:fillRef>
            <a:effectRef idx="0">
              <a:schemeClr val="accent3">
                <a:hueOff val="3996559"/>
                <a:satOff val="-12126"/>
                <a:lumOff val="1569"/>
                <a:alphaOff val="0"/>
              </a:schemeClr>
            </a:effectRef>
            <a:fontRef idx="minor">
              <a:schemeClr val="lt1"/>
            </a:fontRef>
          </p:style>
          <p:txBody>
            <a:bodyPr spcFirstLastPara="0" vert="horz" wrap="square" lIns="0" tIns="137160" rIns="0" bIns="0" numCol="1" spcCol="1270" anchor="t" anchorCtr="0">
              <a:noAutofit/>
            </a:bodyPr>
            <a:lstStyle/>
            <a:p>
              <a:pPr marL="0" lvl="0" indent="0" algn="ctr" defTabSz="844550">
                <a:lnSpc>
                  <a:spcPct val="90000"/>
                </a:lnSpc>
                <a:buNone/>
              </a:pPr>
              <a:r>
                <a:rPr lang="en-US" sz="1400" b="1" kern="1200">
                  <a:solidFill>
                    <a:schemeClr val="tx1"/>
                  </a:solidFill>
                </a:rPr>
                <a:t>Utilization</a:t>
              </a:r>
            </a:p>
          </p:txBody>
        </p:sp>
        <p:sp>
          <p:nvSpPr>
            <p:cNvPr id="40" name="Freeform 39">
              <a:extLst>
                <a:ext uri="{FF2B5EF4-FFF2-40B4-BE49-F238E27FC236}">
                  <a16:creationId xmlns:a16="http://schemas.microsoft.com/office/drawing/2014/main" id="{264E1CFC-B46D-B58A-4D0C-26EFABE6EBEC}"/>
                </a:ext>
              </a:extLst>
            </p:cNvPr>
            <p:cNvSpPr/>
            <p:nvPr/>
          </p:nvSpPr>
          <p:spPr>
            <a:xfrm>
              <a:off x="3657600" y="2043579"/>
              <a:ext cx="1828800" cy="1828800"/>
            </a:xfrm>
            <a:custGeom>
              <a:avLst/>
              <a:gdLst>
                <a:gd name="connsiteX0" fmla="*/ 0 w 3024343"/>
                <a:gd name="connsiteY0" fmla="*/ 1512172 h 3024343"/>
                <a:gd name="connsiteX1" fmla="*/ 1512172 w 3024343"/>
                <a:gd name="connsiteY1" fmla="*/ 0 h 3024343"/>
                <a:gd name="connsiteX2" fmla="*/ 3024344 w 3024343"/>
                <a:gd name="connsiteY2" fmla="*/ 1512172 h 3024343"/>
                <a:gd name="connsiteX3" fmla="*/ 1512172 w 3024343"/>
                <a:gd name="connsiteY3" fmla="*/ 3024344 h 3024343"/>
                <a:gd name="connsiteX4" fmla="*/ 0 w 3024343"/>
                <a:gd name="connsiteY4" fmla="*/ 1512172 h 30243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24343" h="3024343">
                  <a:moveTo>
                    <a:pt x="0" y="1512172"/>
                  </a:moveTo>
                  <a:cubicBezTo>
                    <a:pt x="0" y="677022"/>
                    <a:pt x="677022" y="0"/>
                    <a:pt x="1512172" y="0"/>
                  </a:cubicBezTo>
                  <a:cubicBezTo>
                    <a:pt x="2347322" y="0"/>
                    <a:pt x="3024344" y="677022"/>
                    <a:pt x="3024344" y="1512172"/>
                  </a:cubicBezTo>
                  <a:cubicBezTo>
                    <a:pt x="3024344" y="2347322"/>
                    <a:pt x="2347322" y="3024344"/>
                    <a:pt x="1512172" y="3024344"/>
                  </a:cubicBezTo>
                  <a:cubicBezTo>
                    <a:pt x="677022" y="3024344"/>
                    <a:pt x="0" y="2347322"/>
                    <a:pt x="0" y="1512172"/>
                  </a:cubicBezTo>
                  <a:close/>
                </a:path>
              </a:pathLst>
            </a:custGeom>
            <a:solidFill>
              <a:schemeClr val="accent5"/>
            </a:solidFill>
            <a:ln w="19050">
              <a:solidFill>
                <a:schemeClr val="bg1"/>
              </a:solidFill>
            </a:ln>
          </p:spPr>
          <p:style>
            <a:lnRef idx="2">
              <a:scrgbClr r="0" g="0" b="0"/>
            </a:lnRef>
            <a:fillRef idx="1">
              <a:scrgbClr r="0" g="0" b="0"/>
            </a:fillRef>
            <a:effectRef idx="0">
              <a:schemeClr val="accent3">
                <a:hueOff val="7993118"/>
                <a:satOff val="-24253"/>
                <a:lumOff val="3139"/>
                <a:alphaOff val="0"/>
              </a:schemeClr>
            </a:effectRef>
            <a:fontRef idx="minor">
              <a:schemeClr val="lt1"/>
            </a:fontRef>
          </p:style>
          <p:txBody>
            <a:bodyPr spcFirstLastPara="0" vert="horz" wrap="square" lIns="0" tIns="137160" rIns="0" bIns="0" numCol="1" spcCol="1270" anchor="t" anchorCtr="0">
              <a:noAutofit/>
            </a:bodyPr>
            <a:lstStyle/>
            <a:p>
              <a:pPr marL="0" lvl="0" indent="0" algn="ctr" defTabSz="844550">
                <a:lnSpc>
                  <a:spcPct val="90000"/>
                </a:lnSpc>
                <a:buNone/>
              </a:pPr>
              <a:r>
                <a:rPr lang="en-US" sz="1400" b="1" kern="1200"/>
                <a:t>Access</a:t>
              </a:r>
            </a:p>
          </p:txBody>
        </p:sp>
        <p:sp>
          <p:nvSpPr>
            <p:cNvPr id="41" name="Freeform 40">
              <a:extLst>
                <a:ext uri="{FF2B5EF4-FFF2-40B4-BE49-F238E27FC236}">
                  <a16:creationId xmlns:a16="http://schemas.microsoft.com/office/drawing/2014/main" id="{C5804490-9F1E-255C-1362-6DD09BDC8775}"/>
                </a:ext>
              </a:extLst>
            </p:cNvPr>
            <p:cNvSpPr/>
            <p:nvPr/>
          </p:nvSpPr>
          <p:spPr>
            <a:xfrm>
              <a:off x="4114800" y="2500779"/>
              <a:ext cx="914400" cy="914400"/>
            </a:xfrm>
            <a:custGeom>
              <a:avLst/>
              <a:gdLst>
                <a:gd name="connsiteX0" fmla="*/ 0 w 2016228"/>
                <a:gd name="connsiteY0" fmla="*/ 1008114 h 2016228"/>
                <a:gd name="connsiteX1" fmla="*/ 1008114 w 2016228"/>
                <a:gd name="connsiteY1" fmla="*/ 0 h 2016228"/>
                <a:gd name="connsiteX2" fmla="*/ 2016228 w 2016228"/>
                <a:gd name="connsiteY2" fmla="*/ 1008114 h 2016228"/>
                <a:gd name="connsiteX3" fmla="*/ 1008114 w 2016228"/>
                <a:gd name="connsiteY3" fmla="*/ 2016228 h 2016228"/>
                <a:gd name="connsiteX4" fmla="*/ 0 w 2016228"/>
                <a:gd name="connsiteY4" fmla="*/ 1008114 h 20162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6228" h="2016228">
                  <a:moveTo>
                    <a:pt x="0" y="1008114"/>
                  </a:moveTo>
                  <a:cubicBezTo>
                    <a:pt x="0" y="451348"/>
                    <a:pt x="451348" y="0"/>
                    <a:pt x="1008114" y="0"/>
                  </a:cubicBezTo>
                  <a:cubicBezTo>
                    <a:pt x="1564880" y="0"/>
                    <a:pt x="2016228" y="451348"/>
                    <a:pt x="2016228" y="1008114"/>
                  </a:cubicBezTo>
                  <a:cubicBezTo>
                    <a:pt x="2016228" y="1564880"/>
                    <a:pt x="1564880" y="2016228"/>
                    <a:pt x="1008114" y="2016228"/>
                  </a:cubicBezTo>
                  <a:cubicBezTo>
                    <a:pt x="451348" y="2016228"/>
                    <a:pt x="0" y="1564880"/>
                    <a:pt x="0" y="1008114"/>
                  </a:cubicBezTo>
                  <a:close/>
                </a:path>
              </a:pathLst>
            </a:custGeom>
            <a:solidFill>
              <a:schemeClr val="accent6"/>
            </a:solidFill>
            <a:ln w="19050">
              <a:solidFill>
                <a:schemeClr val="bg1"/>
              </a:solidFill>
            </a:ln>
          </p:spPr>
          <p:style>
            <a:lnRef idx="2">
              <a:scrgbClr r="0" g="0" b="0"/>
            </a:lnRef>
            <a:fillRef idx="1">
              <a:scrgbClr r="0" g="0" b="0"/>
            </a:fillRef>
            <a:effectRef idx="0">
              <a:schemeClr val="accent3">
                <a:hueOff val="11989677"/>
                <a:satOff val="-36379"/>
                <a:lumOff val="4708"/>
                <a:alphaOff val="0"/>
              </a:schemeClr>
            </a:effectRef>
            <a:fontRef idx="minor">
              <a:schemeClr val="lt1"/>
            </a:fontRef>
          </p:style>
          <p:txBody>
            <a:bodyPr spcFirstLastPara="0" vert="horz" wrap="square" lIns="0" tIns="0" rIns="0" bIns="0" numCol="1" spcCol="1270" anchor="ctr" anchorCtr="0">
              <a:noAutofit/>
            </a:bodyPr>
            <a:lstStyle/>
            <a:p>
              <a:pPr marL="0" lvl="0" indent="0" algn="ctr" defTabSz="844550">
                <a:lnSpc>
                  <a:spcPct val="90000"/>
                </a:lnSpc>
                <a:buNone/>
              </a:pPr>
              <a:r>
                <a:rPr lang="en-US" sz="1400" b="1" kern="1200">
                  <a:solidFill>
                    <a:schemeClr val="tx1"/>
                  </a:solidFill>
                </a:rPr>
                <a:t>Availability</a:t>
              </a:r>
            </a:p>
          </p:txBody>
        </p:sp>
      </p:grpSp>
      <p:sp>
        <p:nvSpPr>
          <p:cNvPr id="8" name="Content Placeholder 7">
            <a:extLst>
              <a:ext uri="{FF2B5EF4-FFF2-40B4-BE49-F238E27FC236}">
                <a16:creationId xmlns:a16="http://schemas.microsoft.com/office/drawing/2014/main" id="{D25D6070-DD3B-F6F0-2B2B-F78BEF166E14}"/>
              </a:ext>
            </a:extLst>
          </p:cNvPr>
          <p:cNvSpPr>
            <a:spLocks noGrp="1"/>
          </p:cNvSpPr>
          <p:nvPr>
            <p:ph idx="13"/>
          </p:nvPr>
        </p:nvSpPr>
        <p:spPr>
          <a:xfrm>
            <a:off x="147638" y="1169618"/>
            <a:ext cx="2003892" cy="873961"/>
          </a:xfrm>
          <a:prstGeom prst="borderCallout1">
            <a:avLst>
              <a:gd name="adj1" fmla="val 45402"/>
              <a:gd name="adj2" fmla="val 99722"/>
              <a:gd name="adj3" fmla="val 44267"/>
              <a:gd name="adj4" fmla="val 170605"/>
            </a:avLst>
          </a:prstGeom>
          <a:ln w="25400">
            <a:solidFill>
              <a:schemeClr val="accent3"/>
            </a:solidFill>
            <a:headEnd type="triangle" w="med" len="med"/>
            <a:tailEnd type="none" w="med" len="med"/>
          </a:ln>
        </p:spPr>
        <p:txBody>
          <a:bodyPr/>
          <a:lstStyle/>
          <a:p>
            <a:pPr marL="0" indent="0">
              <a:spcBef>
                <a:spcPts val="0"/>
              </a:spcBef>
              <a:buNone/>
            </a:pPr>
            <a:r>
              <a:rPr lang="en-US" b="1"/>
              <a:t>1. Stability: </a:t>
            </a:r>
            <a:r>
              <a:rPr lang="en-US"/>
              <a:t>First three dimensions sustained over time </a:t>
            </a:r>
          </a:p>
        </p:txBody>
      </p:sp>
      <p:sp>
        <p:nvSpPr>
          <p:cNvPr id="12" name="Content Placeholder 11">
            <a:extLst>
              <a:ext uri="{FF2B5EF4-FFF2-40B4-BE49-F238E27FC236}">
                <a16:creationId xmlns:a16="http://schemas.microsoft.com/office/drawing/2014/main" id="{1259E2C2-75D6-70F9-021D-E261A9B82F57}"/>
              </a:ext>
            </a:extLst>
          </p:cNvPr>
          <p:cNvSpPr>
            <a:spLocks noGrp="1"/>
          </p:cNvSpPr>
          <p:nvPr>
            <p:ph idx="27"/>
          </p:nvPr>
        </p:nvSpPr>
        <p:spPr>
          <a:xfrm>
            <a:off x="147638" y="2386955"/>
            <a:ext cx="2003892" cy="1378221"/>
          </a:xfrm>
          <a:prstGeom prst="borderCallout1">
            <a:avLst>
              <a:gd name="adj1" fmla="val 51191"/>
              <a:gd name="adj2" fmla="val 101122"/>
              <a:gd name="adj3" fmla="val 49836"/>
              <a:gd name="adj4" fmla="val 167455"/>
            </a:avLst>
          </a:prstGeom>
          <a:ln w="25400">
            <a:solidFill>
              <a:schemeClr val="accent3">
                <a:lumMod val="60000"/>
                <a:lumOff val="40000"/>
              </a:schemeClr>
            </a:solidFill>
            <a:headEnd type="triangle" w="med" len="med"/>
            <a:tailEnd type="none" w="med" len="med"/>
          </a:ln>
        </p:spPr>
        <p:txBody>
          <a:bodyPr/>
          <a:lstStyle/>
          <a:p>
            <a:pPr marL="0" indent="0">
              <a:buNone/>
            </a:pPr>
            <a:r>
              <a:rPr lang="en-US" b="1"/>
              <a:t>2. Utilization: </a:t>
            </a:r>
            <a:r>
              <a:rPr lang="en-US"/>
              <a:t>Appropriate use based on knowledge of nutrition, care, water, and sanitation</a:t>
            </a:r>
          </a:p>
        </p:txBody>
      </p:sp>
      <p:sp>
        <p:nvSpPr>
          <p:cNvPr id="10" name="Content Placeholder 9">
            <a:extLst>
              <a:ext uri="{FF2B5EF4-FFF2-40B4-BE49-F238E27FC236}">
                <a16:creationId xmlns:a16="http://schemas.microsoft.com/office/drawing/2014/main" id="{8DBE409C-14C8-B230-9CBD-D56EEE235704}"/>
              </a:ext>
            </a:extLst>
          </p:cNvPr>
          <p:cNvSpPr>
            <a:spLocks noGrp="1"/>
          </p:cNvSpPr>
          <p:nvPr>
            <p:ph idx="25"/>
          </p:nvPr>
        </p:nvSpPr>
        <p:spPr>
          <a:xfrm>
            <a:off x="7064188" y="1154198"/>
            <a:ext cx="1855695" cy="1016101"/>
          </a:xfrm>
          <a:prstGeom prst="borderCallout1">
            <a:avLst>
              <a:gd name="adj1" fmla="val 46463"/>
              <a:gd name="adj2" fmla="val 734"/>
              <a:gd name="adj3" fmla="val 70219"/>
              <a:gd name="adj4" fmla="val -113615"/>
            </a:avLst>
          </a:prstGeom>
          <a:ln w="25400">
            <a:solidFill>
              <a:schemeClr val="accent5"/>
            </a:solidFill>
            <a:headEnd type="triangle" w="med" len="med"/>
            <a:tailEnd type="none" w="med" len="med"/>
          </a:ln>
        </p:spPr>
        <p:txBody>
          <a:bodyPr>
            <a:normAutofit lnSpcReduction="10000"/>
          </a:bodyPr>
          <a:lstStyle/>
          <a:p>
            <a:pPr marL="0" indent="0">
              <a:buNone/>
            </a:pPr>
            <a:r>
              <a:rPr lang="en-US" b="1"/>
              <a:t>3. Access: </a:t>
            </a:r>
            <a:r>
              <a:rPr lang="en-US"/>
              <a:t>Sufficient resources to obtain appropriate foods for a nutritious diet </a:t>
            </a:r>
          </a:p>
        </p:txBody>
      </p:sp>
      <p:sp>
        <p:nvSpPr>
          <p:cNvPr id="9" name="Content Placeholder 8">
            <a:extLst>
              <a:ext uri="{FF2B5EF4-FFF2-40B4-BE49-F238E27FC236}">
                <a16:creationId xmlns:a16="http://schemas.microsoft.com/office/drawing/2014/main" id="{E5D1AB66-4FE4-6C2A-C6C4-7662194A5620}"/>
              </a:ext>
            </a:extLst>
          </p:cNvPr>
          <p:cNvSpPr>
            <a:spLocks noGrp="1"/>
          </p:cNvSpPr>
          <p:nvPr>
            <p:ph idx="24"/>
          </p:nvPr>
        </p:nvSpPr>
        <p:spPr>
          <a:xfrm>
            <a:off x="7064188" y="2973201"/>
            <a:ext cx="1855695" cy="1016101"/>
          </a:xfrm>
          <a:prstGeom prst="borderCallout1">
            <a:avLst>
              <a:gd name="adj1" fmla="val 45753"/>
              <a:gd name="adj2" fmla="val -346"/>
              <a:gd name="adj3" fmla="val 935"/>
              <a:gd name="adj4" fmla="val -111085"/>
            </a:avLst>
          </a:prstGeom>
          <a:ln w="25400">
            <a:solidFill>
              <a:schemeClr val="accent6"/>
            </a:solidFill>
            <a:headEnd type="triangle" w="med" len="med"/>
            <a:tailEnd type="none" w="med" len="med"/>
          </a:ln>
        </p:spPr>
        <p:txBody>
          <a:bodyPr>
            <a:normAutofit lnSpcReduction="10000"/>
          </a:bodyPr>
          <a:lstStyle/>
          <a:p>
            <a:pPr marL="0" indent="0">
              <a:buNone/>
            </a:pPr>
            <a:r>
              <a:rPr lang="en-US" b="1"/>
              <a:t>4. Availability:</a:t>
            </a:r>
            <a:r>
              <a:rPr lang="en-US">
                <a:solidFill>
                  <a:srgbClr val="FF9300"/>
                </a:solidFill>
              </a:rPr>
              <a:t> </a:t>
            </a:r>
            <a:r>
              <a:rPr lang="en-US"/>
              <a:t>Sufficient quantities of food available on a consistent basis</a:t>
            </a:r>
          </a:p>
        </p:txBody>
      </p:sp>
      <p:sp>
        <p:nvSpPr>
          <p:cNvPr id="35" name="Content Placeholder 34">
            <a:extLst>
              <a:ext uri="{FF2B5EF4-FFF2-40B4-BE49-F238E27FC236}">
                <a16:creationId xmlns:a16="http://schemas.microsoft.com/office/drawing/2014/main" id="{2592C378-B6E6-A292-0B26-BFE6864C6FF5}"/>
              </a:ext>
            </a:extLst>
          </p:cNvPr>
          <p:cNvSpPr>
            <a:spLocks noGrp="1"/>
          </p:cNvSpPr>
          <p:nvPr>
            <p:ph idx="12"/>
          </p:nvPr>
        </p:nvSpPr>
        <p:spPr/>
        <p:txBody>
          <a:bodyPr/>
          <a:lstStyle/>
          <a:p>
            <a:r>
              <a:rPr lang="en-US"/>
              <a:t>Source: World Bank. (n.d.). </a:t>
            </a:r>
            <a:r>
              <a:rPr lang="en-US" i="1"/>
              <a:t>What is food security? </a:t>
            </a:r>
            <a:r>
              <a:rPr lang="en-US"/>
              <a:t>World Bank Group. </a:t>
            </a:r>
            <a:r>
              <a:rPr lang="en-US">
                <a:hlinkClick r:id="rId3"/>
              </a:rPr>
              <a:t>https://www.worldbank.org/en/topic/agriculture/brief/food-security-update/what-is-food-security</a:t>
            </a:r>
            <a:endParaRPr lang="en-US"/>
          </a:p>
        </p:txBody>
      </p:sp>
      <p:sp>
        <p:nvSpPr>
          <p:cNvPr id="5" name="Slide Number Placeholder 4">
            <a:extLst>
              <a:ext uri="{FF2B5EF4-FFF2-40B4-BE49-F238E27FC236}">
                <a16:creationId xmlns:a16="http://schemas.microsoft.com/office/drawing/2014/main" id="{E3C03C92-EC4A-22C3-5D1F-AB1692C73346}"/>
              </a:ext>
            </a:extLst>
          </p:cNvPr>
          <p:cNvSpPr>
            <a:spLocks noGrp="1"/>
          </p:cNvSpPr>
          <p:nvPr>
            <p:ph type="sldNum" sz="quarter" idx="28"/>
          </p:nvPr>
        </p:nvSpPr>
        <p:spPr>
          <a:xfrm>
            <a:off x="8342334" y="4809744"/>
            <a:ext cx="649266" cy="274637"/>
          </a:xfrm>
        </p:spPr>
        <p:txBody>
          <a:bodyPr/>
          <a:lstStyle/>
          <a:p>
            <a:fld id="{8ABDC324-684B-9C44-A484-D2B69E2467CF}" type="slidenum">
              <a:rPr lang="en-US" smtClean="0"/>
              <a:pPr/>
              <a:t>27</a:t>
            </a:fld>
            <a:endParaRPr lang="en-US"/>
          </a:p>
        </p:txBody>
      </p:sp>
    </p:spTree>
    <p:extLst>
      <p:ext uri="{BB962C8B-B14F-4D97-AF65-F5344CB8AC3E}">
        <p14:creationId xmlns:p14="http://schemas.microsoft.com/office/powerpoint/2010/main" val="12713804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itle 28">
            <a:extLst>
              <a:ext uri="{FF2B5EF4-FFF2-40B4-BE49-F238E27FC236}">
                <a16:creationId xmlns:a16="http://schemas.microsoft.com/office/drawing/2014/main" id="{D4CF00AF-E917-274C-96CF-53874265ECAA}"/>
              </a:ext>
            </a:extLst>
          </p:cNvPr>
          <p:cNvSpPr>
            <a:spLocks noGrp="1"/>
          </p:cNvSpPr>
          <p:nvPr>
            <p:ph type="title"/>
          </p:nvPr>
        </p:nvSpPr>
        <p:spPr/>
        <p:txBody>
          <a:bodyPr/>
          <a:lstStyle/>
          <a:p>
            <a:r>
              <a:rPr lang="en-US"/>
              <a:t>US Food Insecurity Fluctuates Yet Persists</a:t>
            </a:r>
          </a:p>
        </p:txBody>
      </p:sp>
      <p:sp>
        <p:nvSpPr>
          <p:cNvPr id="31" name="Text Placeholder 30">
            <a:extLst>
              <a:ext uri="{FF2B5EF4-FFF2-40B4-BE49-F238E27FC236}">
                <a16:creationId xmlns:a16="http://schemas.microsoft.com/office/drawing/2014/main" id="{CD50ACA8-811E-0BC3-FAD2-D461CB1D56F9}"/>
              </a:ext>
            </a:extLst>
          </p:cNvPr>
          <p:cNvSpPr>
            <a:spLocks noGrp="1"/>
          </p:cNvSpPr>
          <p:nvPr>
            <p:ph type="body" sz="quarter" idx="14"/>
          </p:nvPr>
        </p:nvSpPr>
        <p:spPr/>
        <p:txBody>
          <a:bodyPr/>
          <a:lstStyle/>
          <a:p>
            <a:endParaRPr lang="en-US"/>
          </a:p>
        </p:txBody>
      </p:sp>
      <p:sp>
        <p:nvSpPr>
          <p:cNvPr id="30" name="Content Placeholder 29" descr="Horizontal line chart, Prevalence of food insecurity and very low food security in U.S.households, 2001–2023.&#10;&#10;In 2023, 13.5 percent of U.S. households (18.0 million households) were food insecure at some time during the year, meaning they had difficulty providing enough food for all their members because of a lack of resources. The prevalence of food insecurity in 2023 was statistically significantly higher than the 12.8 percent recorded in 2022. USDA’s Economic Research Service (ERS) monitors the food security status of households in the United States through an annual nationwide survey. Very low food security is a more severe form of food insecurity in which the food intake of some household members was reduced and normal eating patterns were disrupted sometime during the year. The 2023 prevalence of very low food security among households was 5.1 percent (6.8 million households), unchanged from the 5.1 percent in 2022. This chart appears on the ERS Key Statistics &amp; Graphics page and in the ERS report Household Food Security in the United States in 2023, published September 4, 2024.">
            <a:extLst>
              <a:ext uri="{FF2B5EF4-FFF2-40B4-BE49-F238E27FC236}">
                <a16:creationId xmlns:a16="http://schemas.microsoft.com/office/drawing/2014/main" id="{E578336D-FE1C-CE79-6B51-C02C27DAC2B2}"/>
              </a:ext>
            </a:extLst>
          </p:cNvPr>
          <p:cNvSpPr>
            <a:spLocks noGrp="1"/>
          </p:cNvSpPr>
          <p:nvPr>
            <p:ph idx="12"/>
          </p:nvPr>
        </p:nvSpPr>
        <p:spPr>
          <a:xfrm>
            <a:off x="3158067" y="4792204"/>
            <a:ext cx="5603378" cy="274637"/>
          </a:xfrm>
        </p:spPr>
        <p:txBody>
          <a:bodyPr/>
          <a:lstStyle/>
          <a:p>
            <a:r>
              <a:rPr lang="en-US"/>
              <a:t>Image source: USDA ERS. (2024). </a:t>
            </a:r>
            <a:r>
              <a:rPr lang="en-US" i="1"/>
              <a:t>Prevalence of U.S. household food insecurity increased in 2023</a:t>
            </a:r>
            <a:r>
              <a:rPr lang="en-US"/>
              <a:t>. USDA Economic Research Service. </a:t>
            </a:r>
            <a:r>
              <a:rPr lang="en-US">
                <a:hlinkClick r:id="rId3"/>
              </a:rPr>
              <a:t>https://www.ers.usda.gov/data-products/charts-of-note/chart-detail?chartId=109859</a:t>
            </a:r>
            <a:endParaRPr lang="en-US"/>
          </a:p>
        </p:txBody>
      </p:sp>
      <p:sp>
        <p:nvSpPr>
          <p:cNvPr id="9" name="Slide Number Placeholder 8">
            <a:extLst>
              <a:ext uri="{FF2B5EF4-FFF2-40B4-BE49-F238E27FC236}">
                <a16:creationId xmlns:a16="http://schemas.microsoft.com/office/drawing/2014/main" id="{50517333-929D-8433-18AF-9D7E58ED05C8}"/>
              </a:ext>
            </a:extLst>
          </p:cNvPr>
          <p:cNvSpPr>
            <a:spLocks noGrp="1"/>
          </p:cNvSpPr>
          <p:nvPr>
            <p:ph type="sldNum" sz="quarter" idx="10"/>
          </p:nvPr>
        </p:nvSpPr>
        <p:spPr/>
        <p:txBody>
          <a:bodyPr/>
          <a:lstStyle/>
          <a:p>
            <a:fld id="{8ABDC324-684B-9C44-A484-D2B69E2467CF}" type="slidenum">
              <a:rPr lang="en-US" smtClean="0"/>
              <a:pPr/>
              <a:t>28</a:t>
            </a:fld>
            <a:endParaRPr lang="en-US"/>
          </a:p>
        </p:txBody>
      </p:sp>
      <p:pic>
        <p:nvPicPr>
          <p:cNvPr id="41" name="Content Placeholder 40" descr="A graph showing the prevalence of food insecurity and very low food security in US households from 2001 to 2023.">
            <a:extLst>
              <a:ext uri="{FF2B5EF4-FFF2-40B4-BE49-F238E27FC236}">
                <a16:creationId xmlns:a16="http://schemas.microsoft.com/office/drawing/2014/main" id="{CD27A984-D90C-2164-A3CB-5196F9EDED0C}"/>
              </a:ext>
            </a:extLst>
          </p:cNvPr>
          <p:cNvPicPr>
            <a:picLocks noGrp="1" noChangeAspect="1"/>
          </p:cNvPicPr>
          <p:nvPr>
            <p:ph idx="19"/>
          </p:nvPr>
        </p:nvPicPr>
        <p:blipFill>
          <a:blip r:embed="rId4"/>
          <a:stretch>
            <a:fillRect/>
          </a:stretch>
        </p:blipFill>
        <p:spPr>
          <a:xfrm>
            <a:off x="3157538" y="260825"/>
            <a:ext cx="5834062" cy="4197988"/>
          </a:xfrm>
        </p:spPr>
      </p:pic>
    </p:spTree>
    <p:extLst>
      <p:ext uri="{BB962C8B-B14F-4D97-AF65-F5344CB8AC3E}">
        <p14:creationId xmlns:p14="http://schemas.microsoft.com/office/powerpoint/2010/main" val="10290207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731DD-51A0-CCFB-8A9E-1C263EAF62AE}"/>
              </a:ext>
            </a:extLst>
          </p:cNvPr>
          <p:cNvSpPr>
            <a:spLocks noGrp="1"/>
          </p:cNvSpPr>
          <p:nvPr>
            <p:ph type="title"/>
          </p:nvPr>
        </p:nvSpPr>
        <p:spPr/>
        <p:txBody>
          <a:bodyPr/>
          <a:lstStyle/>
          <a:p>
            <a:r>
              <a:rPr lang="en-US"/>
              <a:t>Who Does Food Insecurity Impact?</a:t>
            </a:r>
          </a:p>
        </p:txBody>
      </p:sp>
      <p:sp>
        <p:nvSpPr>
          <p:cNvPr id="23" name="Text Placeholder 22">
            <a:extLst>
              <a:ext uri="{FF2B5EF4-FFF2-40B4-BE49-F238E27FC236}">
                <a16:creationId xmlns:a16="http://schemas.microsoft.com/office/drawing/2014/main" id="{A4C4DAAB-3494-91B3-D7BD-B6BD0A9E73CE}"/>
              </a:ext>
            </a:extLst>
          </p:cNvPr>
          <p:cNvSpPr>
            <a:spLocks noGrp="1"/>
          </p:cNvSpPr>
          <p:nvPr>
            <p:ph type="body" sz="quarter" idx="17"/>
          </p:nvPr>
        </p:nvSpPr>
        <p:spPr>
          <a:xfrm>
            <a:off x="149312" y="1200150"/>
            <a:ext cx="8842248" cy="450850"/>
          </a:xfrm>
        </p:spPr>
        <p:txBody>
          <a:bodyPr/>
          <a:lstStyle/>
          <a:p>
            <a:r>
              <a:rPr lang="en-US" b="1"/>
              <a:t>Those most impacted by the food system are:</a:t>
            </a:r>
          </a:p>
        </p:txBody>
      </p:sp>
      <p:sp>
        <p:nvSpPr>
          <p:cNvPr id="22" name="Content Placeholder 21">
            <a:extLst>
              <a:ext uri="{FF2B5EF4-FFF2-40B4-BE49-F238E27FC236}">
                <a16:creationId xmlns:a16="http://schemas.microsoft.com/office/drawing/2014/main" id="{B54E3809-6F80-21E7-228D-96FB35EC8D3B}"/>
              </a:ext>
            </a:extLst>
          </p:cNvPr>
          <p:cNvSpPr>
            <a:spLocks noGrp="1"/>
          </p:cNvSpPr>
          <p:nvPr>
            <p:ph idx="13"/>
          </p:nvPr>
        </p:nvSpPr>
        <p:spPr>
          <a:xfrm>
            <a:off x="149314" y="1732478"/>
            <a:ext cx="8842246" cy="664493"/>
          </a:xfrm>
        </p:spPr>
        <p:txBody>
          <a:bodyPr numCol="3"/>
          <a:lstStyle/>
          <a:p>
            <a:pPr>
              <a:spcBef>
                <a:spcPts val="0"/>
              </a:spcBef>
            </a:pPr>
            <a:r>
              <a:rPr lang="en-US"/>
              <a:t>BIPOC communities</a:t>
            </a:r>
          </a:p>
          <a:p>
            <a:pPr>
              <a:spcBef>
                <a:spcPts val="0"/>
              </a:spcBef>
            </a:pPr>
            <a:r>
              <a:rPr lang="en-US"/>
              <a:t>Low-income households</a:t>
            </a:r>
          </a:p>
          <a:p>
            <a:pPr>
              <a:spcBef>
                <a:spcPts val="0"/>
              </a:spcBef>
            </a:pPr>
            <a:r>
              <a:rPr lang="en-US"/>
              <a:t>Children</a:t>
            </a:r>
          </a:p>
          <a:p>
            <a:pPr>
              <a:spcBef>
                <a:spcPts val="0"/>
              </a:spcBef>
            </a:pPr>
            <a:r>
              <a:rPr lang="en-US"/>
              <a:t>Elderly individuals</a:t>
            </a:r>
          </a:p>
          <a:p>
            <a:pPr>
              <a:spcBef>
                <a:spcPts val="0"/>
              </a:spcBef>
            </a:pPr>
            <a:r>
              <a:rPr lang="en-US"/>
              <a:t>Rural communities  </a:t>
            </a:r>
          </a:p>
          <a:p>
            <a:pPr>
              <a:spcBef>
                <a:spcPts val="0"/>
              </a:spcBef>
            </a:pPr>
            <a:r>
              <a:rPr lang="en-US"/>
              <a:t>College students</a:t>
            </a:r>
          </a:p>
        </p:txBody>
      </p:sp>
      <p:sp>
        <p:nvSpPr>
          <p:cNvPr id="27" name="Content Placeholder 26" descr="Arrow pointing down.">
            <a:extLst>
              <a:ext uri="{FF2B5EF4-FFF2-40B4-BE49-F238E27FC236}">
                <a16:creationId xmlns:a16="http://schemas.microsoft.com/office/drawing/2014/main" id="{64E7A620-1B18-4463-610F-7951BC5125C3}"/>
              </a:ext>
            </a:extLst>
          </p:cNvPr>
          <p:cNvSpPr>
            <a:spLocks noGrp="1"/>
          </p:cNvSpPr>
          <p:nvPr>
            <p:ph idx="22"/>
          </p:nvPr>
        </p:nvSpPr>
        <p:spPr>
          <a:xfrm>
            <a:off x="3761004" y="2478449"/>
            <a:ext cx="1618864" cy="1045986"/>
          </a:xfrm>
          <a:prstGeom prst="downArrow">
            <a:avLst>
              <a:gd name="adj1" fmla="val 29809"/>
              <a:gd name="adj2" fmla="val 57746"/>
            </a:avLst>
          </a:prstGeom>
          <a:solidFill>
            <a:schemeClr val="accent2"/>
          </a:solidFill>
        </p:spPr>
        <p:txBody>
          <a:bodyPr/>
          <a:lstStyle/>
          <a:p>
            <a:pPr marL="0" indent="0">
              <a:buNone/>
            </a:pPr>
            <a:r>
              <a:rPr lang="en-US"/>
              <a:t> </a:t>
            </a:r>
          </a:p>
        </p:txBody>
      </p:sp>
      <p:sp>
        <p:nvSpPr>
          <p:cNvPr id="18" name="Content Placeholder 17">
            <a:extLst>
              <a:ext uri="{FF2B5EF4-FFF2-40B4-BE49-F238E27FC236}">
                <a16:creationId xmlns:a16="http://schemas.microsoft.com/office/drawing/2014/main" id="{2C44A415-BE24-2346-2296-7FEEE4DD1A4D}"/>
              </a:ext>
            </a:extLst>
          </p:cNvPr>
          <p:cNvSpPr>
            <a:spLocks noGrp="1"/>
          </p:cNvSpPr>
          <p:nvPr>
            <p:ph idx="12"/>
          </p:nvPr>
        </p:nvSpPr>
        <p:spPr>
          <a:xfrm>
            <a:off x="149312" y="3524435"/>
            <a:ext cx="8842288" cy="1068916"/>
          </a:xfrm>
          <a:solidFill>
            <a:schemeClr val="accent3"/>
          </a:solidFill>
        </p:spPr>
        <p:txBody>
          <a:bodyPr numCol="1" anchor="ctr">
            <a:normAutofit/>
          </a:bodyPr>
          <a:lstStyle/>
          <a:p>
            <a:pPr marL="0" indent="0" algn="ctr">
              <a:buNone/>
            </a:pPr>
            <a:r>
              <a:rPr lang="en-US" sz="2400">
                <a:solidFill>
                  <a:schemeClr val="bg1"/>
                </a:solidFill>
              </a:rPr>
              <a:t>Physical and economic access to food is deeply connected </a:t>
            </a:r>
            <a:br>
              <a:rPr lang="en-US" sz="2400">
                <a:solidFill>
                  <a:schemeClr val="bg1"/>
                </a:solidFill>
              </a:rPr>
            </a:br>
            <a:r>
              <a:rPr lang="en-US" sz="2400">
                <a:solidFill>
                  <a:schemeClr val="bg1"/>
                </a:solidFill>
              </a:rPr>
              <a:t>to systemic inequities and the social determinants of health</a:t>
            </a:r>
          </a:p>
        </p:txBody>
      </p:sp>
      <p:sp>
        <p:nvSpPr>
          <p:cNvPr id="25" name="Content Placeholder 24">
            <a:extLst>
              <a:ext uri="{FF2B5EF4-FFF2-40B4-BE49-F238E27FC236}">
                <a16:creationId xmlns:a16="http://schemas.microsoft.com/office/drawing/2014/main" id="{CC0C7B6B-C27A-5C84-8D49-BBD1AF66EC43}"/>
              </a:ext>
            </a:extLst>
          </p:cNvPr>
          <p:cNvSpPr>
            <a:spLocks noGrp="1"/>
          </p:cNvSpPr>
          <p:nvPr>
            <p:ph idx="20"/>
          </p:nvPr>
        </p:nvSpPr>
        <p:spPr/>
        <p:txBody>
          <a:bodyPr/>
          <a:lstStyle/>
          <a:p>
            <a:r>
              <a:rPr lang="en-US"/>
              <a:t>BIPOC: Black, indigenous, people of color.</a:t>
            </a:r>
          </a:p>
          <a:p>
            <a:r>
              <a:rPr lang="en-US"/>
              <a:t>Source: Feeding America. (2025). </a:t>
            </a:r>
            <a:r>
              <a:rPr lang="en-US" i="1"/>
              <a:t>Elevating voices: insights report</a:t>
            </a:r>
            <a:r>
              <a:rPr lang="en-US"/>
              <a:t>. Feeding America. </a:t>
            </a:r>
            <a:r>
              <a:rPr lang="en-US">
                <a:ea typeface="Tahoma"/>
                <a:cs typeface="Tahoma"/>
                <a:hlinkClick r:id="rId3"/>
              </a:rPr>
              <a:t>https://www.feedingamerica.org/hunger-in-america/who-faces-hunger</a:t>
            </a:r>
            <a:r>
              <a:rPr lang="en-US">
                <a:ea typeface="Tahoma"/>
                <a:cs typeface="Tahoma"/>
              </a:rPr>
              <a:t> </a:t>
            </a:r>
            <a:endParaRPr lang="en-US"/>
          </a:p>
        </p:txBody>
      </p:sp>
      <p:sp>
        <p:nvSpPr>
          <p:cNvPr id="6" name="Slide Number Placeholder 5">
            <a:extLst>
              <a:ext uri="{FF2B5EF4-FFF2-40B4-BE49-F238E27FC236}">
                <a16:creationId xmlns:a16="http://schemas.microsoft.com/office/drawing/2014/main" id="{FD7F2D72-3467-59A2-B97D-1A363F42ACCD}"/>
              </a:ext>
            </a:extLst>
          </p:cNvPr>
          <p:cNvSpPr>
            <a:spLocks noGrp="1"/>
          </p:cNvSpPr>
          <p:nvPr>
            <p:ph type="sldNum" sz="quarter" idx="19"/>
          </p:nvPr>
        </p:nvSpPr>
        <p:spPr/>
        <p:txBody>
          <a:bodyPr/>
          <a:lstStyle/>
          <a:p>
            <a:fld id="{8ABDC324-684B-9C44-A484-D2B69E2467CF}" type="slidenum">
              <a:rPr lang="en-US" smtClean="0"/>
              <a:pPr/>
              <a:t>29</a:t>
            </a:fld>
            <a:endParaRPr lang="en-US"/>
          </a:p>
        </p:txBody>
      </p:sp>
    </p:spTree>
    <p:extLst>
      <p:ext uri="{BB962C8B-B14F-4D97-AF65-F5344CB8AC3E}">
        <p14:creationId xmlns:p14="http://schemas.microsoft.com/office/powerpoint/2010/main" val="15331924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F1BA17-FA18-5B1B-6435-E9B48A433141}"/>
              </a:ext>
            </a:extLst>
          </p:cNvPr>
          <p:cNvSpPr>
            <a:spLocks noGrp="1"/>
          </p:cNvSpPr>
          <p:nvPr>
            <p:ph type="title"/>
          </p:nvPr>
        </p:nvSpPr>
        <p:spPr>
          <a:xfrm>
            <a:off x="149313" y="53975"/>
            <a:ext cx="8858161" cy="857250"/>
          </a:xfrm>
        </p:spPr>
        <p:txBody>
          <a:bodyPr/>
          <a:lstStyle/>
          <a:p>
            <a:r>
              <a:rPr lang="en-US"/>
              <a:t>Four Modules</a:t>
            </a:r>
          </a:p>
        </p:txBody>
      </p:sp>
      <p:sp>
        <p:nvSpPr>
          <p:cNvPr id="7" name="Text Placeholder 6">
            <a:extLst>
              <a:ext uri="{FF2B5EF4-FFF2-40B4-BE49-F238E27FC236}">
                <a16:creationId xmlns:a16="http://schemas.microsoft.com/office/drawing/2014/main" id="{39CAFCDC-214D-9307-7DEB-FD39D04D177D}"/>
              </a:ext>
            </a:extLst>
          </p:cNvPr>
          <p:cNvSpPr>
            <a:spLocks noGrp="1"/>
          </p:cNvSpPr>
          <p:nvPr>
            <p:ph type="body" sz="quarter" idx="15"/>
          </p:nvPr>
        </p:nvSpPr>
        <p:spPr>
          <a:xfrm>
            <a:off x="149313" y="1407955"/>
            <a:ext cx="1969263" cy="1266333"/>
          </a:xfrm>
          <a:ln w="9525">
            <a:solidFill>
              <a:schemeClr val="bg1">
                <a:lumMod val="65000"/>
              </a:schemeClr>
            </a:solidFill>
          </a:ln>
        </p:spPr>
        <p:txBody>
          <a:bodyPr anchor="ctr"/>
          <a:lstStyle/>
          <a:p>
            <a:r>
              <a:rPr lang="en-US" sz="2000" b="1">
                <a:solidFill>
                  <a:schemeClr val="bg1">
                    <a:lumMod val="65000"/>
                  </a:schemeClr>
                </a:solidFill>
              </a:rPr>
              <a:t>Module 1 </a:t>
            </a:r>
            <a:br>
              <a:rPr lang="en-US" b="1">
                <a:solidFill>
                  <a:schemeClr val="bg1">
                    <a:lumMod val="65000"/>
                  </a:schemeClr>
                </a:solidFill>
              </a:rPr>
            </a:br>
            <a:br>
              <a:rPr lang="en-US" b="1">
                <a:solidFill>
                  <a:schemeClr val="bg1">
                    <a:lumMod val="65000"/>
                  </a:schemeClr>
                </a:solidFill>
              </a:rPr>
            </a:br>
            <a:r>
              <a:rPr lang="en-US">
                <a:solidFill>
                  <a:schemeClr val="bg1">
                    <a:lumMod val="65000"/>
                  </a:schemeClr>
                </a:solidFill>
              </a:rPr>
              <a:t>Introduction to Sustainable Food Systems</a:t>
            </a:r>
          </a:p>
        </p:txBody>
      </p:sp>
      <p:sp>
        <p:nvSpPr>
          <p:cNvPr id="12" name="Text Placeholder 11">
            <a:extLst>
              <a:ext uri="{FF2B5EF4-FFF2-40B4-BE49-F238E27FC236}">
                <a16:creationId xmlns:a16="http://schemas.microsoft.com/office/drawing/2014/main" id="{2FA443B5-F1F2-F495-4A0B-3BD4DB50FC8A}"/>
              </a:ext>
            </a:extLst>
          </p:cNvPr>
          <p:cNvSpPr>
            <a:spLocks noGrp="1"/>
          </p:cNvSpPr>
          <p:nvPr>
            <p:ph type="body" sz="quarter" idx="26"/>
          </p:nvPr>
        </p:nvSpPr>
        <p:spPr>
          <a:xfrm>
            <a:off x="2441781" y="1407954"/>
            <a:ext cx="1967803" cy="1266333"/>
          </a:xfrm>
          <a:ln w="28575">
            <a:solidFill>
              <a:srgbClr val="76A04C"/>
            </a:solidFill>
          </a:ln>
        </p:spPr>
        <p:txBody>
          <a:bodyPr anchor="ctr"/>
          <a:lstStyle/>
          <a:p>
            <a:r>
              <a:rPr lang="en-US" sz="2000" b="1"/>
              <a:t>Module 2</a:t>
            </a:r>
            <a:br>
              <a:rPr lang="en-US" b="1"/>
            </a:br>
            <a:br>
              <a:rPr lang="en-US" b="1"/>
            </a:br>
            <a:r>
              <a:rPr lang="en-US" b="1"/>
              <a:t>Food Systems </a:t>
            </a:r>
            <a:br>
              <a:rPr lang="en-US" b="1"/>
            </a:br>
            <a:r>
              <a:rPr lang="en-US" b="1"/>
              <a:t>for All</a:t>
            </a:r>
          </a:p>
        </p:txBody>
      </p:sp>
      <p:sp>
        <p:nvSpPr>
          <p:cNvPr id="13" name="Text Placeholder 12">
            <a:extLst>
              <a:ext uri="{FF2B5EF4-FFF2-40B4-BE49-F238E27FC236}">
                <a16:creationId xmlns:a16="http://schemas.microsoft.com/office/drawing/2014/main" id="{5AB07C82-2F9D-F5B0-14FA-905CE984B6D8}"/>
              </a:ext>
            </a:extLst>
          </p:cNvPr>
          <p:cNvSpPr>
            <a:spLocks noGrp="1"/>
          </p:cNvSpPr>
          <p:nvPr>
            <p:ph type="body" sz="quarter" idx="27"/>
          </p:nvPr>
        </p:nvSpPr>
        <p:spPr>
          <a:xfrm>
            <a:off x="4732789" y="1408246"/>
            <a:ext cx="1967803" cy="1266333"/>
          </a:xfrm>
          <a:ln w="9525">
            <a:solidFill>
              <a:schemeClr val="bg1">
                <a:lumMod val="65000"/>
              </a:schemeClr>
            </a:solidFill>
          </a:ln>
        </p:spPr>
        <p:txBody>
          <a:bodyPr anchor="ctr"/>
          <a:lstStyle/>
          <a:p>
            <a:r>
              <a:rPr lang="en-US" sz="2000" b="1">
                <a:solidFill>
                  <a:schemeClr val="bg1">
                    <a:lumMod val="65000"/>
                  </a:schemeClr>
                </a:solidFill>
              </a:rPr>
              <a:t>Module 3 </a:t>
            </a:r>
            <a:br>
              <a:rPr lang="en-US" b="1">
                <a:solidFill>
                  <a:schemeClr val="bg1">
                    <a:lumMod val="65000"/>
                  </a:schemeClr>
                </a:solidFill>
              </a:rPr>
            </a:br>
            <a:br>
              <a:rPr lang="en-US" b="1">
                <a:solidFill>
                  <a:schemeClr val="bg1">
                    <a:lumMod val="65000"/>
                  </a:schemeClr>
                </a:solidFill>
              </a:rPr>
            </a:br>
            <a:r>
              <a:rPr lang="en-US">
                <a:solidFill>
                  <a:schemeClr val="bg1">
                    <a:lumMod val="65000"/>
                  </a:schemeClr>
                </a:solidFill>
              </a:rPr>
              <a:t>Food and </a:t>
            </a:r>
            <a:br>
              <a:rPr lang="en-US">
                <a:solidFill>
                  <a:schemeClr val="bg1">
                    <a:lumMod val="65000"/>
                  </a:schemeClr>
                </a:solidFill>
              </a:rPr>
            </a:br>
            <a:r>
              <a:rPr lang="en-US">
                <a:solidFill>
                  <a:schemeClr val="bg1">
                    <a:lumMod val="65000"/>
                  </a:schemeClr>
                </a:solidFill>
              </a:rPr>
              <a:t>our Climate</a:t>
            </a:r>
            <a:endParaRPr lang="en-US" b="1">
              <a:solidFill>
                <a:schemeClr val="bg1">
                  <a:lumMod val="65000"/>
                </a:schemeClr>
              </a:solidFill>
            </a:endParaRPr>
          </a:p>
        </p:txBody>
      </p:sp>
      <p:sp>
        <p:nvSpPr>
          <p:cNvPr id="14" name="Text Placeholder 13">
            <a:extLst>
              <a:ext uri="{FF2B5EF4-FFF2-40B4-BE49-F238E27FC236}">
                <a16:creationId xmlns:a16="http://schemas.microsoft.com/office/drawing/2014/main" id="{A50301F9-B4D4-45D4-DE5C-7DBD3A553247}"/>
              </a:ext>
            </a:extLst>
          </p:cNvPr>
          <p:cNvSpPr>
            <a:spLocks noGrp="1"/>
          </p:cNvSpPr>
          <p:nvPr>
            <p:ph type="body" sz="quarter" idx="28"/>
          </p:nvPr>
        </p:nvSpPr>
        <p:spPr>
          <a:xfrm>
            <a:off x="7023798" y="1407953"/>
            <a:ext cx="1967802" cy="1266333"/>
          </a:xfrm>
          <a:ln w="9525">
            <a:solidFill>
              <a:schemeClr val="bg1">
                <a:lumMod val="65000"/>
              </a:schemeClr>
            </a:solidFill>
          </a:ln>
        </p:spPr>
        <p:txBody>
          <a:bodyPr anchor="ctr"/>
          <a:lstStyle/>
          <a:p>
            <a:r>
              <a:rPr lang="en-US" sz="2000" b="1">
                <a:solidFill>
                  <a:schemeClr val="bg1">
                    <a:lumMod val="65000"/>
                  </a:schemeClr>
                </a:solidFill>
              </a:rPr>
              <a:t>Module 4</a:t>
            </a:r>
            <a:br>
              <a:rPr lang="en-US" b="1">
                <a:solidFill>
                  <a:schemeClr val="bg1">
                    <a:lumMod val="65000"/>
                  </a:schemeClr>
                </a:solidFill>
              </a:rPr>
            </a:br>
            <a:br>
              <a:rPr lang="en-US" b="1">
                <a:solidFill>
                  <a:schemeClr val="bg1">
                    <a:lumMod val="65000"/>
                  </a:schemeClr>
                </a:solidFill>
              </a:rPr>
            </a:br>
            <a:r>
              <a:rPr lang="en-US">
                <a:solidFill>
                  <a:schemeClr val="bg1">
                    <a:lumMod val="65000"/>
                  </a:schemeClr>
                </a:solidFill>
              </a:rPr>
              <a:t>Aquatic Foods, Nutrition, and Sustainability</a:t>
            </a:r>
          </a:p>
        </p:txBody>
      </p:sp>
      <p:sp>
        <p:nvSpPr>
          <p:cNvPr id="36" name="Content Placeholder 35">
            <a:extLst>
              <a:ext uri="{FF2B5EF4-FFF2-40B4-BE49-F238E27FC236}">
                <a16:creationId xmlns:a16="http://schemas.microsoft.com/office/drawing/2014/main" id="{52D4A810-0C8B-6B13-02B8-FDBD3995B70A}"/>
              </a:ext>
            </a:extLst>
          </p:cNvPr>
          <p:cNvSpPr>
            <a:spLocks noGrp="1"/>
          </p:cNvSpPr>
          <p:nvPr>
            <p:ph idx="25"/>
          </p:nvPr>
        </p:nvSpPr>
        <p:spPr/>
        <p:txBody>
          <a:bodyPr/>
          <a:lstStyle/>
          <a:p>
            <a:endParaRPr lang="en-US"/>
          </a:p>
        </p:txBody>
      </p:sp>
      <p:sp>
        <p:nvSpPr>
          <p:cNvPr id="5" name="Slide Number Placeholder 4">
            <a:extLst>
              <a:ext uri="{FF2B5EF4-FFF2-40B4-BE49-F238E27FC236}">
                <a16:creationId xmlns:a16="http://schemas.microsoft.com/office/drawing/2014/main" id="{CFAF0FC1-8EDA-485E-CC78-C4D744D08C74}"/>
              </a:ext>
            </a:extLst>
          </p:cNvPr>
          <p:cNvSpPr>
            <a:spLocks noGrp="1"/>
          </p:cNvSpPr>
          <p:nvPr>
            <p:ph type="sldNum" sz="quarter" idx="24"/>
          </p:nvPr>
        </p:nvSpPr>
        <p:spPr>
          <a:xfrm>
            <a:off x="8342334" y="4809744"/>
            <a:ext cx="649266" cy="274637"/>
          </a:xfrm>
        </p:spPr>
        <p:txBody>
          <a:bodyPr/>
          <a:lstStyle/>
          <a:p>
            <a:fld id="{8ABDC324-684B-9C44-A484-D2B69E2467CF}" type="slidenum">
              <a:rPr lang="en-US" smtClean="0"/>
              <a:pPr/>
              <a:t>3</a:t>
            </a:fld>
            <a:endParaRPr lang="en-US"/>
          </a:p>
        </p:txBody>
      </p:sp>
    </p:spTree>
    <p:extLst>
      <p:ext uri="{BB962C8B-B14F-4D97-AF65-F5344CB8AC3E}">
        <p14:creationId xmlns:p14="http://schemas.microsoft.com/office/powerpoint/2010/main" val="2111287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6DEDDFE-E982-CFA8-6FE8-36BFCB8E1FCF}"/>
              </a:ext>
            </a:extLst>
          </p:cNvPr>
          <p:cNvSpPr>
            <a:spLocks noGrp="1"/>
          </p:cNvSpPr>
          <p:nvPr>
            <p:ph type="title"/>
          </p:nvPr>
        </p:nvSpPr>
        <p:spPr/>
        <p:txBody>
          <a:bodyPr/>
          <a:lstStyle/>
          <a:p>
            <a:r>
              <a:rPr lang="en-US"/>
              <a:t>Food Insecurity in Households with Children</a:t>
            </a:r>
          </a:p>
        </p:txBody>
      </p:sp>
      <p:sp>
        <p:nvSpPr>
          <p:cNvPr id="11" name="Text Placeholder 10">
            <a:extLst>
              <a:ext uri="{FF2B5EF4-FFF2-40B4-BE49-F238E27FC236}">
                <a16:creationId xmlns:a16="http://schemas.microsoft.com/office/drawing/2014/main" id="{6D0BB2D7-0FC2-534D-17CC-70C355DE3F5E}"/>
              </a:ext>
            </a:extLst>
          </p:cNvPr>
          <p:cNvSpPr>
            <a:spLocks noGrp="1"/>
          </p:cNvSpPr>
          <p:nvPr>
            <p:ph type="body" sz="quarter" idx="18"/>
          </p:nvPr>
        </p:nvSpPr>
        <p:spPr/>
        <p:txBody>
          <a:bodyPr/>
          <a:lstStyle/>
          <a:p>
            <a:r>
              <a:rPr lang="en-US" b="1"/>
              <a:t>US households with children by food security status of adults and children, 2023</a:t>
            </a:r>
          </a:p>
        </p:txBody>
      </p:sp>
      <p:pic>
        <p:nvPicPr>
          <p:cNvPr id="12" name="Content Placeholder 26" descr="Pie chart: food-security status, 2023&#10;Food-secure households: 82.1%&#10;Food-insecure households: 17.9%&#10;Food-insecure adults only: 9.0%&#10;Low food security among children: 7.9%&#10;Very low food security among children: 1.0%&#10;Food-insecure children and adults: 8.9%">
            <a:extLst>
              <a:ext uri="{FF2B5EF4-FFF2-40B4-BE49-F238E27FC236}">
                <a16:creationId xmlns:a16="http://schemas.microsoft.com/office/drawing/2014/main" id="{608ADB7B-C60A-C824-A5A5-7956E86DF809}"/>
              </a:ext>
            </a:extLst>
          </p:cNvPr>
          <p:cNvPicPr>
            <a:picLocks noGrp="1" noChangeAspect="1"/>
          </p:cNvPicPr>
          <p:nvPr>
            <p:ph idx="13"/>
          </p:nvPr>
        </p:nvPicPr>
        <p:blipFill>
          <a:blip r:embed="rId3"/>
          <a:stretch>
            <a:fillRect/>
          </a:stretch>
        </p:blipFill>
        <p:spPr>
          <a:xfrm>
            <a:off x="1604651" y="1739258"/>
            <a:ext cx="5551347" cy="2770111"/>
          </a:xfrm>
        </p:spPr>
      </p:pic>
      <p:sp>
        <p:nvSpPr>
          <p:cNvPr id="8" name="Content Placeholder 7">
            <a:extLst>
              <a:ext uri="{FF2B5EF4-FFF2-40B4-BE49-F238E27FC236}">
                <a16:creationId xmlns:a16="http://schemas.microsoft.com/office/drawing/2014/main" id="{87FB9031-BF89-629A-F8F9-1483D82268F3}"/>
              </a:ext>
            </a:extLst>
          </p:cNvPr>
          <p:cNvSpPr>
            <a:spLocks noGrp="1"/>
          </p:cNvSpPr>
          <p:nvPr>
            <p:ph idx="12"/>
          </p:nvPr>
        </p:nvSpPr>
        <p:spPr>
          <a:xfrm>
            <a:off x="149312" y="4792204"/>
            <a:ext cx="8462027" cy="274638"/>
          </a:xfrm>
        </p:spPr>
        <p:txBody>
          <a:bodyPr>
            <a:normAutofit fontScale="92500" lnSpcReduction="20000"/>
          </a:bodyPr>
          <a:lstStyle/>
          <a:p>
            <a:pPr lvl="0">
              <a:buClrTx/>
              <a:buSzTx/>
              <a:defRPr/>
            </a:pPr>
            <a:r>
              <a:rPr lang="en-US"/>
              <a:t>Source: Ovenell, M., Azevedo Da Silva, M., &amp; Elgar, F. J. (2022). Shielding children from food insecurity and its association with mental health and well-being in Canadian households. </a:t>
            </a:r>
            <a:r>
              <a:rPr lang="en-US" i="1"/>
              <a:t>Canadian Journal of Public Health,113</a:t>
            </a:r>
            <a:r>
              <a:rPr lang="en-US"/>
              <a:t>(2), 250–259. </a:t>
            </a:r>
            <a:r>
              <a:rPr lang="en-US" u="sng">
                <a:hlinkClick r:id="rId4"/>
              </a:rPr>
              <a:t>https://doi.org/10.17269/s41997-021-00597-2</a:t>
            </a:r>
            <a:r>
              <a:rPr lang="en-US"/>
              <a:t>; Image source: USDA ERS. (2025c). </a:t>
            </a:r>
            <a:r>
              <a:rPr lang="en-US" i="1"/>
              <a:t>Food security in the U.S.—Key statistics &amp; graphics</a:t>
            </a:r>
            <a:r>
              <a:rPr lang="en-US"/>
              <a:t>. USDA Economic Research Service. </a:t>
            </a:r>
            <a:r>
              <a:rPr lang="en-US" u="sng">
                <a:hlinkClick r:id="rId5"/>
              </a:rPr>
              <a:t>https://www.ers.usda.gov/topics/food-nutrition-assistance/food-security-in-the-us/key-statistics-graphics</a:t>
            </a:r>
            <a:endParaRPr lang="en-US" u="sng"/>
          </a:p>
        </p:txBody>
      </p:sp>
      <p:sp>
        <p:nvSpPr>
          <p:cNvPr id="6" name="Slide Number Placeholder 5">
            <a:extLst>
              <a:ext uri="{FF2B5EF4-FFF2-40B4-BE49-F238E27FC236}">
                <a16:creationId xmlns:a16="http://schemas.microsoft.com/office/drawing/2014/main" id="{282ECB6D-3552-4A80-949F-71E1504AB893}"/>
              </a:ext>
            </a:extLst>
          </p:cNvPr>
          <p:cNvSpPr>
            <a:spLocks noGrp="1"/>
          </p:cNvSpPr>
          <p:nvPr>
            <p:ph type="sldNum" sz="quarter" idx="17"/>
          </p:nvPr>
        </p:nvSpPr>
        <p:spPr/>
        <p:txBody>
          <a:bodyPr/>
          <a:lstStyle/>
          <a:p>
            <a:fld id="{8ABDC324-684B-9C44-A484-D2B69E2467CF}" type="slidenum">
              <a:rPr lang="en-US" smtClean="0"/>
              <a:pPr/>
              <a:t>30</a:t>
            </a:fld>
            <a:endParaRPr lang="en-US"/>
          </a:p>
        </p:txBody>
      </p:sp>
    </p:spTree>
    <p:extLst>
      <p:ext uri="{BB962C8B-B14F-4D97-AF65-F5344CB8AC3E}">
        <p14:creationId xmlns:p14="http://schemas.microsoft.com/office/powerpoint/2010/main" val="13219421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1AA10547-B902-1F49-E4D6-EEE9F4F25869}"/>
              </a:ext>
            </a:extLst>
          </p:cNvPr>
          <p:cNvSpPr>
            <a:spLocks noGrp="1"/>
          </p:cNvSpPr>
          <p:nvPr>
            <p:ph type="title"/>
          </p:nvPr>
        </p:nvSpPr>
        <p:spPr/>
        <p:txBody>
          <a:bodyPr/>
          <a:lstStyle/>
          <a:p>
            <a:r>
              <a:rPr lang="en-US"/>
              <a:t>Rates of Food Insecurity by State</a:t>
            </a:r>
          </a:p>
        </p:txBody>
      </p:sp>
      <p:sp>
        <p:nvSpPr>
          <p:cNvPr id="19" name="Text Placeholder 18">
            <a:extLst>
              <a:ext uri="{FF2B5EF4-FFF2-40B4-BE49-F238E27FC236}">
                <a16:creationId xmlns:a16="http://schemas.microsoft.com/office/drawing/2014/main" id="{4E02F82C-113D-D4ED-7B98-7B1FF80EBB35}"/>
              </a:ext>
            </a:extLst>
          </p:cNvPr>
          <p:cNvSpPr>
            <a:spLocks noGrp="1"/>
          </p:cNvSpPr>
          <p:nvPr>
            <p:ph type="body" sz="quarter" idx="14"/>
          </p:nvPr>
        </p:nvSpPr>
        <p:spPr/>
        <p:txBody>
          <a:bodyPr/>
          <a:lstStyle/>
          <a:p>
            <a:endParaRPr lang="en-US"/>
          </a:p>
        </p:txBody>
      </p:sp>
      <p:sp>
        <p:nvSpPr>
          <p:cNvPr id="20" name="Text Placeholder 19">
            <a:extLst>
              <a:ext uri="{FF2B5EF4-FFF2-40B4-BE49-F238E27FC236}">
                <a16:creationId xmlns:a16="http://schemas.microsoft.com/office/drawing/2014/main" id="{670AFE80-152C-8954-22FE-F70579517A77}"/>
              </a:ext>
            </a:extLst>
          </p:cNvPr>
          <p:cNvSpPr>
            <a:spLocks noGrp="1"/>
          </p:cNvSpPr>
          <p:nvPr>
            <p:ph type="body" sz="quarter" idx="17"/>
          </p:nvPr>
        </p:nvSpPr>
        <p:spPr/>
        <p:txBody>
          <a:bodyPr/>
          <a:lstStyle/>
          <a:p>
            <a:r>
              <a:rPr lang="en-US"/>
              <a:t>Prevalence of food insecurity, average 2021–23</a:t>
            </a:r>
          </a:p>
        </p:txBody>
      </p:sp>
      <p:pic>
        <p:nvPicPr>
          <p:cNvPr id="30" name="Content Placeholder 29" descr="A map of the United States. States are noted as:&#10;Food insecurity above U.S. average: TX, OK, AR, LA, MS, KY, SC&#10;Food insecurity near U.S. average (12.2%): OR, MT, ID, NV, AZ, UT, WY, NM, NE, KS, MO, IL, IN, MI, OH, WV, TN, AL, GA, FL, NC, DE, NY, CT, ME&#10;Food insecurity below U.S. average: CA, WA, CO, ND, SD, MN, IA, WI, PA, VA, NJ, MD, DC, RI, MA, NH, VT.">
            <a:extLst>
              <a:ext uri="{FF2B5EF4-FFF2-40B4-BE49-F238E27FC236}">
                <a16:creationId xmlns:a16="http://schemas.microsoft.com/office/drawing/2014/main" id="{572DC24F-06A9-EDD8-D82E-4B2AF1FE4BB0}"/>
              </a:ext>
            </a:extLst>
          </p:cNvPr>
          <p:cNvPicPr>
            <a:picLocks noGrp="1" noChangeAspect="1"/>
          </p:cNvPicPr>
          <p:nvPr>
            <p:ph idx="19"/>
          </p:nvPr>
        </p:nvPicPr>
        <p:blipFill>
          <a:blip r:embed="rId3"/>
          <a:stretch>
            <a:fillRect/>
          </a:stretch>
        </p:blipFill>
        <p:spPr>
          <a:xfrm>
            <a:off x="3799720" y="700088"/>
            <a:ext cx="4549697" cy="3886200"/>
          </a:xfrm>
        </p:spPr>
      </p:pic>
      <p:sp>
        <p:nvSpPr>
          <p:cNvPr id="18" name="Content Placeholder 17">
            <a:extLst>
              <a:ext uri="{FF2B5EF4-FFF2-40B4-BE49-F238E27FC236}">
                <a16:creationId xmlns:a16="http://schemas.microsoft.com/office/drawing/2014/main" id="{DC4F8C04-59D6-00EA-1071-5521B2C0DC02}"/>
              </a:ext>
            </a:extLst>
          </p:cNvPr>
          <p:cNvSpPr>
            <a:spLocks noGrp="1"/>
          </p:cNvSpPr>
          <p:nvPr>
            <p:ph idx="12"/>
          </p:nvPr>
        </p:nvSpPr>
        <p:spPr>
          <a:xfrm>
            <a:off x="3158066" y="4792204"/>
            <a:ext cx="5403473" cy="274637"/>
          </a:xfrm>
        </p:spPr>
        <p:txBody>
          <a:bodyPr/>
          <a:lstStyle/>
          <a:p>
            <a:r>
              <a:rPr lang="en-US"/>
              <a:t>Image source: USDA ERS. (2025c). </a:t>
            </a:r>
            <a:r>
              <a:rPr lang="en-US" i="1"/>
              <a:t>Food security in the U.S.—Key statistics &amp; graphics</a:t>
            </a:r>
            <a:r>
              <a:rPr lang="en-US"/>
              <a:t>. USDA Economic Research Service. </a:t>
            </a:r>
            <a:r>
              <a:rPr lang="en-US" u="sng">
                <a:hlinkClick r:id="rId4"/>
              </a:rPr>
              <a:t>https://www.ers.usda.gov/topics/food-nutrition-assistance/food-security-in-the-us/key-statistics-graphics</a:t>
            </a:r>
            <a:endParaRPr lang="en-US"/>
          </a:p>
        </p:txBody>
      </p:sp>
      <p:sp>
        <p:nvSpPr>
          <p:cNvPr id="10" name="Slide Number Placeholder 9">
            <a:extLst>
              <a:ext uri="{FF2B5EF4-FFF2-40B4-BE49-F238E27FC236}">
                <a16:creationId xmlns:a16="http://schemas.microsoft.com/office/drawing/2014/main" id="{7BF343AB-890E-B3D6-445F-3BAF4B4C1A0D}"/>
              </a:ext>
            </a:extLst>
          </p:cNvPr>
          <p:cNvSpPr>
            <a:spLocks noGrp="1"/>
          </p:cNvSpPr>
          <p:nvPr>
            <p:ph type="sldNum" sz="quarter" idx="10"/>
          </p:nvPr>
        </p:nvSpPr>
        <p:spPr/>
        <p:txBody>
          <a:bodyPr/>
          <a:lstStyle/>
          <a:p>
            <a:fld id="{8ABDC324-684B-9C44-A484-D2B69E2467CF}" type="slidenum">
              <a:rPr lang="en-US" smtClean="0"/>
              <a:pPr/>
              <a:t>31</a:t>
            </a:fld>
            <a:endParaRPr lang="en-US"/>
          </a:p>
        </p:txBody>
      </p:sp>
    </p:spTree>
    <p:extLst>
      <p:ext uri="{BB962C8B-B14F-4D97-AF65-F5344CB8AC3E}">
        <p14:creationId xmlns:p14="http://schemas.microsoft.com/office/powerpoint/2010/main" val="14964568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30CB05A-63AF-FE04-5AC5-A64CD0F528A1}"/>
              </a:ext>
            </a:extLst>
          </p:cNvPr>
          <p:cNvSpPr>
            <a:spLocks noGrp="1"/>
          </p:cNvSpPr>
          <p:nvPr>
            <p:ph type="title"/>
          </p:nvPr>
        </p:nvSpPr>
        <p:spPr/>
        <p:txBody>
          <a:bodyPr/>
          <a:lstStyle/>
          <a:p>
            <a:r>
              <a:rPr lang="en-US"/>
              <a:t>Risk of Food Insecurity by Race/Ethnicity</a:t>
            </a:r>
          </a:p>
        </p:txBody>
      </p:sp>
      <p:sp>
        <p:nvSpPr>
          <p:cNvPr id="9" name="Text Placeholder 8">
            <a:extLst>
              <a:ext uri="{FF2B5EF4-FFF2-40B4-BE49-F238E27FC236}">
                <a16:creationId xmlns:a16="http://schemas.microsoft.com/office/drawing/2014/main" id="{412410D1-344A-EA8A-A056-7534B3882BFC}"/>
              </a:ext>
            </a:extLst>
          </p:cNvPr>
          <p:cNvSpPr>
            <a:spLocks noGrp="1"/>
          </p:cNvSpPr>
          <p:nvPr>
            <p:ph type="body" sz="quarter" idx="14"/>
          </p:nvPr>
        </p:nvSpPr>
        <p:spPr/>
        <p:txBody>
          <a:bodyPr/>
          <a:lstStyle/>
          <a:p>
            <a:endParaRPr lang="en-US"/>
          </a:p>
        </p:txBody>
      </p:sp>
      <p:pic>
        <p:nvPicPr>
          <p:cNvPr id="11" name="Content Placeholder 17" descr="A graph of food insecurity by race and ethnicity shows stark disparities with households categorizing themselves as Black, Hispanid, American Indian or Alaska Native, or Other having higher than average food insecurity. ">
            <a:extLst>
              <a:ext uri="{FF2B5EF4-FFF2-40B4-BE49-F238E27FC236}">
                <a16:creationId xmlns:a16="http://schemas.microsoft.com/office/drawing/2014/main" id="{6C37D044-BE98-3BAF-2104-0929B0AC206A}"/>
              </a:ext>
            </a:extLst>
          </p:cNvPr>
          <p:cNvPicPr>
            <a:picLocks noGrp="1" noChangeAspect="1"/>
          </p:cNvPicPr>
          <p:nvPr>
            <p:ph idx="19"/>
          </p:nvPr>
        </p:nvPicPr>
        <p:blipFill>
          <a:blip r:embed="rId3"/>
          <a:stretch>
            <a:fillRect/>
          </a:stretch>
        </p:blipFill>
        <p:spPr>
          <a:xfrm>
            <a:off x="3671905" y="133350"/>
            <a:ext cx="4805328" cy="4452938"/>
          </a:xfrm>
        </p:spPr>
      </p:pic>
      <p:sp>
        <p:nvSpPr>
          <p:cNvPr id="8" name="Content Placeholder 7">
            <a:extLst>
              <a:ext uri="{FF2B5EF4-FFF2-40B4-BE49-F238E27FC236}">
                <a16:creationId xmlns:a16="http://schemas.microsoft.com/office/drawing/2014/main" id="{765E7D4D-7C7C-0FE6-61CB-07CC16016563}"/>
              </a:ext>
            </a:extLst>
          </p:cNvPr>
          <p:cNvSpPr>
            <a:spLocks noGrp="1"/>
          </p:cNvSpPr>
          <p:nvPr>
            <p:ph idx="12"/>
          </p:nvPr>
        </p:nvSpPr>
        <p:spPr>
          <a:xfrm>
            <a:off x="3158067" y="4792204"/>
            <a:ext cx="5319166" cy="274637"/>
          </a:xfrm>
        </p:spPr>
        <p:txBody>
          <a:bodyPr>
            <a:normAutofit fontScale="92500" lnSpcReduction="20000"/>
          </a:bodyPr>
          <a:lstStyle/>
          <a:p>
            <a:r>
              <a:rPr lang="en-US"/>
              <a:t>Image source: Hall, L. (2023). </a:t>
            </a:r>
            <a:r>
              <a:rPr lang="en-US" i="1"/>
              <a:t>Food Insecurity Increased in 2022, With Severe Impact on Households With Children and Ongoing Racial Inequities</a:t>
            </a:r>
            <a:r>
              <a:rPr lang="en-US"/>
              <a:t>. Center on Budget and Policy Priorities. </a:t>
            </a:r>
            <a:r>
              <a:rPr lang="en-US">
                <a:hlinkClick r:id="rId4"/>
              </a:rPr>
              <a:t>https://www.cbpp.org/blog/food-insecurity-increased-in-2022-with-severe-impact-on-households-with-children-and-ongoing</a:t>
            </a:r>
            <a:endParaRPr lang="en-US"/>
          </a:p>
        </p:txBody>
      </p:sp>
      <p:sp>
        <p:nvSpPr>
          <p:cNvPr id="6" name="Slide Number Placeholder 5">
            <a:extLst>
              <a:ext uri="{FF2B5EF4-FFF2-40B4-BE49-F238E27FC236}">
                <a16:creationId xmlns:a16="http://schemas.microsoft.com/office/drawing/2014/main" id="{CFD2641A-2346-1911-659F-B860876FE8EB}"/>
              </a:ext>
            </a:extLst>
          </p:cNvPr>
          <p:cNvSpPr>
            <a:spLocks noGrp="1"/>
          </p:cNvSpPr>
          <p:nvPr>
            <p:ph type="sldNum" sz="quarter" idx="10"/>
          </p:nvPr>
        </p:nvSpPr>
        <p:spPr/>
        <p:txBody>
          <a:bodyPr/>
          <a:lstStyle/>
          <a:p>
            <a:fld id="{8ABDC324-684B-9C44-A484-D2B69E2467CF}" type="slidenum">
              <a:rPr lang="en-US" smtClean="0"/>
              <a:pPr/>
              <a:t>32</a:t>
            </a:fld>
            <a:endParaRPr lang="en-US"/>
          </a:p>
        </p:txBody>
      </p:sp>
    </p:spTree>
    <p:extLst>
      <p:ext uri="{BB962C8B-B14F-4D97-AF65-F5344CB8AC3E}">
        <p14:creationId xmlns:p14="http://schemas.microsoft.com/office/powerpoint/2010/main" val="415352716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23">
            <a:extLst>
              <a:ext uri="{FF2B5EF4-FFF2-40B4-BE49-F238E27FC236}">
                <a16:creationId xmlns:a16="http://schemas.microsoft.com/office/drawing/2014/main" id="{A37B44DA-D090-2FA8-825B-6A54816AA174}"/>
              </a:ext>
            </a:extLst>
          </p:cNvPr>
          <p:cNvSpPr>
            <a:spLocks noGrp="1"/>
          </p:cNvSpPr>
          <p:nvPr>
            <p:ph type="title"/>
          </p:nvPr>
        </p:nvSpPr>
        <p:spPr>
          <a:xfrm>
            <a:off x="146304" y="66526"/>
            <a:ext cx="2739771" cy="1243172"/>
          </a:xfrm>
        </p:spPr>
        <p:txBody>
          <a:bodyPr/>
          <a:lstStyle/>
          <a:p>
            <a:r>
              <a:rPr lang="en"/>
              <a:t>People Who Work in the Food Chain Have 2–3 Times Higher Risk for Low and Very Low Food Security</a:t>
            </a:r>
            <a:endParaRPr lang="en-US"/>
          </a:p>
        </p:txBody>
      </p:sp>
      <p:sp>
        <p:nvSpPr>
          <p:cNvPr id="26" name="Text Placeholder 25">
            <a:extLst>
              <a:ext uri="{FF2B5EF4-FFF2-40B4-BE49-F238E27FC236}">
                <a16:creationId xmlns:a16="http://schemas.microsoft.com/office/drawing/2014/main" id="{5464B03E-0DCE-606F-5042-96AB32D571AF}"/>
              </a:ext>
            </a:extLst>
          </p:cNvPr>
          <p:cNvSpPr>
            <a:spLocks noGrp="1"/>
          </p:cNvSpPr>
          <p:nvPr>
            <p:ph type="body" sz="quarter" idx="14"/>
          </p:nvPr>
        </p:nvSpPr>
        <p:spPr>
          <a:xfrm>
            <a:off x="149315" y="2571750"/>
            <a:ext cx="2736760" cy="1188008"/>
          </a:xfrm>
        </p:spPr>
        <p:txBody>
          <a:bodyPr/>
          <a:lstStyle/>
          <a:p>
            <a:r>
              <a:rPr lang="en-US">
                <a:sym typeface="Montserrat"/>
              </a:rPr>
              <a:t>Food workers use Supplemental Nutrition Assistance Program (SNAP) benefits at double the rate of all other US workers</a:t>
            </a:r>
            <a:endParaRPr lang="en-US"/>
          </a:p>
        </p:txBody>
      </p:sp>
      <p:sp>
        <p:nvSpPr>
          <p:cNvPr id="65" name="Content Placeholder 64">
            <a:extLst>
              <a:ext uri="{FF2B5EF4-FFF2-40B4-BE49-F238E27FC236}">
                <a16:creationId xmlns:a16="http://schemas.microsoft.com/office/drawing/2014/main" id="{455F25B7-BFB9-7ABB-DE2E-CB40E547F23D}"/>
              </a:ext>
            </a:extLst>
          </p:cNvPr>
          <p:cNvSpPr>
            <a:spLocks noGrp="1"/>
          </p:cNvSpPr>
          <p:nvPr>
            <p:ph idx="12"/>
          </p:nvPr>
        </p:nvSpPr>
        <p:spPr>
          <a:xfrm>
            <a:off x="3158066" y="4792204"/>
            <a:ext cx="5477933" cy="274637"/>
          </a:xfrm>
        </p:spPr>
        <p:txBody>
          <a:bodyPr>
            <a:normAutofit fontScale="77500" lnSpcReduction="20000"/>
          </a:bodyPr>
          <a:lstStyle/>
          <a:p>
            <a:r>
              <a:rPr lang="en-US"/>
              <a:t>Source for data and image: </a:t>
            </a:r>
            <a:r>
              <a:rPr lang="en-US" err="1"/>
              <a:t>Reznickova</a:t>
            </a:r>
            <a:r>
              <a:rPr lang="en-US"/>
              <a:t>, A. (2023). How Big Food Corporations Take Advantage of SNAP [Union of Concerned Scientists]. </a:t>
            </a:r>
            <a:r>
              <a:rPr lang="en-US" i="1"/>
              <a:t>The Equation</a:t>
            </a:r>
            <a:r>
              <a:rPr lang="en-US"/>
              <a:t>. </a:t>
            </a:r>
            <a:r>
              <a:rPr lang="en-US">
                <a:hlinkClick r:id="rId3"/>
              </a:rPr>
              <a:t>https://blog.ucs.org/alice-reznickova/how-big-food-corporations-take-advantage-of-snap/</a:t>
            </a:r>
            <a:r>
              <a:rPr lang="en-US"/>
              <a:t>; FCWA. (2025). </a:t>
            </a:r>
            <a:r>
              <a:rPr lang="en-US" i="1"/>
              <a:t>Food Chain Workers in 2025: Labor &amp; Exploitation in the Food System</a:t>
            </a:r>
            <a:r>
              <a:rPr lang="en-US"/>
              <a:t>. Food Chain Workers Alliance. </a:t>
            </a:r>
            <a:r>
              <a:rPr lang="en-US">
                <a:hlinkClick r:id="rId4"/>
              </a:rPr>
              <a:t>https://foodchainworkers.org/wp-content/uploads/2025/02/Food-Worker-Data-Update-2025-FCWA-3.pdf</a:t>
            </a:r>
            <a:endParaRPr lang="en-US"/>
          </a:p>
        </p:txBody>
      </p:sp>
      <p:sp>
        <p:nvSpPr>
          <p:cNvPr id="5" name="Slide Number Placeholder 4">
            <a:extLst>
              <a:ext uri="{FF2B5EF4-FFF2-40B4-BE49-F238E27FC236}">
                <a16:creationId xmlns:a16="http://schemas.microsoft.com/office/drawing/2014/main" id="{34EE0CFC-BEB1-0A97-FB85-378AB2AE14D9}"/>
              </a:ext>
            </a:extLst>
          </p:cNvPr>
          <p:cNvSpPr>
            <a:spLocks noGrp="1"/>
          </p:cNvSpPr>
          <p:nvPr>
            <p:ph type="sldNum" sz="quarter" idx="10"/>
          </p:nvPr>
        </p:nvSpPr>
        <p:spPr>
          <a:xfrm>
            <a:off x="8342334" y="4809744"/>
            <a:ext cx="649266" cy="274637"/>
          </a:xfrm>
        </p:spPr>
        <p:txBody>
          <a:bodyPr/>
          <a:lstStyle/>
          <a:p>
            <a:fld id="{8ABDC324-684B-9C44-A484-D2B69E2467CF}" type="slidenum">
              <a:rPr lang="en-US" smtClean="0"/>
              <a:pPr/>
              <a:t>33</a:t>
            </a:fld>
            <a:endParaRPr lang="en-US"/>
          </a:p>
        </p:txBody>
      </p:sp>
      <p:pic>
        <p:nvPicPr>
          <p:cNvPr id="6" name="Content Placeholder 5" descr="Vertical bar chart. Rate of food insecurity among food workers vs. all other industries, 2016–2022. Key points are discussed by presenter.">
            <a:extLst>
              <a:ext uri="{FF2B5EF4-FFF2-40B4-BE49-F238E27FC236}">
                <a16:creationId xmlns:a16="http://schemas.microsoft.com/office/drawing/2014/main" id="{2F77D4AE-953B-DEC0-6F62-56946420E218}"/>
              </a:ext>
            </a:extLst>
          </p:cNvPr>
          <p:cNvPicPr>
            <a:picLocks noGrp="1" noChangeAspect="1"/>
          </p:cNvPicPr>
          <p:nvPr>
            <p:ph idx="19"/>
          </p:nvPr>
        </p:nvPicPr>
        <p:blipFill>
          <a:blip r:embed="rId5"/>
          <a:stretch>
            <a:fillRect/>
          </a:stretch>
        </p:blipFill>
        <p:spPr>
          <a:xfrm>
            <a:off x="3157538" y="608773"/>
            <a:ext cx="5834062" cy="3502091"/>
          </a:xfrm>
        </p:spPr>
      </p:pic>
    </p:spTree>
    <p:extLst>
      <p:ext uri="{BB962C8B-B14F-4D97-AF65-F5344CB8AC3E}">
        <p14:creationId xmlns:p14="http://schemas.microsoft.com/office/powerpoint/2010/main" val="400015245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1D1CF4E-C990-A409-3197-0A8B32860ABC}"/>
              </a:ext>
            </a:extLst>
          </p:cNvPr>
          <p:cNvSpPr>
            <a:spLocks noGrp="1"/>
          </p:cNvSpPr>
          <p:nvPr>
            <p:ph type="title"/>
          </p:nvPr>
        </p:nvSpPr>
        <p:spPr/>
        <p:txBody>
          <a:bodyPr/>
          <a:lstStyle/>
          <a:p>
            <a:r>
              <a:rPr lang="en-US"/>
              <a:t>Factors Driving Food Insecurity in the United States</a:t>
            </a:r>
          </a:p>
        </p:txBody>
      </p:sp>
      <p:sp>
        <p:nvSpPr>
          <p:cNvPr id="11" name="Content Placeholder 10">
            <a:extLst>
              <a:ext uri="{FF2B5EF4-FFF2-40B4-BE49-F238E27FC236}">
                <a16:creationId xmlns:a16="http://schemas.microsoft.com/office/drawing/2014/main" id="{9F738582-A5DE-D78D-A399-AE41E5218483}"/>
              </a:ext>
            </a:extLst>
          </p:cNvPr>
          <p:cNvSpPr>
            <a:spLocks noGrp="1"/>
          </p:cNvSpPr>
          <p:nvPr>
            <p:ph idx="13"/>
          </p:nvPr>
        </p:nvSpPr>
        <p:spPr>
          <a:xfrm>
            <a:off x="149314" y="1201308"/>
            <a:ext cx="2397036" cy="3392043"/>
          </a:xfrm>
          <a:solidFill>
            <a:schemeClr val="tx2"/>
          </a:solidFill>
        </p:spPr>
        <p:txBody>
          <a:bodyPr lIns="182880" tIns="182880" rIns="182880" bIns="182880" anchor="ctr"/>
          <a:lstStyle/>
          <a:p>
            <a:pPr marL="0" indent="0" algn="ctr">
              <a:buNone/>
            </a:pPr>
            <a:r>
              <a:rPr lang="en-US" sz="2600">
                <a:solidFill>
                  <a:schemeClr val="bg1"/>
                </a:solidFill>
              </a:rPr>
              <a:t>We have enough food! US agricultural production is enough to feed </a:t>
            </a:r>
            <a:r>
              <a:rPr lang="en-US" sz="2600" b="1">
                <a:solidFill>
                  <a:schemeClr val="accent6"/>
                </a:solidFill>
              </a:rPr>
              <a:t>136% </a:t>
            </a:r>
            <a:r>
              <a:rPr lang="en-US" sz="2600">
                <a:solidFill>
                  <a:schemeClr val="bg1"/>
                </a:solidFill>
              </a:rPr>
              <a:t>of its population</a:t>
            </a:r>
          </a:p>
        </p:txBody>
      </p:sp>
      <p:sp>
        <p:nvSpPr>
          <p:cNvPr id="19" name="Text Placeholder 18">
            <a:extLst>
              <a:ext uri="{FF2B5EF4-FFF2-40B4-BE49-F238E27FC236}">
                <a16:creationId xmlns:a16="http://schemas.microsoft.com/office/drawing/2014/main" id="{97934BF3-CAF1-FBCD-FF7E-C1FDC61F293B}"/>
              </a:ext>
            </a:extLst>
          </p:cNvPr>
          <p:cNvSpPr>
            <a:spLocks noGrp="1"/>
          </p:cNvSpPr>
          <p:nvPr>
            <p:ph type="body" sz="quarter" idx="18"/>
          </p:nvPr>
        </p:nvSpPr>
        <p:spPr>
          <a:xfrm>
            <a:off x="2647949" y="1201308"/>
            <a:ext cx="6343651" cy="450850"/>
          </a:xfrm>
        </p:spPr>
        <p:txBody>
          <a:bodyPr/>
          <a:lstStyle/>
          <a:p>
            <a:r>
              <a:rPr lang="en-US" b="1"/>
              <a:t>Factors</a:t>
            </a:r>
          </a:p>
        </p:txBody>
      </p:sp>
      <p:sp>
        <p:nvSpPr>
          <p:cNvPr id="18" name="Content Placeholder 17">
            <a:extLst>
              <a:ext uri="{FF2B5EF4-FFF2-40B4-BE49-F238E27FC236}">
                <a16:creationId xmlns:a16="http://schemas.microsoft.com/office/drawing/2014/main" id="{40853BAD-4407-A2BF-0418-506BBD2E15E5}"/>
              </a:ext>
            </a:extLst>
          </p:cNvPr>
          <p:cNvSpPr>
            <a:spLocks noGrp="1"/>
          </p:cNvSpPr>
          <p:nvPr>
            <p:ph idx="12"/>
          </p:nvPr>
        </p:nvSpPr>
        <p:spPr>
          <a:xfrm>
            <a:off x="2647950" y="1728216"/>
            <a:ext cx="6343651" cy="2859802"/>
          </a:xfrm>
        </p:spPr>
        <p:txBody>
          <a:bodyPr/>
          <a:lstStyle/>
          <a:p>
            <a:r>
              <a:rPr lang="en-US" b="1"/>
              <a:t>Economic</a:t>
            </a:r>
          </a:p>
          <a:p>
            <a:pPr lvl="1"/>
            <a:r>
              <a:rPr lang="en-US"/>
              <a:t>Poverty, low wages, unemployment, underemployment</a:t>
            </a:r>
          </a:p>
          <a:p>
            <a:pPr lvl="1"/>
            <a:r>
              <a:rPr lang="en-US"/>
              <a:t>High cost of living: housing, transportation, health, education</a:t>
            </a:r>
          </a:p>
          <a:p>
            <a:r>
              <a:rPr lang="en-US" b="1"/>
              <a:t>Social</a:t>
            </a:r>
          </a:p>
          <a:p>
            <a:pPr lvl="1"/>
            <a:r>
              <a:rPr lang="en-US"/>
              <a:t>Neighborhood and community factors, food environments</a:t>
            </a:r>
          </a:p>
          <a:p>
            <a:r>
              <a:rPr lang="en-US" b="1"/>
              <a:t>Environmental</a:t>
            </a:r>
          </a:p>
          <a:p>
            <a:pPr lvl="1"/>
            <a:r>
              <a:rPr lang="en-US"/>
              <a:t>Extreme weather, natural disasters, and impacts of climate change; global pandemics and other supply chain disruptions (COVID-19)</a:t>
            </a:r>
          </a:p>
        </p:txBody>
      </p:sp>
      <p:sp>
        <p:nvSpPr>
          <p:cNvPr id="20" name="Content Placeholder 19">
            <a:extLst>
              <a:ext uri="{FF2B5EF4-FFF2-40B4-BE49-F238E27FC236}">
                <a16:creationId xmlns:a16="http://schemas.microsoft.com/office/drawing/2014/main" id="{EBB3CB0F-E1BC-E7D7-E9EC-3659AFEDC9C4}"/>
              </a:ext>
            </a:extLst>
          </p:cNvPr>
          <p:cNvSpPr>
            <a:spLocks noGrp="1"/>
          </p:cNvSpPr>
          <p:nvPr>
            <p:ph idx="20"/>
          </p:nvPr>
        </p:nvSpPr>
        <p:spPr>
          <a:xfrm>
            <a:off x="149312" y="4792204"/>
            <a:ext cx="8543837" cy="274638"/>
          </a:xfrm>
        </p:spPr>
        <p:txBody>
          <a:bodyPr/>
          <a:lstStyle/>
          <a:p>
            <a:pPr lvl="0">
              <a:lnSpc>
                <a:spcPct val="115000"/>
              </a:lnSpc>
              <a:spcAft>
                <a:spcPts val="800"/>
              </a:spcAft>
              <a:buClrTx/>
              <a:buSzTx/>
              <a:defRPr/>
            </a:pPr>
            <a:r>
              <a:rPr lang="en-US"/>
              <a:t>Sources: Conrad, Z., Johnson, L. K., Roemmich, J. N., Juan, W., &amp; Jahns, L. (2018). Nutrient intake disparities in the US: Modeling the effect of food substitutions. </a:t>
            </a:r>
            <a:r>
              <a:rPr lang="en-US" i="1"/>
              <a:t>Nutrition Journal</a:t>
            </a:r>
            <a:r>
              <a:rPr lang="en-US"/>
              <a:t>, </a:t>
            </a:r>
            <a:r>
              <a:rPr lang="en-US" i="1"/>
              <a:t>17</a:t>
            </a:r>
            <a:r>
              <a:rPr lang="en-US"/>
              <a:t>(1), 53. </a:t>
            </a:r>
            <a:r>
              <a:rPr lang="en-US">
                <a:hlinkClick r:id="rId3"/>
              </a:rPr>
              <a:t>https://doi.org/10.1186/s12937-018-0360-z</a:t>
            </a:r>
            <a:r>
              <a:rPr lang="en-US"/>
              <a:t>; Feeding America. (n.d.). </a:t>
            </a:r>
            <a:r>
              <a:rPr lang="en-US" i="1"/>
              <a:t>What is Food Insecurity?</a:t>
            </a:r>
            <a:r>
              <a:rPr lang="en-US"/>
              <a:t> Retrieved July 30, 2025, from </a:t>
            </a:r>
            <a:r>
              <a:rPr lang="en-US">
                <a:hlinkClick r:id="rId4"/>
              </a:rPr>
              <a:t>https://www.feedingamerica.org/hunger-in-america/food-insecurity</a:t>
            </a:r>
            <a:endParaRPr lang="en-US"/>
          </a:p>
        </p:txBody>
      </p:sp>
      <p:sp>
        <p:nvSpPr>
          <p:cNvPr id="6" name="Slide Number Placeholder 5">
            <a:extLst>
              <a:ext uri="{FF2B5EF4-FFF2-40B4-BE49-F238E27FC236}">
                <a16:creationId xmlns:a16="http://schemas.microsoft.com/office/drawing/2014/main" id="{E6089FCE-A940-1BCD-9254-22B7E9044B74}"/>
              </a:ext>
            </a:extLst>
          </p:cNvPr>
          <p:cNvSpPr>
            <a:spLocks noGrp="1"/>
          </p:cNvSpPr>
          <p:nvPr>
            <p:ph type="sldNum" sz="quarter" idx="19"/>
          </p:nvPr>
        </p:nvSpPr>
        <p:spPr/>
        <p:txBody>
          <a:bodyPr/>
          <a:lstStyle/>
          <a:p>
            <a:fld id="{8ABDC324-684B-9C44-A484-D2B69E2467CF}" type="slidenum">
              <a:rPr lang="en-US" smtClean="0"/>
              <a:pPr/>
              <a:t>34</a:t>
            </a:fld>
            <a:endParaRPr lang="en-US"/>
          </a:p>
        </p:txBody>
      </p:sp>
    </p:spTree>
    <p:extLst>
      <p:ext uri="{BB962C8B-B14F-4D97-AF65-F5344CB8AC3E}">
        <p14:creationId xmlns:p14="http://schemas.microsoft.com/office/powerpoint/2010/main" val="226236047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69A035-8344-AC39-B951-092029CA599C}"/>
              </a:ext>
            </a:extLst>
          </p:cNvPr>
          <p:cNvSpPr>
            <a:spLocks noGrp="1"/>
          </p:cNvSpPr>
          <p:nvPr>
            <p:ph type="title"/>
          </p:nvPr>
        </p:nvSpPr>
        <p:spPr>
          <a:xfrm>
            <a:off x="149313" y="53975"/>
            <a:ext cx="8842248" cy="857250"/>
          </a:xfrm>
        </p:spPr>
        <p:txBody>
          <a:bodyPr/>
          <a:lstStyle/>
          <a:p>
            <a:r>
              <a:rPr lang="en-US"/>
              <a:t>Food Desert Versus Food Apartheid</a:t>
            </a:r>
          </a:p>
        </p:txBody>
      </p:sp>
      <p:sp>
        <p:nvSpPr>
          <p:cNvPr id="30" name="Text Placeholder 29">
            <a:extLst>
              <a:ext uri="{FF2B5EF4-FFF2-40B4-BE49-F238E27FC236}">
                <a16:creationId xmlns:a16="http://schemas.microsoft.com/office/drawing/2014/main" id="{A0B39FEF-562F-299B-029F-EBC143D78D5C}"/>
              </a:ext>
            </a:extLst>
          </p:cNvPr>
          <p:cNvSpPr>
            <a:spLocks noGrp="1"/>
          </p:cNvSpPr>
          <p:nvPr>
            <p:ph type="body" sz="quarter" idx="17"/>
          </p:nvPr>
        </p:nvSpPr>
        <p:spPr>
          <a:xfrm>
            <a:off x="149312" y="1200150"/>
            <a:ext cx="1711236" cy="450850"/>
          </a:xfrm>
        </p:spPr>
        <p:txBody>
          <a:bodyPr/>
          <a:lstStyle/>
          <a:p>
            <a:r>
              <a:rPr lang="en-US" b="1"/>
              <a:t>Food desert </a:t>
            </a:r>
          </a:p>
        </p:txBody>
      </p:sp>
      <p:sp>
        <p:nvSpPr>
          <p:cNvPr id="29" name="Content Placeholder 28">
            <a:extLst>
              <a:ext uri="{FF2B5EF4-FFF2-40B4-BE49-F238E27FC236}">
                <a16:creationId xmlns:a16="http://schemas.microsoft.com/office/drawing/2014/main" id="{8967853E-E243-C21D-6476-D2B36FDF95AD}"/>
              </a:ext>
            </a:extLst>
          </p:cNvPr>
          <p:cNvSpPr>
            <a:spLocks noGrp="1"/>
          </p:cNvSpPr>
          <p:nvPr>
            <p:ph idx="13"/>
          </p:nvPr>
        </p:nvSpPr>
        <p:spPr>
          <a:xfrm>
            <a:off x="149314" y="1732478"/>
            <a:ext cx="1711236" cy="2860873"/>
          </a:xfrm>
        </p:spPr>
        <p:txBody>
          <a:bodyPr/>
          <a:lstStyle/>
          <a:p>
            <a:r>
              <a:rPr lang="en-US"/>
              <a:t>Focuses on lack of </a:t>
            </a:r>
            <a:r>
              <a:rPr lang="en-US" i="1"/>
              <a:t>physical</a:t>
            </a:r>
            <a:r>
              <a:rPr lang="en-US"/>
              <a:t> access to food</a:t>
            </a:r>
          </a:p>
          <a:p>
            <a:r>
              <a:rPr lang="en-US"/>
              <a:t>Geographic location and other factors</a:t>
            </a:r>
          </a:p>
          <a:p>
            <a:r>
              <a:rPr lang="en-US"/>
              <a:t>“Desert” = </a:t>
            </a:r>
            <a:r>
              <a:rPr lang="en-US" i="1"/>
              <a:t>natural</a:t>
            </a:r>
            <a:r>
              <a:rPr lang="en-US"/>
              <a:t> landscape</a:t>
            </a:r>
          </a:p>
        </p:txBody>
      </p:sp>
      <p:pic>
        <p:nvPicPr>
          <p:cNvPr id="15" name="Content Placeholder 14">
            <a:extLst>
              <a:ext uri="{FF2B5EF4-FFF2-40B4-BE49-F238E27FC236}">
                <a16:creationId xmlns:a16="http://schemas.microsoft.com/office/drawing/2014/main" id="{6B2F0BA7-60E5-23E6-7B84-CD4EEDE0C01E}"/>
              </a:ext>
              <a:ext uri="{C183D7F6-B498-43B3-948B-1728B52AA6E4}">
                <adec:decorative xmlns:adec="http://schemas.microsoft.com/office/drawing/2017/decorative" val="1"/>
              </a:ext>
            </a:extLst>
          </p:cNvPr>
          <p:cNvPicPr>
            <a:picLocks noGrp="1" noChangeAspect="1"/>
          </p:cNvPicPr>
          <p:nvPr>
            <p:ph idx="22"/>
          </p:nvPr>
        </p:nvPicPr>
        <p:blipFill>
          <a:blip r:embed="rId3"/>
          <a:srcRect l="38058"/>
          <a:stretch>
            <a:fillRect/>
          </a:stretch>
        </p:blipFill>
        <p:spPr>
          <a:xfrm>
            <a:off x="1918012" y="1200151"/>
            <a:ext cx="2709864" cy="3392487"/>
          </a:xfrm>
        </p:spPr>
      </p:pic>
      <p:sp>
        <p:nvSpPr>
          <p:cNvPr id="31" name="Text Placeholder 30">
            <a:extLst>
              <a:ext uri="{FF2B5EF4-FFF2-40B4-BE49-F238E27FC236}">
                <a16:creationId xmlns:a16="http://schemas.microsoft.com/office/drawing/2014/main" id="{B18CA9B4-A1FB-B0A2-4ADA-3A3DF28366E5}"/>
              </a:ext>
            </a:extLst>
          </p:cNvPr>
          <p:cNvSpPr>
            <a:spLocks noGrp="1"/>
          </p:cNvSpPr>
          <p:nvPr>
            <p:ph type="body" sz="quarter" idx="18"/>
          </p:nvPr>
        </p:nvSpPr>
        <p:spPr>
          <a:xfrm>
            <a:off x="4687263" y="1201308"/>
            <a:ext cx="4304336" cy="450850"/>
          </a:xfrm>
        </p:spPr>
        <p:txBody>
          <a:bodyPr/>
          <a:lstStyle/>
          <a:p>
            <a:r>
              <a:rPr lang="en-US" b="1"/>
              <a:t>Food apartheid</a:t>
            </a:r>
          </a:p>
        </p:txBody>
      </p:sp>
      <p:sp>
        <p:nvSpPr>
          <p:cNvPr id="19" name="Content Placeholder 18">
            <a:extLst>
              <a:ext uri="{FF2B5EF4-FFF2-40B4-BE49-F238E27FC236}">
                <a16:creationId xmlns:a16="http://schemas.microsoft.com/office/drawing/2014/main" id="{13DAB7A2-88A2-181D-FEE4-413EEBC3367A}"/>
              </a:ext>
            </a:extLst>
          </p:cNvPr>
          <p:cNvSpPr>
            <a:spLocks noGrp="1"/>
          </p:cNvSpPr>
          <p:nvPr>
            <p:ph idx="12"/>
          </p:nvPr>
        </p:nvSpPr>
        <p:spPr>
          <a:xfrm>
            <a:off x="4686301" y="1733550"/>
            <a:ext cx="4305300" cy="2859088"/>
          </a:xfrm>
        </p:spPr>
        <p:txBody>
          <a:bodyPr>
            <a:normAutofit lnSpcReduction="10000"/>
          </a:bodyPr>
          <a:lstStyle/>
          <a:p>
            <a:r>
              <a:rPr lang="en-US"/>
              <a:t>Coined by food advocate Karen Washington</a:t>
            </a:r>
          </a:p>
          <a:p>
            <a:r>
              <a:rPr lang="en-US"/>
              <a:t>Focuses on lack of </a:t>
            </a:r>
            <a:r>
              <a:rPr lang="en-US" i="1"/>
              <a:t>economic</a:t>
            </a:r>
            <a:r>
              <a:rPr lang="en-US"/>
              <a:t> access to food</a:t>
            </a:r>
          </a:p>
          <a:p>
            <a:r>
              <a:rPr lang="en-US"/>
              <a:t>Root causes of food insecurity are not </a:t>
            </a:r>
            <a:r>
              <a:rPr lang="en-US" i="1"/>
              <a:t>natural</a:t>
            </a:r>
            <a:r>
              <a:rPr lang="en-US"/>
              <a:t> but systemic</a:t>
            </a:r>
          </a:p>
          <a:p>
            <a:pPr lvl="1"/>
            <a:r>
              <a:rPr lang="en-US"/>
              <a:t>For many communities, the causes stem from a long history of racial discrimination</a:t>
            </a:r>
          </a:p>
          <a:p>
            <a:pPr>
              <a:spcBef>
                <a:spcPts val="2000"/>
              </a:spcBef>
            </a:pPr>
            <a:r>
              <a:rPr lang="en-US"/>
              <a:t>Acknowledges the resilience and agency of communities</a:t>
            </a:r>
          </a:p>
        </p:txBody>
      </p:sp>
      <p:sp>
        <p:nvSpPr>
          <p:cNvPr id="32" name="Content Placeholder 31">
            <a:extLst>
              <a:ext uri="{FF2B5EF4-FFF2-40B4-BE49-F238E27FC236}">
                <a16:creationId xmlns:a16="http://schemas.microsoft.com/office/drawing/2014/main" id="{345A2D98-3FA2-4974-6D25-3793B2134C5D}"/>
              </a:ext>
            </a:extLst>
          </p:cNvPr>
          <p:cNvSpPr>
            <a:spLocks noGrp="1"/>
          </p:cNvSpPr>
          <p:nvPr>
            <p:ph idx="20"/>
          </p:nvPr>
        </p:nvSpPr>
        <p:spPr/>
        <p:txBody>
          <a:bodyPr/>
          <a:lstStyle/>
          <a:p>
            <a:r>
              <a:rPr lang="en-US"/>
              <a:t>Image source: </a:t>
            </a:r>
            <a:r>
              <a:rPr lang="en-US">
                <a:latin typeface="Aptos" panose="020B0004020202020204" pitchFamily="34" charset="0"/>
              </a:rPr>
              <a:t>Mike Milli, The Johns Hopkins Center for a Livable Future.</a:t>
            </a:r>
          </a:p>
        </p:txBody>
      </p:sp>
      <p:sp>
        <p:nvSpPr>
          <p:cNvPr id="7" name="Slide Number Placeholder 6">
            <a:extLst>
              <a:ext uri="{FF2B5EF4-FFF2-40B4-BE49-F238E27FC236}">
                <a16:creationId xmlns:a16="http://schemas.microsoft.com/office/drawing/2014/main" id="{6B6ADF7F-EE7D-4D8B-A0D0-26A252C44139}"/>
              </a:ext>
            </a:extLst>
          </p:cNvPr>
          <p:cNvSpPr>
            <a:spLocks noGrp="1"/>
          </p:cNvSpPr>
          <p:nvPr>
            <p:ph type="sldNum" sz="quarter" idx="19"/>
          </p:nvPr>
        </p:nvSpPr>
        <p:spPr>
          <a:xfrm>
            <a:off x="8342334" y="4809744"/>
            <a:ext cx="649266" cy="274637"/>
          </a:xfrm>
        </p:spPr>
        <p:txBody>
          <a:bodyPr/>
          <a:lstStyle/>
          <a:p>
            <a:fld id="{8ABDC324-684B-9C44-A484-D2B69E2467CF}" type="slidenum">
              <a:rPr lang="en-US" smtClean="0"/>
              <a:pPr/>
              <a:t>35</a:t>
            </a:fld>
            <a:endParaRPr lang="en-US"/>
          </a:p>
        </p:txBody>
      </p:sp>
    </p:spTree>
    <p:extLst>
      <p:ext uri="{BB962C8B-B14F-4D97-AF65-F5344CB8AC3E}">
        <p14:creationId xmlns:p14="http://schemas.microsoft.com/office/powerpoint/2010/main" val="66863093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le 27">
            <a:extLst>
              <a:ext uri="{FF2B5EF4-FFF2-40B4-BE49-F238E27FC236}">
                <a16:creationId xmlns:a16="http://schemas.microsoft.com/office/drawing/2014/main" id="{138D81EE-9C95-CA11-394B-4354CBBF4B7E}"/>
              </a:ext>
            </a:extLst>
          </p:cNvPr>
          <p:cNvSpPr>
            <a:spLocks noGrp="1"/>
          </p:cNvSpPr>
          <p:nvPr>
            <p:ph type="title"/>
          </p:nvPr>
        </p:nvSpPr>
        <p:spPr/>
        <p:txBody>
          <a:bodyPr/>
          <a:lstStyle/>
          <a:p>
            <a:r>
              <a:rPr lang="en-US"/>
              <a:t>Baltimore City: Healthy Food Priority Areas</a:t>
            </a:r>
          </a:p>
        </p:txBody>
      </p:sp>
      <p:sp>
        <p:nvSpPr>
          <p:cNvPr id="30" name="Text Placeholder 29">
            <a:extLst>
              <a:ext uri="{FF2B5EF4-FFF2-40B4-BE49-F238E27FC236}">
                <a16:creationId xmlns:a16="http://schemas.microsoft.com/office/drawing/2014/main" id="{64DA6098-A6AF-957A-BF87-70C280E49107}"/>
              </a:ext>
            </a:extLst>
          </p:cNvPr>
          <p:cNvSpPr>
            <a:spLocks noGrp="1"/>
          </p:cNvSpPr>
          <p:nvPr>
            <p:ph type="body" sz="quarter" idx="14"/>
          </p:nvPr>
        </p:nvSpPr>
        <p:spPr>
          <a:xfrm>
            <a:off x="149315" y="2651102"/>
            <a:ext cx="2736760" cy="1108656"/>
          </a:xfrm>
        </p:spPr>
        <p:txBody>
          <a:bodyPr/>
          <a:lstStyle/>
          <a:p>
            <a:r>
              <a:rPr lang="en-US"/>
              <a:t>Neighborhood environments directly influence food choices and health</a:t>
            </a:r>
          </a:p>
        </p:txBody>
      </p:sp>
      <p:sp>
        <p:nvSpPr>
          <p:cNvPr id="10" name="Content Placeholder 9">
            <a:extLst>
              <a:ext uri="{FF2B5EF4-FFF2-40B4-BE49-F238E27FC236}">
                <a16:creationId xmlns:a16="http://schemas.microsoft.com/office/drawing/2014/main" id="{70BF9A5E-4D36-3D96-0416-46EEF2FA2C14}"/>
              </a:ext>
            </a:extLst>
          </p:cNvPr>
          <p:cNvSpPr>
            <a:spLocks noGrp="1"/>
          </p:cNvSpPr>
          <p:nvPr>
            <p:ph idx="19"/>
          </p:nvPr>
        </p:nvSpPr>
        <p:spPr>
          <a:xfrm>
            <a:off x="3157539" y="133350"/>
            <a:ext cx="2259012" cy="4452938"/>
          </a:xfrm>
        </p:spPr>
        <p:txBody>
          <a:bodyPr/>
          <a:lstStyle/>
          <a:p>
            <a:r>
              <a:rPr lang="en-US" b="1"/>
              <a:t>Healthy Food Priority Areas </a:t>
            </a:r>
            <a:r>
              <a:rPr lang="en-US"/>
              <a:t>reflect access to and distance from healthy food retail outlets and household income</a:t>
            </a:r>
          </a:p>
          <a:p>
            <a:r>
              <a:rPr lang="en-US"/>
              <a:t>Data (not shown) shows strong correlation between healthy food access, cardiovascular disease, and premature deaths</a:t>
            </a:r>
          </a:p>
        </p:txBody>
      </p:sp>
      <p:pic>
        <p:nvPicPr>
          <p:cNvPr id="12" name="Picture 2" descr="Map, 2024 Baltimore City Health Food Priority Areas. Key points are discussed by the presenter.">
            <a:extLst>
              <a:ext uri="{FF2B5EF4-FFF2-40B4-BE49-F238E27FC236}">
                <a16:creationId xmlns:a16="http://schemas.microsoft.com/office/drawing/2014/main" id="{A065FC27-76E5-5E35-95AA-BFA52BC2C169}"/>
              </a:ext>
            </a:extLst>
          </p:cNvPr>
          <p:cNvPicPr>
            <a:picLocks noGrp="1" noChangeAspect="1" noChangeArrowheads="1"/>
          </p:cNvPicPr>
          <p:nvPr>
            <p:ph idx="20"/>
          </p:nvPr>
        </p:nvPicPr>
        <p:blipFill>
          <a:blip r:embed="rId3">
            <a:extLst>
              <a:ext uri="{28A0092B-C50C-407E-A947-70E740481C1C}">
                <a14:useLocalDpi xmlns:a14="http://schemas.microsoft.com/office/drawing/2010/main" val="0"/>
              </a:ext>
            </a:extLst>
          </a:blip>
          <a:srcRect/>
          <a:stretch>
            <a:fillRect/>
          </a:stretch>
        </p:blipFill>
        <p:spPr bwMode="auto">
          <a:xfrm>
            <a:off x="5493715" y="133350"/>
            <a:ext cx="3497885" cy="4452938"/>
          </a:xfrm>
          <a:noFill/>
          <a:extLst>
            <a:ext uri="{909E8E84-426E-40DD-AFC4-6F175D3DCCD1}">
              <a14:hiddenFill xmlns:a14="http://schemas.microsoft.com/office/drawing/2010/main">
                <a:solidFill>
                  <a:srgbClr val="FFFFFF"/>
                </a:solidFill>
              </a14:hiddenFill>
            </a:ext>
          </a:extLst>
        </p:spPr>
      </p:pic>
      <p:sp>
        <p:nvSpPr>
          <p:cNvPr id="29" name="Content Placeholder 28">
            <a:extLst>
              <a:ext uri="{FF2B5EF4-FFF2-40B4-BE49-F238E27FC236}">
                <a16:creationId xmlns:a16="http://schemas.microsoft.com/office/drawing/2014/main" id="{D8C646C5-C034-8F36-47EA-FA2140663254}"/>
              </a:ext>
            </a:extLst>
          </p:cNvPr>
          <p:cNvSpPr>
            <a:spLocks noGrp="1"/>
          </p:cNvSpPr>
          <p:nvPr>
            <p:ph idx="12"/>
          </p:nvPr>
        </p:nvSpPr>
        <p:spPr>
          <a:xfrm>
            <a:off x="3158067" y="4792204"/>
            <a:ext cx="5414434" cy="280036"/>
          </a:xfrm>
        </p:spPr>
        <p:txBody>
          <a:bodyPr>
            <a:noAutofit/>
          </a:bodyPr>
          <a:lstStyle/>
          <a:p>
            <a:pPr lvl="0">
              <a:buClrTx/>
              <a:buSzTx/>
              <a:defRPr/>
            </a:pPr>
            <a:r>
              <a:rPr lang="en-US" sz="700"/>
              <a:t>Source: Misiaszek, C., Buzogany, S., &amp; Freishtat, H. (2018). </a:t>
            </a:r>
            <a:r>
              <a:rPr lang="en-US" sz="700" i="1"/>
              <a:t>Baltimore City’s food environment report: 2018 Report</a:t>
            </a:r>
            <a:r>
              <a:rPr lang="en-US" sz="700"/>
              <a:t>. Johns Hopkins Center for a Livable Future. </a:t>
            </a:r>
            <a:r>
              <a:rPr lang="en-US" sz="700">
                <a:hlinkClick r:id="rId4"/>
              </a:rPr>
              <a:t>https://clf.jhsph.edu/publications/baltimore-citys-food-environment-report-2018-report</a:t>
            </a:r>
            <a:r>
              <a:rPr lang="en-US" sz="700"/>
              <a:t>; Image source: Baltimore City Department of Planning. (2024). </a:t>
            </a:r>
            <a:r>
              <a:rPr lang="en-US" sz="700" i="1"/>
              <a:t>Baltimore City: 2024 Food Environment Brief</a:t>
            </a:r>
            <a:r>
              <a:rPr lang="en-US" sz="700"/>
              <a:t>. </a:t>
            </a:r>
            <a:r>
              <a:rPr lang="en-US" sz="700">
                <a:hlinkClick r:id="rId5"/>
              </a:rPr>
              <a:t>https://planning.baltimorecity.gov/baltimore-food-policy-initiative/food-environment</a:t>
            </a:r>
            <a:endParaRPr lang="en-US" sz="700"/>
          </a:p>
        </p:txBody>
      </p:sp>
      <p:sp>
        <p:nvSpPr>
          <p:cNvPr id="6" name="Slide Number Placeholder 5">
            <a:extLst>
              <a:ext uri="{FF2B5EF4-FFF2-40B4-BE49-F238E27FC236}">
                <a16:creationId xmlns:a16="http://schemas.microsoft.com/office/drawing/2014/main" id="{EE43DC12-5945-093A-85AF-451E9B1E204B}"/>
              </a:ext>
            </a:extLst>
          </p:cNvPr>
          <p:cNvSpPr>
            <a:spLocks noGrp="1"/>
          </p:cNvSpPr>
          <p:nvPr>
            <p:ph type="sldNum" sz="quarter" idx="10"/>
          </p:nvPr>
        </p:nvSpPr>
        <p:spPr>
          <a:xfrm>
            <a:off x="8342334" y="4809744"/>
            <a:ext cx="649266" cy="274637"/>
          </a:xfrm>
        </p:spPr>
        <p:txBody>
          <a:bodyPr/>
          <a:lstStyle/>
          <a:p>
            <a:fld id="{8ABDC324-684B-9C44-A484-D2B69E2467CF}" type="slidenum">
              <a:rPr lang="en-US" smtClean="0"/>
              <a:pPr/>
              <a:t>36</a:t>
            </a:fld>
            <a:endParaRPr lang="en-US"/>
          </a:p>
        </p:txBody>
      </p:sp>
    </p:spTree>
    <p:extLst>
      <p:ext uri="{BB962C8B-B14F-4D97-AF65-F5344CB8AC3E}">
        <p14:creationId xmlns:p14="http://schemas.microsoft.com/office/powerpoint/2010/main" val="272254455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99E041EA-36CA-05F5-F756-ABF68FCBBCC0}"/>
              </a:ext>
            </a:extLst>
          </p:cNvPr>
          <p:cNvSpPr>
            <a:spLocks noGrp="1"/>
          </p:cNvSpPr>
          <p:nvPr>
            <p:ph type="title"/>
          </p:nvPr>
        </p:nvSpPr>
        <p:spPr/>
        <p:txBody>
          <a:bodyPr/>
          <a:lstStyle/>
          <a:p>
            <a:r>
              <a:rPr lang="en-US">
                <a:sym typeface="Montserrat"/>
              </a:rPr>
              <a:t>Cycle of Food Insecurity </a:t>
            </a:r>
            <a:endParaRPr lang="en-US"/>
          </a:p>
        </p:txBody>
      </p:sp>
      <p:sp>
        <p:nvSpPr>
          <p:cNvPr id="14" name="Text Placeholder 13">
            <a:extLst>
              <a:ext uri="{FF2B5EF4-FFF2-40B4-BE49-F238E27FC236}">
                <a16:creationId xmlns:a16="http://schemas.microsoft.com/office/drawing/2014/main" id="{FA8CAB97-F2D7-C0A5-688F-2983B7D5EE06}"/>
              </a:ext>
            </a:extLst>
          </p:cNvPr>
          <p:cNvSpPr>
            <a:spLocks noGrp="1"/>
          </p:cNvSpPr>
          <p:nvPr>
            <p:ph type="body" sz="quarter" idx="14"/>
          </p:nvPr>
        </p:nvSpPr>
        <p:spPr/>
        <p:txBody>
          <a:bodyPr/>
          <a:lstStyle/>
          <a:p>
            <a:endParaRPr lang="en-US"/>
          </a:p>
        </p:txBody>
      </p:sp>
      <p:pic>
        <p:nvPicPr>
          <p:cNvPr id="42" name="Picture Placeholder 41" descr="Clockwise arrow.">
            <a:extLst>
              <a:ext uri="{FF2B5EF4-FFF2-40B4-BE49-F238E27FC236}">
                <a16:creationId xmlns:a16="http://schemas.microsoft.com/office/drawing/2014/main" id="{002F3E2E-EA91-1F26-30F9-C65706DE91EF}"/>
              </a:ext>
              <a:ext uri="{C183D7F6-B498-43B3-948B-1728B52AA6E4}">
                <adec:decorative xmlns:adec="http://schemas.microsoft.com/office/drawing/2017/decorative" val="0"/>
              </a:ext>
            </a:extLst>
          </p:cNvPr>
          <p:cNvPicPr>
            <a:picLocks noGrp="1" noChangeAspect="1"/>
          </p:cNvPicPr>
          <p:nvPr>
            <p:ph type="pic" sz="quarter" idx="27"/>
          </p:nvPr>
        </p:nvPicPr>
        <p:blipFill>
          <a:blip r:embed="rId3"/>
          <a:srcRect t="204" b="204"/>
          <a:stretch>
            <a:fillRect/>
          </a:stretch>
        </p:blipFill>
        <p:spPr>
          <a:xfrm>
            <a:off x="5113272" y="1420188"/>
            <a:ext cx="1946660" cy="1938176"/>
          </a:xfrm>
        </p:spPr>
      </p:pic>
      <p:sp>
        <p:nvSpPr>
          <p:cNvPr id="17" name="Content Placeholder 16">
            <a:extLst>
              <a:ext uri="{FF2B5EF4-FFF2-40B4-BE49-F238E27FC236}">
                <a16:creationId xmlns:a16="http://schemas.microsoft.com/office/drawing/2014/main" id="{A05E2D14-4965-8304-BC86-21875E1106C9}"/>
              </a:ext>
              <a:ext uri="{C183D7F6-B498-43B3-948B-1728B52AA6E4}">
                <adec:decorative xmlns:adec="http://schemas.microsoft.com/office/drawing/2017/decorative" val="0"/>
              </a:ext>
            </a:extLst>
          </p:cNvPr>
          <p:cNvSpPr>
            <a:spLocks noGrp="1"/>
          </p:cNvSpPr>
          <p:nvPr>
            <p:ph idx="21"/>
          </p:nvPr>
        </p:nvSpPr>
        <p:spPr>
          <a:xfrm>
            <a:off x="5296361" y="2027544"/>
            <a:ext cx="1538072" cy="593112"/>
          </a:xfrm>
          <a:noFill/>
          <a:ln>
            <a:noFill/>
          </a:ln>
        </p:spPr>
        <p:txBody>
          <a:bodyPr/>
          <a:lstStyle/>
          <a:p>
            <a:r>
              <a:rPr lang="en-US" sz="2800" b="1">
                <a:solidFill>
                  <a:schemeClr val="accent3"/>
                </a:solidFill>
              </a:rPr>
              <a:t>STRESS</a:t>
            </a:r>
          </a:p>
        </p:txBody>
      </p:sp>
      <p:sp>
        <p:nvSpPr>
          <p:cNvPr id="16" name="Content Placeholder 15">
            <a:extLst>
              <a:ext uri="{FF2B5EF4-FFF2-40B4-BE49-F238E27FC236}">
                <a16:creationId xmlns:a16="http://schemas.microsoft.com/office/drawing/2014/main" id="{88772A22-2A2F-A1B1-8717-D8ED9FB10315}"/>
              </a:ext>
            </a:extLst>
          </p:cNvPr>
          <p:cNvSpPr>
            <a:spLocks noGrp="1"/>
          </p:cNvSpPr>
          <p:nvPr>
            <p:ph idx="20"/>
          </p:nvPr>
        </p:nvSpPr>
        <p:spPr>
          <a:xfrm>
            <a:off x="5242437" y="220093"/>
            <a:ext cx="1645920" cy="1143000"/>
          </a:xfrm>
          <a:noFill/>
          <a:ln w="28575"/>
        </p:spPr>
        <p:txBody>
          <a:bodyPr/>
          <a:lstStyle/>
          <a:p>
            <a:r>
              <a:rPr lang="en-US" sz="2000" b="1"/>
              <a:t>Food insecurity</a:t>
            </a:r>
          </a:p>
        </p:txBody>
      </p:sp>
      <mc:AlternateContent xmlns:mc="http://schemas.openxmlformats.org/markup-compatibility/2006" xmlns:a14="http://schemas.microsoft.com/office/drawing/2010/main">
        <mc:Choice Requires="a14">
          <p:sp>
            <p:nvSpPr>
              <p:cNvPr id="18" name="Content Placeholder 17">
                <a:extLst>
                  <a:ext uri="{FF2B5EF4-FFF2-40B4-BE49-F238E27FC236}">
                    <a16:creationId xmlns:a16="http://schemas.microsoft.com/office/drawing/2014/main" id="{65F0EBD4-2F48-4090-D5F9-14D40381E15A}"/>
                  </a:ext>
                </a:extLst>
              </p:cNvPr>
              <p:cNvSpPr>
                <a:spLocks noGrp="1"/>
              </p:cNvSpPr>
              <p:nvPr>
                <p:ph idx="22"/>
              </p:nvPr>
            </p:nvSpPr>
            <p:spPr>
              <a:xfrm>
                <a:off x="7113505" y="1492916"/>
                <a:ext cx="1833992" cy="1509440"/>
              </a:xfrm>
              <a:noFill/>
              <a:ln w="28575"/>
            </p:spPr>
            <p:txBody>
              <a:bodyPr/>
              <a:lstStyle/>
              <a:p>
                <a:pPr>
                  <a:spcBef>
                    <a:spcPts val="1200"/>
                  </a:spcBef>
                </a:pPr>
                <a:r>
                  <a:rPr lang="en-US" sz="1800" b="1"/>
                  <a:t>Coping Strategies </a:t>
                </a:r>
                <a:endParaRPr lang="en-US" sz="1800"/>
              </a:p>
              <a:p>
                <a:pPr>
                  <a:spcBef>
                    <a:spcPts val="1200"/>
                  </a:spcBef>
                </a:pPr>
                <a:r>
                  <a:rPr lang="en-US" sz="1800"/>
                  <a:t>Diet quality Eating behaviors </a:t>
                </a:r>
                <a14:m>
                  <m:oMath xmlns:m="http://schemas.openxmlformats.org/officeDocument/2006/math">
                    <m:r>
                      <a:rPr lang="en-US" sz="1800" i="1">
                        <a:latin typeface="Cambria Math" panose="02040503050406030204" pitchFamily="18" charset="0"/>
                        <a:ea typeface="Cambria Math" panose="02040503050406030204" pitchFamily="18" charset="0"/>
                      </a:rPr>
                      <m:t>↓ </m:t>
                    </m:r>
                  </m:oMath>
                </a14:m>
                <a:r>
                  <a:rPr lang="en-US" sz="1800"/>
                  <a:t>Bandwidth</a:t>
                </a:r>
              </a:p>
            </p:txBody>
          </p:sp>
        </mc:Choice>
        <mc:Fallback xmlns="">
          <p:sp>
            <p:nvSpPr>
              <p:cNvPr id="18" name="Content Placeholder 17">
                <a:extLst>
                  <a:ext uri="{FF2B5EF4-FFF2-40B4-BE49-F238E27FC236}">
                    <a16:creationId xmlns:a16="http://schemas.microsoft.com/office/drawing/2014/main" id="{65F0EBD4-2F48-4090-D5F9-14D40381E15A}"/>
                  </a:ext>
                </a:extLst>
              </p:cNvPr>
              <p:cNvSpPr>
                <a:spLocks noGrp="1" noRot="1" noChangeAspect="1" noMove="1" noResize="1" noEditPoints="1" noAdjustHandles="1" noChangeArrowheads="1" noChangeShapeType="1" noTextEdit="1"/>
              </p:cNvSpPr>
              <p:nvPr>
                <p:ph idx="22"/>
              </p:nvPr>
            </p:nvSpPr>
            <p:spPr>
              <a:xfrm>
                <a:off x="7113505" y="1492916"/>
                <a:ext cx="1833992" cy="1509440"/>
              </a:xfrm>
              <a:blipFill>
                <a:blip r:embed="rId4"/>
                <a:stretch>
                  <a:fillRect l="-2288" r="-3595"/>
                </a:stretch>
              </a:blipFill>
              <a:ln w="28575"/>
            </p:spPr>
            <p:txBody>
              <a:bodyPr/>
              <a:lstStyle/>
              <a:p>
                <a:r>
                  <a:rPr lang="en-US">
                    <a:noFill/>
                  </a:rPr>
                  <a:t> </a:t>
                </a:r>
              </a:p>
            </p:txBody>
          </p:sp>
        </mc:Fallback>
      </mc:AlternateContent>
      <p:sp>
        <p:nvSpPr>
          <p:cNvPr id="20" name="Content Placeholder 19">
            <a:extLst>
              <a:ext uri="{FF2B5EF4-FFF2-40B4-BE49-F238E27FC236}">
                <a16:creationId xmlns:a16="http://schemas.microsoft.com/office/drawing/2014/main" id="{497AD7F7-F2AD-6EDE-1666-9B647576AB03}"/>
              </a:ext>
            </a:extLst>
          </p:cNvPr>
          <p:cNvSpPr>
            <a:spLocks noGrp="1"/>
          </p:cNvSpPr>
          <p:nvPr>
            <p:ph idx="26"/>
          </p:nvPr>
        </p:nvSpPr>
        <p:spPr>
          <a:xfrm>
            <a:off x="6384581" y="3325780"/>
            <a:ext cx="1645920" cy="1143000"/>
          </a:xfrm>
          <a:noFill/>
          <a:ln w="28575"/>
        </p:spPr>
        <p:txBody>
          <a:bodyPr/>
          <a:lstStyle/>
          <a:p>
            <a:r>
              <a:rPr lang="en-US" sz="2000" b="1"/>
              <a:t>Chronic </a:t>
            </a:r>
            <a:br>
              <a:rPr lang="en-US" sz="2000" b="1"/>
            </a:br>
            <a:r>
              <a:rPr lang="en-US" sz="2000" b="1"/>
              <a:t>Disease</a:t>
            </a:r>
          </a:p>
        </p:txBody>
      </p:sp>
      <mc:AlternateContent xmlns:mc="http://schemas.openxmlformats.org/markup-compatibility/2006" xmlns:a14="http://schemas.microsoft.com/office/drawing/2010/main">
        <mc:Choice Requires="a14">
          <p:sp>
            <p:nvSpPr>
              <p:cNvPr id="19" name="Content Placeholder 18">
                <a:extLst>
                  <a:ext uri="{FF2B5EF4-FFF2-40B4-BE49-F238E27FC236}">
                    <a16:creationId xmlns:a16="http://schemas.microsoft.com/office/drawing/2014/main" id="{3D619DD0-A5E8-B844-BB76-D335B7C2671C}"/>
                  </a:ext>
                </a:extLst>
              </p:cNvPr>
              <p:cNvSpPr>
                <a:spLocks noGrp="1"/>
              </p:cNvSpPr>
              <p:nvPr>
                <p:ph idx="24"/>
              </p:nvPr>
            </p:nvSpPr>
            <p:spPr>
              <a:xfrm>
                <a:off x="4053602" y="3325780"/>
                <a:ext cx="1645920" cy="1143000"/>
              </a:xfrm>
              <a:noFill/>
              <a:ln w="28575"/>
            </p:spPr>
            <p:txBody>
              <a:bodyPr/>
              <a:lstStyle/>
              <a:p>
                <a:pPr>
                  <a:spcBef>
                    <a:spcPts val="1200"/>
                  </a:spcBef>
                </a:pPr>
                <a14:m>
                  <m:oMath xmlns:m="http://schemas.openxmlformats.org/officeDocument/2006/math">
                    <m:r>
                      <a:rPr lang="en-US" sz="1800" i="1" smtClean="0">
                        <a:latin typeface="Cambria Math" panose="02040503050406030204" pitchFamily="18" charset="0"/>
                        <a:ea typeface="Cambria Math" panose="02040503050406030204" pitchFamily="18" charset="0"/>
                      </a:rPr>
                      <m:t>↓</m:t>
                    </m:r>
                  </m:oMath>
                </a14:m>
                <a:r>
                  <a:rPr lang="en-US" sz="1800"/>
                  <a:t> Employability</a:t>
                </a:r>
              </a:p>
              <a:p>
                <a:pPr>
                  <a:spcBef>
                    <a:spcPts val="1200"/>
                  </a:spcBef>
                </a:pPr>
                <a14:m>
                  <m:oMath xmlns:m="http://schemas.openxmlformats.org/officeDocument/2006/math">
                    <m:r>
                      <a:rPr lang="en-US" sz="1800" i="1" smtClean="0">
                        <a:latin typeface="Cambria Math" panose="02040503050406030204" pitchFamily="18" charset="0"/>
                        <a:ea typeface="Cambria Math" panose="02040503050406030204" pitchFamily="18" charset="0"/>
                      </a:rPr>
                      <m:t>↑</m:t>
                    </m:r>
                  </m:oMath>
                </a14:m>
                <a:r>
                  <a:rPr lang="en-US" sz="1800"/>
                  <a:t> Health care expenses</a:t>
                </a:r>
              </a:p>
            </p:txBody>
          </p:sp>
        </mc:Choice>
        <mc:Fallback xmlns="">
          <p:sp>
            <p:nvSpPr>
              <p:cNvPr id="19" name="Content Placeholder 18">
                <a:extLst>
                  <a:ext uri="{FF2B5EF4-FFF2-40B4-BE49-F238E27FC236}">
                    <a16:creationId xmlns:a16="http://schemas.microsoft.com/office/drawing/2014/main" id="{3D619DD0-A5E8-B844-BB76-D335B7C2671C}"/>
                  </a:ext>
                </a:extLst>
              </p:cNvPr>
              <p:cNvSpPr>
                <a:spLocks noGrp="1" noRot="1" noChangeAspect="1" noMove="1" noResize="1" noEditPoints="1" noAdjustHandles="1" noChangeArrowheads="1" noChangeShapeType="1" noTextEdit="1"/>
              </p:cNvSpPr>
              <p:nvPr>
                <p:ph idx="24"/>
              </p:nvPr>
            </p:nvSpPr>
            <p:spPr>
              <a:xfrm>
                <a:off x="4053602" y="3325780"/>
                <a:ext cx="1645920" cy="1143000"/>
              </a:xfrm>
              <a:blipFill>
                <a:blip r:embed="rId5"/>
                <a:stretch>
                  <a:fillRect r="-1091" b="-3646"/>
                </a:stretch>
              </a:blipFill>
              <a:ln w="28575"/>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Content Placeholder 14">
                <a:extLst>
                  <a:ext uri="{FF2B5EF4-FFF2-40B4-BE49-F238E27FC236}">
                    <a16:creationId xmlns:a16="http://schemas.microsoft.com/office/drawing/2014/main" id="{579817F3-8AB8-BB84-95D5-CDA1DC66F38A}"/>
                  </a:ext>
                </a:extLst>
              </p:cNvPr>
              <p:cNvSpPr>
                <a:spLocks noGrp="1"/>
              </p:cNvSpPr>
              <p:nvPr>
                <p:ph idx="19"/>
              </p:nvPr>
            </p:nvSpPr>
            <p:spPr>
              <a:xfrm>
                <a:off x="3273997" y="1492916"/>
                <a:ext cx="1645920" cy="1509440"/>
              </a:xfrm>
              <a:noFill/>
              <a:ln w="28575"/>
            </p:spPr>
            <p:txBody>
              <a:bodyPr/>
              <a:lstStyle/>
              <a:p>
                <a:pPr>
                  <a:spcBef>
                    <a:spcPts val="1200"/>
                  </a:spcBef>
                </a:pPr>
                <a14:m>
                  <m:oMath xmlns:m="http://schemas.openxmlformats.org/officeDocument/2006/math">
                    <m:r>
                      <a:rPr lang="en-US" sz="1800" i="1" smtClean="0">
                        <a:latin typeface="Cambria Math" panose="02040503050406030204" pitchFamily="18" charset="0"/>
                        <a:ea typeface="Cambria Math" panose="02040503050406030204" pitchFamily="18" charset="0"/>
                      </a:rPr>
                      <m:t>↓</m:t>
                    </m:r>
                  </m:oMath>
                </a14:m>
                <a:r>
                  <a:rPr lang="en-US" sz="1800"/>
                  <a:t> Income</a:t>
                </a:r>
              </a:p>
              <a:p>
                <a:pPr>
                  <a:spcBef>
                    <a:spcPts val="1200"/>
                  </a:spcBef>
                </a:pPr>
                <a14:m>
                  <m:oMath xmlns:m="http://schemas.openxmlformats.org/officeDocument/2006/math">
                    <m:r>
                      <a:rPr lang="en-US" sz="1800" i="1" smtClean="0">
                        <a:latin typeface="Cambria Math" panose="02040503050406030204" pitchFamily="18" charset="0"/>
                        <a:ea typeface="Cambria Math" panose="02040503050406030204" pitchFamily="18" charset="0"/>
                      </a:rPr>
                      <m:t>↑</m:t>
                    </m:r>
                  </m:oMath>
                </a14:m>
                <a:r>
                  <a:rPr lang="en-US" sz="1800"/>
                  <a:t> spending tradeoffs</a:t>
                </a:r>
              </a:p>
            </p:txBody>
          </p:sp>
        </mc:Choice>
        <mc:Fallback xmlns="">
          <p:sp>
            <p:nvSpPr>
              <p:cNvPr id="15" name="Content Placeholder 14">
                <a:extLst>
                  <a:ext uri="{FF2B5EF4-FFF2-40B4-BE49-F238E27FC236}">
                    <a16:creationId xmlns:a16="http://schemas.microsoft.com/office/drawing/2014/main" id="{579817F3-8AB8-BB84-95D5-CDA1DC66F38A}"/>
                  </a:ext>
                </a:extLst>
              </p:cNvPr>
              <p:cNvSpPr>
                <a:spLocks noGrp="1" noRot="1" noChangeAspect="1" noMove="1" noResize="1" noEditPoints="1" noAdjustHandles="1" noChangeArrowheads="1" noChangeShapeType="1" noTextEdit="1"/>
              </p:cNvSpPr>
              <p:nvPr>
                <p:ph idx="19"/>
              </p:nvPr>
            </p:nvSpPr>
            <p:spPr>
              <a:xfrm>
                <a:off x="3273997" y="1492916"/>
                <a:ext cx="1645920" cy="1509440"/>
              </a:xfrm>
              <a:blipFill>
                <a:blip r:embed="rId6"/>
                <a:stretch>
                  <a:fillRect/>
                </a:stretch>
              </a:blipFill>
              <a:ln w="28575"/>
            </p:spPr>
            <p:txBody>
              <a:bodyPr/>
              <a:lstStyle/>
              <a:p>
                <a:r>
                  <a:rPr lang="en-US">
                    <a:noFill/>
                  </a:rPr>
                  <a:t> </a:t>
                </a:r>
              </a:p>
            </p:txBody>
          </p:sp>
        </mc:Fallback>
      </mc:AlternateContent>
      <p:sp>
        <p:nvSpPr>
          <p:cNvPr id="13" name="Content Placeholder 12">
            <a:extLst>
              <a:ext uri="{FF2B5EF4-FFF2-40B4-BE49-F238E27FC236}">
                <a16:creationId xmlns:a16="http://schemas.microsoft.com/office/drawing/2014/main" id="{A8593A31-FE4B-8486-4903-88E8FD5E2793}"/>
              </a:ext>
            </a:extLst>
          </p:cNvPr>
          <p:cNvSpPr>
            <a:spLocks noGrp="1"/>
          </p:cNvSpPr>
          <p:nvPr>
            <p:ph idx="12"/>
          </p:nvPr>
        </p:nvSpPr>
        <p:spPr>
          <a:xfrm>
            <a:off x="3158066" y="4792204"/>
            <a:ext cx="5437293" cy="274320"/>
          </a:xfrm>
        </p:spPr>
        <p:txBody>
          <a:bodyPr>
            <a:noAutofit/>
          </a:bodyPr>
          <a:lstStyle/>
          <a:p>
            <a:pPr lvl="0"/>
            <a:r>
              <a:rPr lang="en-US" sz="600"/>
              <a:t>Sources: Liu, Y., &amp; Eicher-Miller, H. A. (2021). Food Insecurity and Cardiovascular Disease Risk. </a:t>
            </a:r>
            <a:r>
              <a:rPr lang="en-US" sz="600" i="1"/>
              <a:t>Current Atherosclerosis Reports</a:t>
            </a:r>
            <a:r>
              <a:rPr lang="en-US" sz="600"/>
              <a:t>, </a:t>
            </a:r>
            <a:r>
              <a:rPr lang="en-US" sz="600" i="1"/>
              <a:t>23</a:t>
            </a:r>
            <a:r>
              <a:rPr lang="en-US" sz="600"/>
              <a:t>(6), 24. </a:t>
            </a:r>
            <a:r>
              <a:rPr lang="en-US" sz="600">
                <a:hlinkClick r:id="rId7"/>
              </a:rPr>
              <a:t>https://doi.org/10.1007/s11883-021-00923-6</a:t>
            </a:r>
            <a:r>
              <a:rPr lang="en-US" sz="600"/>
              <a:t>; Parekh, T., Xue, H., Cheskin, L. J., &amp; Cuellar, A. E. (2022). Food insecurity and housing instability as determinants of cardiovascular health outcomes: A systematic review. </a:t>
            </a:r>
            <a:r>
              <a:rPr lang="en-US" sz="600" i="1"/>
              <a:t>Nutrition, Metabolism and Cardiovascular Diseases</a:t>
            </a:r>
            <a:r>
              <a:rPr lang="en-US" sz="600"/>
              <a:t>, </a:t>
            </a:r>
            <a:r>
              <a:rPr lang="en-US" sz="600" i="1"/>
              <a:t>32</a:t>
            </a:r>
            <a:r>
              <a:rPr lang="en-US" sz="600"/>
              <a:t>(7), 1590–1608. </a:t>
            </a:r>
            <a:r>
              <a:rPr lang="en-US" sz="600">
                <a:hlinkClick r:id="rId8"/>
              </a:rPr>
              <a:t>https://doi.org/10.1016/j.numecd.2022.03.025</a:t>
            </a:r>
            <a:r>
              <a:rPr lang="en-US" sz="600"/>
              <a:t>; Odoms-Young, A., Brown, A. G. M., Agurs-Collins, T., &amp; Glanz, K. (2024). Food Insecurity, Neighborhood Food Environment, and Health Disparities: State of the Science, Research Gaps and Opportunities. </a:t>
            </a:r>
            <a:r>
              <a:rPr lang="en-US" sz="600" i="1"/>
              <a:t>The American Journal of Clinical Nutrition</a:t>
            </a:r>
            <a:r>
              <a:rPr lang="en-US" sz="600"/>
              <a:t>, </a:t>
            </a:r>
            <a:r>
              <a:rPr lang="en-US" sz="600" i="1"/>
              <a:t>119</a:t>
            </a:r>
            <a:r>
              <a:rPr lang="en-US" sz="600"/>
              <a:t>(3), 850–861. </a:t>
            </a:r>
            <a:r>
              <a:rPr lang="en-US" sz="600" u="sng">
                <a:hlinkClick r:id="rId9"/>
              </a:rPr>
              <a:t>https://doi.org/10.1016/j.ajcnut.2023.12.019</a:t>
            </a:r>
            <a:endParaRPr lang="en-US" sz="600" kern="100">
              <a:latin typeface="Aptos" panose="020B0004020202020204" pitchFamily="34" charset="0"/>
              <a:ea typeface="Aptos" panose="020B0004020202020204" pitchFamily="34" charset="0"/>
              <a:cs typeface="Times New Roman" panose="02020603050405020304" pitchFamily="18" charset="0"/>
            </a:endParaRPr>
          </a:p>
        </p:txBody>
      </p:sp>
      <p:sp>
        <p:nvSpPr>
          <p:cNvPr id="11" name="Slide Number Placeholder 10">
            <a:extLst>
              <a:ext uri="{FF2B5EF4-FFF2-40B4-BE49-F238E27FC236}">
                <a16:creationId xmlns:a16="http://schemas.microsoft.com/office/drawing/2014/main" id="{6C6D9CE8-2BBA-9D4F-0F4C-975448EEA68C}"/>
              </a:ext>
            </a:extLst>
          </p:cNvPr>
          <p:cNvSpPr>
            <a:spLocks noGrp="1"/>
          </p:cNvSpPr>
          <p:nvPr>
            <p:ph type="sldNum" sz="quarter" idx="10"/>
          </p:nvPr>
        </p:nvSpPr>
        <p:spPr/>
        <p:txBody>
          <a:bodyPr/>
          <a:lstStyle/>
          <a:p>
            <a:fld id="{8ABDC324-684B-9C44-A484-D2B69E2467CF}" type="slidenum">
              <a:rPr lang="en-US" smtClean="0"/>
              <a:pPr/>
              <a:t>37</a:t>
            </a:fld>
            <a:endParaRPr lang="en-US"/>
          </a:p>
        </p:txBody>
      </p:sp>
    </p:spTree>
    <p:extLst>
      <p:ext uri="{BB962C8B-B14F-4D97-AF65-F5344CB8AC3E}">
        <p14:creationId xmlns:p14="http://schemas.microsoft.com/office/powerpoint/2010/main" val="24173680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1D4E29B-F698-C566-BBB8-7116B4EAA311}"/>
              </a:ext>
            </a:extLst>
          </p:cNvPr>
          <p:cNvSpPr>
            <a:spLocks noGrp="1"/>
          </p:cNvSpPr>
          <p:nvPr>
            <p:ph type="title"/>
          </p:nvPr>
        </p:nvSpPr>
        <p:spPr/>
        <p:txBody>
          <a:bodyPr/>
          <a:lstStyle/>
          <a:p>
            <a:r>
              <a:rPr lang="en-US">
                <a:sym typeface="Montserrat"/>
              </a:rPr>
              <a:t>Food Security Influences Nutrition Security and Health Outcomes </a:t>
            </a:r>
            <a:endParaRPr lang="en-US"/>
          </a:p>
        </p:txBody>
      </p:sp>
      <p:pic>
        <p:nvPicPr>
          <p:cNvPr id="19" name="Content Placeholder 18" descr="Figure 1. Moving from food sufficiency to nutrition security in the United States. Key points are discussed by the presenter.">
            <a:extLst>
              <a:ext uri="{FF2B5EF4-FFF2-40B4-BE49-F238E27FC236}">
                <a16:creationId xmlns:a16="http://schemas.microsoft.com/office/drawing/2014/main" id="{941638E9-6AFA-25F9-C2FD-388D48D56E7C}"/>
              </a:ext>
            </a:extLst>
          </p:cNvPr>
          <p:cNvPicPr>
            <a:picLocks noGrp="1" noChangeAspect="1"/>
          </p:cNvPicPr>
          <p:nvPr>
            <p:ph idx="13"/>
          </p:nvPr>
        </p:nvPicPr>
        <p:blipFill>
          <a:blip r:embed="rId3"/>
          <a:stretch>
            <a:fillRect/>
          </a:stretch>
        </p:blipFill>
        <p:spPr>
          <a:xfrm>
            <a:off x="149313" y="1201308"/>
            <a:ext cx="6548592" cy="2974452"/>
          </a:xfrm>
        </p:spPr>
      </p:pic>
      <p:sp>
        <p:nvSpPr>
          <p:cNvPr id="11" name="Text Placeholder 10">
            <a:extLst>
              <a:ext uri="{FF2B5EF4-FFF2-40B4-BE49-F238E27FC236}">
                <a16:creationId xmlns:a16="http://schemas.microsoft.com/office/drawing/2014/main" id="{00CE1C07-17E6-A446-D208-E8B2360B0340}"/>
              </a:ext>
            </a:extLst>
          </p:cNvPr>
          <p:cNvSpPr>
            <a:spLocks noGrp="1"/>
          </p:cNvSpPr>
          <p:nvPr>
            <p:ph type="body" sz="quarter" idx="18"/>
          </p:nvPr>
        </p:nvSpPr>
        <p:spPr>
          <a:xfrm>
            <a:off x="6857997" y="1201308"/>
            <a:ext cx="2133601" cy="450850"/>
          </a:xfrm>
        </p:spPr>
        <p:txBody>
          <a:bodyPr/>
          <a:lstStyle/>
          <a:p>
            <a:r>
              <a:rPr lang="en-US"/>
              <a:t>Nutrition security influences</a:t>
            </a:r>
          </a:p>
        </p:txBody>
      </p:sp>
      <p:sp>
        <p:nvSpPr>
          <p:cNvPr id="8" name="Content Placeholder 7">
            <a:extLst>
              <a:ext uri="{FF2B5EF4-FFF2-40B4-BE49-F238E27FC236}">
                <a16:creationId xmlns:a16="http://schemas.microsoft.com/office/drawing/2014/main" id="{18B2D109-66D2-9E83-5265-878D18185EA7}"/>
              </a:ext>
            </a:extLst>
          </p:cNvPr>
          <p:cNvSpPr>
            <a:spLocks noGrp="1"/>
          </p:cNvSpPr>
          <p:nvPr>
            <p:ph idx="12"/>
          </p:nvPr>
        </p:nvSpPr>
        <p:spPr>
          <a:xfrm>
            <a:off x="6858000" y="1728216"/>
            <a:ext cx="2133600" cy="2447544"/>
          </a:xfrm>
        </p:spPr>
        <p:txBody>
          <a:bodyPr/>
          <a:lstStyle/>
          <a:p>
            <a:pPr>
              <a:spcBef>
                <a:spcPts val="1200"/>
              </a:spcBef>
            </a:pPr>
            <a:r>
              <a:rPr lang="en-US"/>
              <a:t>Physical health</a:t>
            </a:r>
          </a:p>
          <a:p>
            <a:pPr>
              <a:spcBef>
                <a:spcPts val="1200"/>
              </a:spcBef>
            </a:pPr>
            <a:r>
              <a:rPr lang="en-US"/>
              <a:t>Mental health</a:t>
            </a:r>
          </a:p>
          <a:p>
            <a:pPr>
              <a:spcBef>
                <a:spcPts val="1200"/>
              </a:spcBef>
            </a:pPr>
            <a:r>
              <a:rPr lang="en-US"/>
              <a:t>Life expectancy</a:t>
            </a:r>
          </a:p>
          <a:p>
            <a:pPr>
              <a:spcBef>
                <a:spcPts val="1200"/>
              </a:spcBef>
            </a:pPr>
            <a:r>
              <a:rPr lang="en-US"/>
              <a:t>Maternal health and complications</a:t>
            </a:r>
          </a:p>
          <a:p>
            <a:pPr>
              <a:spcBef>
                <a:spcPts val="1200"/>
              </a:spcBef>
            </a:pPr>
            <a:r>
              <a:rPr lang="en-US"/>
              <a:t>Child health and development</a:t>
            </a:r>
          </a:p>
        </p:txBody>
      </p:sp>
      <p:sp>
        <p:nvSpPr>
          <p:cNvPr id="12" name="Content Placeholder 11">
            <a:extLst>
              <a:ext uri="{FF2B5EF4-FFF2-40B4-BE49-F238E27FC236}">
                <a16:creationId xmlns:a16="http://schemas.microsoft.com/office/drawing/2014/main" id="{0F6BDEF3-5CE3-B51B-C5EF-53765958BE35}"/>
              </a:ext>
            </a:extLst>
          </p:cNvPr>
          <p:cNvSpPr>
            <a:spLocks noGrp="1"/>
          </p:cNvSpPr>
          <p:nvPr>
            <p:ph idx="20"/>
          </p:nvPr>
        </p:nvSpPr>
        <p:spPr>
          <a:xfrm>
            <a:off x="149313" y="4792204"/>
            <a:ext cx="8479995" cy="274638"/>
          </a:xfrm>
        </p:spPr>
        <p:txBody>
          <a:bodyPr>
            <a:noAutofit/>
          </a:bodyPr>
          <a:lstStyle/>
          <a:p>
            <a:pPr lvl="0"/>
            <a:r>
              <a:rPr lang="en-US" sz="700"/>
              <a:t>Sources: Braveman, P. (2014). What are health disparities and health equity? We need to be clear. </a:t>
            </a:r>
            <a:r>
              <a:rPr lang="en-US" sz="700" i="1"/>
              <a:t>Public Health Reports®</a:t>
            </a:r>
            <a:r>
              <a:rPr lang="en-US" sz="700"/>
              <a:t>, </a:t>
            </a:r>
            <a:r>
              <a:rPr lang="en-US" sz="700" i="1"/>
              <a:t>129</a:t>
            </a:r>
            <a:r>
              <a:rPr lang="en-US" sz="700"/>
              <a:t>(1_suppl2), 5–8. </a:t>
            </a:r>
            <a:r>
              <a:rPr lang="en-US" sz="700">
                <a:hlinkClick r:id="rId4"/>
              </a:rPr>
              <a:t>https://doi.org/10.1177/00333549141291S203</a:t>
            </a:r>
            <a:r>
              <a:rPr lang="en-US" sz="700"/>
              <a:t>; Liu, Y., &amp; Eicher-Miller, H. A. (2021). Food Insecurity and Cardiovascular Disease Risk. </a:t>
            </a:r>
            <a:r>
              <a:rPr lang="en-US" sz="700" i="1"/>
              <a:t>Current Atherosclerosis Reports</a:t>
            </a:r>
            <a:r>
              <a:rPr lang="en-US" sz="700"/>
              <a:t>, </a:t>
            </a:r>
            <a:r>
              <a:rPr lang="en-US" sz="700" i="1"/>
              <a:t>23</a:t>
            </a:r>
            <a:r>
              <a:rPr lang="en-US" sz="700"/>
              <a:t>(6), 24. </a:t>
            </a:r>
            <a:r>
              <a:rPr lang="en-US" sz="700">
                <a:hlinkClick r:id="rId5"/>
              </a:rPr>
              <a:t>https://doi.org/10.1007/s11883-021-00923-6</a:t>
            </a:r>
            <a:r>
              <a:rPr lang="en-US" sz="700"/>
              <a:t>; Parekh, T., Xue, H., Cheskin, L. J., &amp; Cuellar, A. E. (2022). Food insecurity and housing instability as determinants of cardiovascular health outcomes: A systematic review. </a:t>
            </a:r>
            <a:r>
              <a:rPr lang="en-US" sz="700" i="1"/>
              <a:t>Nutrition, Metabolism and Cardiovascular Diseases</a:t>
            </a:r>
            <a:r>
              <a:rPr lang="en-US" sz="700"/>
              <a:t>, </a:t>
            </a:r>
            <a:r>
              <a:rPr lang="en-US" sz="700" i="1"/>
              <a:t>32</a:t>
            </a:r>
            <a:r>
              <a:rPr lang="en-US" sz="700"/>
              <a:t>(7), 1590–1608. </a:t>
            </a:r>
            <a:r>
              <a:rPr lang="en-US" sz="700">
                <a:hlinkClick r:id="rId6"/>
              </a:rPr>
              <a:t>https://doi.org/10.1016/j.numecd.2022.03.025</a:t>
            </a:r>
            <a:r>
              <a:rPr lang="en-US" sz="700"/>
              <a:t>; Odoms-Young, A., Brown, A. G. M., Agurs-Collins, T., &amp; Glanz, K. (2024). Food Insecurity, Neighborhood Food Environment, and Health Disparities: State of the Science, Research Gaps and Opportunities. </a:t>
            </a:r>
            <a:r>
              <a:rPr lang="en-US" sz="700" i="1"/>
              <a:t>The American Journal of Clinical Nutrition</a:t>
            </a:r>
            <a:r>
              <a:rPr lang="en-US" sz="700"/>
              <a:t>, </a:t>
            </a:r>
            <a:r>
              <a:rPr lang="en-US" sz="700" i="1"/>
              <a:t>119</a:t>
            </a:r>
            <a:r>
              <a:rPr lang="en-US" sz="700"/>
              <a:t>(3), 850–861. </a:t>
            </a:r>
            <a:r>
              <a:rPr lang="en-US" sz="700" u="sng">
                <a:hlinkClick r:id="rId7"/>
              </a:rPr>
              <a:t>https://doi.org/10.1016/j.ajcnut.2023.12.019</a:t>
            </a:r>
            <a:r>
              <a:rPr lang="en-US" sz="700"/>
              <a:t>;</a:t>
            </a:r>
            <a:r>
              <a:rPr lang="en-US" sz="700" u="sng"/>
              <a:t> </a:t>
            </a:r>
            <a:r>
              <a:rPr lang="en-US" sz="700"/>
              <a:t>Image source: Brandt, E. J., Mozaffarian, D., Leung, C. W., Berkowitz, S. A., &amp; Murthy, V. L. (2023). </a:t>
            </a:r>
            <a:r>
              <a:rPr lang="en-US" sz="700" i="1"/>
              <a:t>Figure 1. Moving from food sufficiency to nutrition security in the United States</a:t>
            </a:r>
            <a:r>
              <a:rPr lang="en-US" sz="700"/>
              <a:t> [Chart]. Diet and food and nutrition insecurity and cardiometabolic disease. </a:t>
            </a:r>
            <a:r>
              <a:rPr lang="en-US" sz="700" i="1"/>
              <a:t>Circulation Research</a:t>
            </a:r>
            <a:r>
              <a:rPr lang="en-US" sz="700"/>
              <a:t>, </a:t>
            </a:r>
            <a:r>
              <a:rPr lang="en-US" sz="700" i="1"/>
              <a:t>132</a:t>
            </a:r>
            <a:r>
              <a:rPr lang="en-US" sz="700"/>
              <a:t>(12), 1692–1706. </a:t>
            </a:r>
            <a:r>
              <a:rPr lang="en-US" sz="700">
                <a:hlinkClick r:id="rId8"/>
              </a:rPr>
              <a:t>https://doi.org/10.1161/CIRCRESAHA.123.322065</a:t>
            </a:r>
            <a:r>
              <a:rPr lang="en-US" sz="700"/>
              <a:t> (Adapted from Thorndike et al. Illustration credit: Sceyence Studios).</a:t>
            </a:r>
          </a:p>
        </p:txBody>
      </p:sp>
      <p:sp>
        <p:nvSpPr>
          <p:cNvPr id="6" name="Slide Number Placeholder 5">
            <a:extLst>
              <a:ext uri="{FF2B5EF4-FFF2-40B4-BE49-F238E27FC236}">
                <a16:creationId xmlns:a16="http://schemas.microsoft.com/office/drawing/2014/main" id="{3073D87F-351D-2470-5305-20E618139192}"/>
              </a:ext>
            </a:extLst>
          </p:cNvPr>
          <p:cNvSpPr>
            <a:spLocks noGrp="1"/>
          </p:cNvSpPr>
          <p:nvPr>
            <p:ph type="sldNum" sz="quarter" idx="19"/>
          </p:nvPr>
        </p:nvSpPr>
        <p:spPr/>
        <p:txBody>
          <a:bodyPr/>
          <a:lstStyle/>
          <a:p>
            <a:fld id="{8ABDC324-684B-9C44-A484-D2B69E2467CF}" type="slidenum">
              <a:rPr lang="en-US" smtClean="0"/>
              <a:pPr/>
              <a:t>38</a:t>
            </a:fld>
            <a:endParaRPr lang="en-US"/>
          </a:p>
        </p:txBody>
      </p:sp>
    </p:spTree>
    <p:extLst>
      <p:ext uri="{BB962C8B-B14F-4D97-AF65-F5344CB8AC3E}">
        <p14:creationId xmlns:p14="http://schemas.microsoft.com/office/powerpoint/2010/main" val="376315745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685AF61E-0637-D084-DBA8-A53A8AF0B99C}"/>
              </a:ext>
            </a:extLst>
          </p:cNvPr>
          <p:cNvSpPr>
            <a:spLocks noGrp="1"/>
          </p:cNvSpPr>
          <p:nvPr>
            <p:ph type="title"/>
          </p:nvPr>
        </p:nvSpPr>
        <p:spPr/>
        <p:txBody>
          <a:bodyPr/>
          <a:lstStyle/>
          <a:p>
            <a:r>
              <a:rPr lang="en-US"/>
              <a:t>Differences in United States Adult Dietary Patterns by Cardiometabolic Health and Socioeconomic Vulnerability</a:t>
            </a:r>
          </a:p>
        </p:txBody>
      </p:sp>
      <p:pic>
        <p:nvPicPr>
          <p:cNvPr id="39" name="Content Placeholder 38" descr="FIGURE 2. Association of dietary patterns (principal components score) with number of social risk factors for the entire cohort and by race and ethnicity. (A) Entire cohort; (B) non-Hispanic White individuals; (C) non-Hispanic Black individuals; (D) Hispanic individuals; (E) non-Hispanic Asian individuals. P values are indicated as follows: ∗P &lt; 0.05; ∗∗P &lt; 0.01; ∗∗∗P &lt; 0.001. Note: Values are β-coefficient for difference in principal component score. Positive values indicate positive association with the principal components score. Models were individual linear regression models with each principal components score as the outcome variable. All models were adjusted for age, gender, race and ethnicity, total energy intake, and NHANES survey cycle; and included the predictors of cardiovascular disease, cardiometabolic risk factors, social risk score, and Supplemental Nutrition Assistance Program (SNAP) status simultaneously to account for their interrelated effects.">
            <a:extLst>
              <a:ext uri="{FF2B5EF4-FFF2-40B4-BE49-F238E27FC236}">
                <a16:creationId xmlns:a16="http://schemas.microsoft.com/office/drawing/2014/main" id="{E8F98EB4-421D-3B46-B97B-12D280C6A654}"/>
              </a:ext>
            </a:extLst>
          </p:cNvPr>
          <p:cNvPicPr>
            <a:picLocks noGrp="1" noChangeAspect="1"/>
          </p:cNvPicPr>
          <p:nvPr>
            <p:ph idx="19"/>
          </p:nvPr>
        </p:nvPicPr>
        <p:blipFill>
          <a:blip r:embed="rId3"/>
          <a:stretch>
            <a:fillRect/>
          </a:stretch>
        </p:blipFill>
        <p:spPr>
          <a:xfrm>
            <a:off x="3158067" y="133350"/>
            <a:ext cx="5794524" cy="3084238"/>
          </a:xfrm>
        </p:spPr>
      </p:pic>
      <p:pic>
        <p:nvPicPr>
          <p:cNvPr id="43" name="Content Placeholder 42" descr="Factors and p-values, Figure 2.">
            <a:extLst>
              <a:ext uri="{FF2B5EF4-FFF2-40B4-BE49-F238E27FC236}">
                <a16:creationId xmlns:a16="http://schemas.microsoft.com/office/drawing/2014/main" id="{8FE3563A-AE5E-E51D-1D19-FDB4DA1636B8}"/>
              </a:ext>
            </a:extLst>
          </p:cNvPr>
          <p:cNvPicPr>
            <a:picLocks noGrp="1" noChangeAspect="1"/>
          </p:cNvPicPr>
          <p:nvPr>
            <p:ph idx="22"/>
          </p:nvPr>
        </p:nvPicPr>
        <p:blipFill>
          <a:blip r:embed="rId4"/>
          <a:stretch>
            <a:fillRect/>
          </a:stretch>
        </p:blipFill>
        <p:spPr>
          <a:xfrm>
            <a:off x="3904499" y="3273586"/>
            <a:ext cx="4306802" cy="1202162"/>
          </a:xfrm>
          <a:ln>
            <a:noFill/>
          </a:ln>
        </p:spPr>
      </p:pic>
      <p:sp>
        <p:nvSpPr>
          <p:cNvPr id="26" name="Content Placeholder 25">
            <a:extLst>
              <a:ext uri="{FF2B5EF4-FFF2-40B4-BE49-F238E27FC236}">
                <a16:creationId xmlns:a16="http://schemas.microsoft.com/office/drawing/2014/main" id="{39FCC1A5-95DA-7392-6B8F-38F84E602CBB}"/>
              </a:ext>
            </a:extLst>
          </p:cNvPr>
          <p:cNvSpPr>
            <a:spLocks noGrp="1"/>
          </p:cNvSpPr>
          <p:nvPr>
            <p:ph idx="12"/>
          </p:nvPr>
        </p:nvSpPr>
        <p:spPr>
          <a:xfrm>
            <a:off x="3158067" y="4792204"/>
            <a:ext cx="5504670" cy="280036"/>
          </a:xfrm>
        </p:spPr>
        <p:txBody>
          <a:bodyPr>
            <a:normAutofit fontScale="77500" lnSpcReduction="20000"/>
          </a:bodyPr>
          <a:lstStyle/>
          <a:p>
            <a:pPr lvl="0">
              <a:buClrTx/>
              <a:buSzTx/>
              <a:defRPr/>
            </a:pPr>
            <a:r>
              <a:rPr lang="en-US"/>
              <a:t>Image source: Brandt, E. J., Leung, C. W., Chang, T., Ayanian, J. Z., Banerjee, M., Kirch, M., Mozaffarian, D., &amp; Nallamothu, B. K. (2025). </a:t>
            </a:r>
            <a:r>
              <a:rPr lang="en-US" i="1"/>
              <a:t>Figure 2A. Association of dietary patterns (principal components score) with number of social risk factors for the entire cohort and by race and ethnicity. </a:t>
            </a:r>
            <a:r>
              <a:rPr lang="en-US"/>
              <a:t>[Chart]. Differences in United States adult dietary patterns by cardiometabolic health and socioeconomic vulnerability. </a:t>
            </a:r>
            <a:r>
              <a:rPr lang="en-US" i="1"/>
              <a:t>The Journal of Nutrition</a:t>
            </a:r>
            <a:r>
              <a:rPr lang="en-US"/>
              <a:t>, </a:t>
            </a:r>
            <a:r>
              <a:rPr lang="en-US" i="1"/>
              <a:t>155</a:t>
            </a:r>
            <a:r>
              <a:rPr lang="en-US"/>
              <a:t>(8), 2685–2699. </a:t>
            </a:r>
            <a:r>
              <a:rPr lang="en-US">
                <a:hlinkClick r:id="rId5"/>
              </a:rPr>
              <a:t>https://doi.org/10.1016/j.tjnut.2025.06.002</a:t>
            </a:r>
            <a:endParaRPr lang="en-US"/>
          </a:p>
        </p:txBody>
      </p:sp>
      <p:sp>
        <p:nvSpPr>
          <p:cNvPr id="8" name="Slide Number Placeholder 7">
            <a:extLst>
              <a:ext uri="{FF2B5EF4-FFF2-40B4-BE49-F238E27FC236}">
                <a16:creationId xmlns:a16="http://schemas.microsoft.com/office/drawing/2014/main" id="{D4326724-81D3-D5AD-1AEA-5A1936973BD7}"/>
              </a:ext>
            </a:extLst>
          </p:cNvPr>
          <p:cNvSpPr>
            <a:spLocks noGrp="1"/>
          </p:cNvSpPr>
          <p:nvPr>
            <p:ph type="sldNum" sz="quarter" idx="10"/>
          </p:nvPr>
        </p:nvSpPr>
        <p:spPr/>
        <p:txBody>
          <a:bodyPr/>
          <a:lstStyle/>
          <a:p>
            <a:fld id="{8ABDC324-684B-9C44-A484-D2B69E2467CF}" type="slidenum">
              <a:rPr lang="en-US" smtClean="0"/>
              <a:pPr/>
              <a:t>39</a:t>
            </a:fld>
            <a:endParaRPr lang="en-US"/>
          </a:p>
        </p:txBody>
      </p:sp>
    </p:spTree>
    <p:extLst>
      <p:ext uri="{BB962C8B-B14F-4D97-AF65-F5344CB8AC3E}">
        <p14:creationId xmlns:p14="http://schemas.microsoft.com/office/powerpoint/2010/main" val="22961854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EFEDF59-2C95-34DB-01BA-0D5A7EDACA79}"/>
              </a:ext>
            </a:extLst>
          </p:cNvPr>
          <p:cNvSpPr>
            <a:spLocks noGrp="1"/>
          </p:cNvSpPr>
          <p:nvPr>
            <p:ph type="title"/>
          </p:nvPr>
        </p:nvSpPr>
        <p:spPr>
          <a:xfrm>
            <a:off x="149313" y="53975"/>
            <a:ext cx="8842248" cy="857250"/>
          </a:xfrm>
        </p:spPr>
        <p:txBody>
          <a:bodyPr/>
          <a:lstStyle/>
          <a:p>
            <a:r>
              <a:rPr lang="en-US"/>
              <a:t>The Johns Hopkins Center for a Livable Future</a:t>
            </a:r>
          </a:p>
        </p:txBody>
      </p:sp>
      <p:pic>
        <p:nvPicPr>
          <p:cNvPr id="23" name="Content Placeholder 22" descr="Venn diagram of Ecosystem, Public Health, Diet, and Food Production, surrounded by Population Growth, Climate Disruption, Lack of Equity, and Resource Depletion.">
            <a:extLst>
              <a:ext uri="{FF2B5EF4-FFF2-40B4-BE49-F238E27FC236}">
                <a16:creationId xmlns:a16="http://schemas.microsoft.com/office/drawing/2014/main" id="{88ADBE21-018C-411A-8C26-BB68443C7C6C}"/>
              </a:ext>
            </a:extLst>
          </p:cNvPr>
          <p:cNvPicPr>
            <a:picLocks noGrp="1" noChangeAspect="1"/>
          </p:cNvPicPr>
          <p:nvPr>
            <p:ph idx="13"/>
          </p:nvPr>
        </p:nvPicPr>
        <p:blipFill>
          <a:blip r:embed="rId3"/>
          <a:stretch>
            <a:fillRect/>
          </a:stretch>
        </p:blipFill>
        <p:spPr>
          <a:xfrm>
            <a:off x="465728" y="1200150"/>
            <a:ext cx="3392488" cy="3392488"/>
          </a:xfrm>
        </p:spPr>
      </p:pic>
      <p:sp>
        <p:nvSpPr>
          <p:cNvPr id="21" name="Content Placeholder 20">
            <a:extLst>
              <a:ext uri="{FF2B5EF4-FFF2-40B4-BE49-F238E27FC236}">
                <a16:creationId xmlns:a16="http://schemas.microsoft.com/office/drawing/2014/main" id="{34366E23-2257-46AF-8275-26E573D8A9A7}"/>
              </a:ext>
            </a:extLst>
          </p:cNvPr>
          <p:cNvSpPr>
            <a:spLocks noGrp="1"/>
          </p:cNvSpPr>
          <p:nvPr>
            <p:ph idx="12"/>
          </p:nvPr>
        </p:nvSpPr>
        <p:spPr>
          <a:xfrm>
            <a:off x="4301535" y="1201738"/>
            <a:ext cx="4376737" cy="3390900"/>
          </a:xfrm>
        </p:spPr>
        <p:txBody>
          <a:bodyPr anchor="ctr">
            <a:normAutofit/>
          </a:bodyPr>
          <a:lstStyle/>
          <a:p>
            <a:pPr lvl="0"/>
            <a:r>
              <a:rPr lang="en-US" sz="2000">
                <a:sym typeface="Calibri"/>
              </a:rPr>
              <a:t>Interdisciplinary academic center at the Johns Hopkins Bloomberg School of Public Health </a:t>
            </a:r>
          </a:p>
          <a:p>
            <a:pPr lvl="0"/>
            <a:r>
              <a:rPr lang="en-US" sz="2000">
                <a:sym typeface="Calibri"/>
              </a:rPr>
              <a:t>Education, research, policy, and practice </a:t>
            </a:r>
            <a:endParaRPr lang="en-US" sz="2000"/>
          </a:p>
          <a:p>
            <a:pPr lvl="0"/>
            <a:r>
              <a:rPr lang="en-US" sz="2000">
                <a:sym typeface="Calibri"/>
              </a:rPr>
              <a:t>Vision: a healthier, sustainable and resilient food system for all</a:t>
            </a:r>
            <a:endParaRPr lang="en-US" sz="2000"/>
          </a:p>
        </p:txBody>
      </p:sp>
      <p:sp>
        <p:nvSpPr>
          <p:cNvPr id="28" name="Content Placeholder 27">
            <a:extLst>
              <a:ext uri="{FF2B5EF4-FFF2-40B4-BE49-F238E27FC236}">
                <a16:creationId xmlns:a16="http://schemas.microsoft.com/office/drawing/2014/main" id="{700DBB7B-1543-692A-FEC1-5E3068474532}"/>
              </a:ext>
            </a:extLst>
          </p:cNvPr>
          <p:cNvSpPr>
            <a:spLocks noGrp="1"/>
          </p:cNvSpPr>
          <p:nvPr>
            <p:ph idx="17"/>
          </p:nvPr>
        </p:nvSpPr>
        <p:spPr>
          <a:xfrm>
            <a:off x="149313" y="4792204"/>
            <a:ext cx="7818120" cy="274638"/>
          </a:xfrm>
        </p:spPr>
        <p:txBody>
          <a:bodyPr/>
          <a:lstStyle/>
          <a:p>
            <a:r>
              <a:rPr lang="en-US"/>
              <a:t>Image source: Johns Hopkins Center for a Livable Future.</a:t>
            </a:r>
          </a:p>
        </p:txBody>
      </p:sp>
      <p:sp>
        <p:nvSpPr>
          <p:cNvPr id="6" name="Slide Number Placeholder 5">
            <a:extLst>
              <a:ext uri="{FF2B5EF4-FFF2-40B4-BE49-F238E27FC236}">
                <a16:creationId xmlns:a16="http://schemas.microsoft.com/office/drawing/2014/main" id="{8E8C969E-B320-BB3F-D6BE-C7B64D24F2C7}"/>
              </a:ext>
            </a:extLst>
          </p:cNvPr>
          <p:cNvSpPr>
            <a:spLocks noGrp="1"/>
          </p:cNvSpPr>
          <p:nvPr>
            <p:ph type="sldNum" sz="quarter" idx="16"/>
          </p:nvPr>
        </p:nvSpPr>
        <p:spPr>
          <a:xfrm>
            <a:off x="8342334" y="4809744"/>
            <a:ext cx="649266" cy="274637"/>
          </a:xfrm>
        </p:spPr>
        <p:txBody>
          <a:bodyPr/>
          <a:lstStyle/>
          <a:p>
            <a:fld id="{8ABDC324-684B-9C44-A484-D2B69E2467CF}" type="slidenum">
              <a:rPr lang="en-US" smtClean="0"/>
              <a:pPr/>
              <a:t>4</a:t>
            </a:fld>
            <a:endParaRPr lang="en-US"/>
          </a:p>
        </p:txBody>
      </p:sp>
    </p:spTree>
    <p:extLst>
      <p:ext uri="{BB962C8B-B14F-4D97-AF65-F5344CB8AC3E}">
        <p14:creationId xmlns:p14="http://schemas.microsoft.com/office/powerpoint/2010/main" val="178389697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9BED25A-4A4D-E051-F864-7EDF2BA6C88B}"/>
              </a:ext>
            </a:extLst>
          </p:cNvPr>
          <p:cNvSpPr>
            <a:spLocks noGrp="1"/>
          </p:cNvSpPr>
          <p:nvPr>
            <p:ph type="title"/>
          </p:nvPr>
        </p:nvSpPr>
        <p:spPr/>
        <p:txBody>
          <a:bodyPr/>
          <a:lstStyle/>
          <a:p>
            <a:r>
              <a:rPr lang="en-US"/>
              <a:t>Case Study 1</a:t>
            </a:r>
          </a:p>
        </p:txBody>
      </p:sp>
      <p:sp>
        <p:nvSpPr>
          <p:cNvPr id="6" name="Slide Number Placeholder 5">
            <a:extLst>
              <a:ext uri="{FF2B5EF4-FFF2-40B4-BE49-F238E27FC236}">
                <a16:creationId xmlns:a16="http://schemas.microsoft.com/office/drawing/2014/main" id="{DC586A21-7992-FF89-92BF-BFFAF9525FB3}"/>
              </a:ext>
            </a:extLst>
          </p:cNvPr>
          <p:cNvSpPr>
            <a:spLocks noGrp="1"/>
          </p:cNvSpPr>
          <p:nvPr>
            <p:ph type="sldNum" sz="quarter" idx="10"/>
          </p:nvPr>
        </p:nvSpPr>
        <p:spPr/>
        <p:txBody>
          <a:bodyPr/>
          <a:lstStyle/>
          <a:p>
            <a:fld id="{8ABDC324-684B-9C44-A484-D2B69E2467CF}" type="slidenum">
              <a:rPr lang="en-US" smtClean="0"/>
              <a:pPr/>
              <a:t>40</a:t>
            </a:fld>
            <a:endParaRPr lang="en-US"/>
          </a:p>
        </p:txBody>
      </p:sp>
    </p:spTree>
    <p:extLst>
      <p:ext uri="{BB962C8B-B14F-4D97-AF65-F5344CB8AC3E}">
        <p14:creationId xmlns:p14="http://schemas.microsoft.com/office/powerpoint/2010/main" val="56086557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A666E2E9-DD5D-9D62-E880-98EAF987008C}"/>
              </a:ext>
            </a:extLst>
          </p:cNvPr>
          <p:cNvSpPr>
            <a:spLocks noGrp="1"/>
          </p:cNvSpPr>
          <p:nvPr>
            <p:ph type="title"/>
          </p:nvPr>
        </p:nvSpPr>
        <p:spPr>
          <a:xfrm>
            <a:off x="2245084" y="1472512"/>
            <a:ext cx="6891500" cy="1984671"/>
          </a:xfrm>
        </p:spPr>
        <p:txBody>
          <a:bodyPr/>
          <a:lstStyle/>
          <a:p>
            <a:r>
              <a:rPr lang="en-US"/>
              <a:t>Section D: How Can RDNs Help Achieve Sustainable, Healthy Food Systems for All?</a:t>
            </a:r>
            <a:endParaRPr lang="en-US" sz="1800"/>
          </a:p>
        </p:txBody>
      </p:sp>
      <p:sp>
        <p:nvSpPr>
          <p:cNvPr id="2" name="Text Placeholder 1">
            <a:extLst>
              <a:ext uri="{FF2B5EF4-FFF2-40B4-BE49-F238E27FC236}">
                <a16:creationId xmlns:a16="http://schemas.microsoft.com/office/drawing/2014/main" id="{5A4CCF5F-AE2A-D052-5EA9-078285A7284D}"/>
              </a:ext>
            </a:extLst>
          </p:cNvPr>
          <p:cNvSpPr>
            <a:spLocks noGrp="1"/>
          </p:cNvSpPr>
          <p:nvPr>
            <p:ph type="body" sz="quarter" idx="14"/>
          </p:nvPr>
        </p:nvSpPr>
        <p:spPr>
          <a:xfrm>
            <a:off x="149225" y="4795838"/>
            <a:ext cx="5257800" cy="273050"/>
          </a:xfrm>
        </p:spPr>
        <p:txBody>
          <a:bodyPr/>
          <a:lstStyle/>
          <a:p>
            <a:r>
              <a:rPr lang="en-US"/>
              <a:t>RDN: Registered Dietitian Nutritionist</a:t>
            </a:r>
          </a:p>
        </p:txBody>
      </p:sp>
      <p:sp>
        <p:nvSpPr>
          <p:cNvPr id="7" name="Slide Number Placeholder 6">
            <a:extLst>
              <a:ext uri="{FF2B5EF4-FFF2-40B4-BE49-F238E27FC236}">
                <a16:creationId xmlns:a16="http://schemas.microsoft.com/office/drawing/2014/main" id="{A01C7CD6-D9FD-374C-EDBE-C8EF69B4652A}"/>
              </a:ext>
            </a:extLst>
          </p:cNvPr>
          <p:cNvSpPr>
            <a:spLocks noGrp="1"/>
          </p:cNvSpPr>
          <p:nvPr>
            <p:ph type="sldNum" sz="quarter" idx="10"/>
          </p:nvPr>
        </p:nvSpPr>
        <p:spPr>
          <a:xfrm>
            <a:off x="8342334" y="4813338"/>
            <a:ext cx="649266" cy="274637"/>
          </a:xfrm>
        </p:spPr>
        <p:txBody>
          <a:bodyPr/>
          <a:lstStyle/>
          <a:p>
            <a:fld id="{8ABDC324-684B-9C44-A484-D2B69E2467CF}" type="slidenum">
              <a:rPr lang="en-US" smtClean="0"/>
              <a:pPr/>
              <a:t>41</a:t>
            </a:fld>
            <a:endParaRPr lang="en-US"/>
          </a:p>
        </p:txBody>
      </p:sp>
    </p:spTree>
    <p:extLst>
      <p:ext uri="{BB962C8B-B14F-4D97-AF65-F5344CB8AC3E}">
        <p14:creationId xmlns:p14="http://schemas.microsoft.com/office/powerpoint/2010/main" val="336153190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03C64096-A410-8021-C791-517DCE49C769}"/>
              </a:ext>
            </a:extLst>
          </p:cNvPr>
          <p:cNvSpPr>
            <a:spLocks noGrp="1"/>
          </p:cNvSpPr>
          <p:nvPr>
            <p:ph type="title"/>
          </p:nvPr>
        </p:nvSpPr>
        <p:spPr>
          <a:xfrm>
            <a:off x="149313" y="53975"/>
            <a:ext cx="8842248" cy="857250"/>
          </a:xfrm>
        </p:spPr>
        <p:txBody>
          <a:bodyPr/>
          <a:lstStyle/>
          <a:p>
            <a:r>
              <a:rPr lang="en-US"/>
              <a:t>Dietitians Are Key Parts of the Solution</a:t>
            </a:r>
          </a:p>
        </p:txBody>
      </p:sp>
      <p:sp>
        <p:nvSpPr>
          <p:cNvPr id="20" name="Text Placeholder 19">
            <a:extLst>
              <a:ext uri="{FF2B5EF4-FFF2-40B4-BE49-F238E27FC236}">
                <a16:creationId xmlns:a16="http://schemas.microsoft.com/office/drawing/2014/main" id="{72211EE9-D1C4-F2B5-5DD1-75BBC764353D}"/>
              </a:ext>
            </a:extLst>
          </p:cNvPr>
          <p:cNvSpPr>
            <a:spLocks noGrp="1"/>
          </p:cNvSpPr>
          <p:nvPr>
            <p:ph type="body" sz="quarter" idx="17"/>
          </p:nvPr>
        </p:nvSpPr>
        <p:spPr>
          <a:xfrm>
            <a:off x="149312" y="1200150"/>
            <a:ext cx="8842287" cy="450850"/>
          </a:xfrm>
        </p:spPr>
        <p:txBody>
          <a:bodyPr/>
          <a:lstStyle/>
          <a:p>
            <a:r>
              <a:rPr lang="en-US">
                <a:sym typeface="Lato"/>
              </a:rPr>
              <a:t>“RDNs frequently encounter the nutritional manifestations of unsustainable practices within the food system”</a:t>
            </a:r>
            <a:endParaRPr lang="en-US"/>
          </a:p>
        </p:txBody>
      </p:sp>
      <p:sp>
        <p:nvSpPr>
          <p:cNvPr id="26" name="Content Placeholder 25">
            <a:extLst>
              <a:ext uri="{FF2B5EF4-FFF2-40B4-BE49-F238E27FC236}">
                <a16:creationId xmlns:a16="http://schemas.microsoft.com/office/drawing/2014/main" id="{6623E712-CC1C-DFB2-8C84-2079F90BC896}"/>
              </a:ext>
            </a:extLst>
          </p:cNvPr>
          <p:cNvSpPr>
            <a:spLocks noGrp="1"/>
          </p:cNvSpPr>
          <p:nvPr>
            <p:ph idx="13"/>
          </p:nvPr>
        </p:nvSpPr>
        <p:spPr>
          <a:xfrm>
            <a:off x="149225" y="1731963"/>
            <a:ext cx="6678295" cy="2860675"/>
          </a:xfrm>
        </p:spPr>
        <p:txBody>
          <a:bodyPr/>
          <a:lstStyle/>
          <a:p>
            <a:r>
              <a:rPr lang="en-US">
                <a:sym typeface="Calibri"/>
              </a:rPr>
              <a:t>Dietitians are on the front lines of many of the most crucial problems related to inequity and sustainability in the food system </a:t>
            </a:r>
          </a:p>
          <a:p>
            <a:r>
              <a:rPr lang="en-US">
                <a:sym typeface="Calibri"/>
              </a:rPr>
              <a:t>Inequities in the food system impact food access, hunger, and nutrition-related disease</a:t>
            </a:r>
          </a:p>
          <a:p>
            <a:r>
              <a:rPr lang="en-US">
                <a:sym typeface="Calibri"/>
              </a:rPr>
              <a:t>Dietitians have knowledge and skills to address underlying drivers of inequity</a:t>
            </a:r>
          </a:p>
          <a:p>
            <a:pPr>
              <a:spcBef>
                <a:spcPts val="1800"/>
              </a:spcBef>
            </a:pPr>
            <a:r>
              <a:rPr lang="en-US">
                <a:sym typeface="Calibri"/>
              </a:rPr>
              <a:t>Dietitians are positioned to address these problems at many levels: Individual, household, community, state, regional, national, international</a:t>
            </a:r>
            <a:endParaRPr lang="en-US"/>
          </a:p>
        </p:txBody>
      </p:sp>
      <p:pic>
        <p:nvPicPr>
          <p:cNvPr id="42" name="Content Placeholder 41">
            <a:extLst>
              <a:ext uri="{FF2B5EF4-FFF2-40B4-BE49-F238E27FC236}">
                <a16:creationId xmlns:a16="http://schemas.microsoft.com/office/drawing/2014/main" id="{70290B86-ED0C-DD75-9E85-C859F394B3C9}"/>
              </a:ext>
              <a:ext uri="{C183D7F6-B498-43B3-948B-1728B52AA6E4}">
                <adec:decorative xmlns:adec="http://schemas.microsoft.com/office/drawing/2017/decorative" val="1"/>
              </a:ext>
            </a:extLst>
          </p:cNvPr>
          <p:cNvPicPr>
            <a:picLocks noGrp="1" noChangeAspect="1"/>
          </p:cNvPicPr>
          <p:nvPr>
            <p:ph idx="12"/>
          </p:nvPr>
        </p:nvPicPr>
        <p:blipFill>
          <a:blip r:embed="rId3"/>
          <a:stretch>
            <a:fillRect/>
          </a:stretch>
        </p:blipFill>
        <p:spPr>
          <a:xfrm>
            <a:off x="6940165" y="1728788"/>
            <a:ext cx="2051435" cy="2859087"/>
          </a:xfrm>
        </p:spPr>
      </p:pic>
      <p:sp>
        <p:nvSpPr>
          <p:cNvPr id="39" name="Content Placeholder 38">
            <a:extLst>
              <a:ext uri="{FF2B5EF4-FFF2-40B4-BE49-F238E27FC236}">
                <a16:creationId xmlns:a16="http://schemas.microsoft.com/office/drawing/2014/main" id="{C691F10F-A2CA-44D5-300E-3301D3AF1E66}"/>
              </a:ext>
            </a:extLst>
          </p:cNvPr>
          <p:cNvSpPr>
            <a:spLocks noGrp="1"/>
          </p:cNvSpPr>
          <p:nvPr>
            <p:ph idx="20"/>
          </p:nvPr>
        </p:nvSpPr>
        <p:spPr/>
        <p:txBody>
          <a:bodyPr>
            <a:normAutofit fontScale="92500" lnSpcReduction="20000"/>
          </a:bodyPr>
          <a:lstStyle/>
          <a:p>
            <a:r>
              <a:rPr lang="en-US"/>
              <a:t>Source: Spiker, M., Reinhardt, S., &amp; Bruening, M. (2020). Academy of Nutrition and Dietetics: Revised 2020 Standards of Professional Performance for Registered Dietitian Nutritionists (Competent, Proficient, and Expert) in Sustainable, Resilient, and Healthy Food and Water Systems. </a:t>
            </a:r>
            <a:r>
              <a:rPr lang="en-US" i="1"/>
              <a:t>Journal of the Academy of Nutrition and Dietetics</a:t>
            </a:r>
            <a:r>
              <a:rPr lang="en-US"/>
              <a:t>, </a:t>
            </a:r>
            <a:r>
              <a:rPr lang="en-US" i="1"/>
              <a:t>120</a:t>
            </a:r>
            <a:r>
              <a:rPr lang="en-US"/>
              <a:t>(9), 1568-1585.e28. </a:t>
            </a:r>
            <a:r>
              <a:rPr lang="en-US">
                <a:hlinkClick r:id="rId4"/>
              </a:rPr>
              <a:t>https://doi.org/10.1016/j.jand.2020.05.010</a:t>
            </a:r>
            <a:r>
              <a:rPr lang="en-US"/>
              <a:t>; image is from Microsoft Stock Images.</a:t>
            </a:r>
            <a:endParaRPr lang="en-US">
              <a:latin typeface="Lato"/>
              <a:ea typeface="Lato"/>
              <a:cs typeface="Lato"/>
              <a:sym typeface="Lato"/>
            </a:endParaRPr>
          </a:p>
        </p:txBody>
      </p:sp>
      <p:sp>
        <p:nvSpPr>
          <p:cNvPr id="7" name="Slide Number Placeholder 6">
            <a:extLst>
              <a:ext uri="{FF2B5EF4-FFF2-40B4-BE49-F238E27FC236}">
                <a16:creationId xmlns:a16="http://schemas.microsoft.com/office/drawing/2014/main" id="{58E917F1-3826-F4D3-935B-9A56EBD45170}"/>
              </a:ext>
            </a:extLst>
          </p:cNvPr>
          <p:cNvSpPr>
            <a:spLocks noGrp="1"/>
          </p:cNvSpPr>
          <p:nvPr>
            <p:ph type="sldNum" sz="quarter" idx="19"/>
          </p:nvPr>
        </p:nvSpPr>
        <p:spPr>
          <a:xfrm>
            <a:off x="8342334" y="4809744"/>
            <a:ext cx="649266" cy="274637"/>
          </a:xfrm>
        </p:spPr>
        <p:txBody>
          <a:bodyPr/>
          <a:lstStyle/>
          <a:p>
            <a:fld id="{8ABDC324-684B-9C44-A484-D2B69E2467CF}" type="slidenum">
              <a:rPr lang="en-US" smtClean="0"/>
              <a:pPr/>
              <a:t>42</a:t>
            </a:fld>
            <a:endParaRPr lang="en-US"/>
          </a:p>
        </p:txBody>
      </p:sp>
    </p:spTree>
    <p:extLst>
      <p:ext uri="{BB962C8B-B14F-4D97-AF65-F5344CB8AC3E}">
        <p14:creationId xmlns:p14="http://schemas.microsoft.com/office/powerpoint/2010/main" val="174075097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413A5A-D6DE-B8B4-4D8B-181B4CEEBACF}"/>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70D83B89-60F8-A6FD-4FEF-5B52D2C8D7BD}"/>
              </a:ext>
            </a:extLst>
          </p:cNvPr>
          <p:cNvSpPr>
            <a:spLocks noGrp="1"/>
          </p:cNvSpPr>
          <p:nvPr>
            <p:ph type="title"/>
          </p:nvPr>
        </p:nvSpPr>
        <p:spPr>
          <a:xfrm>
            <a:off x="149313" y="53975"/>
            <a:ext cx="8842287" cy="857250"/>
          </a:xfrm>
        </p:spPr>
        <p:txBody>
          <a:bodyPr/>
          <a:lstStyle/>
          <a:p>
            <a:r>
              <a:rPr lang="en-US"/>
              <a:t>Striving for Health Equity Is Core to Our Work</a:t>
            </a:r>
          </a:p>
        </p:txBody>
      </p:sp>
      <p:sp>
        <p:nvSpPr>
          <p:cNvPr id="27" name="Text Placeholder 26">
            <a:extLst>
              <a:ext uri="{FF2B5EF4-FFF2-40B4-BE49-F238E27FC236}">
                <a16:creationId xmlns:a16="http://schemas.microsoft.com/office/drawing/2014/main" id="{82DF6CD0-6F90-06F0-BE32-9A3E940BEB52}"/>
              </a:ext>
            </a:extLst>
          </p:cNvPr>
          <p:cNvSpPr>
            <a:spLocks noGrp="1"/>
          </p:cNvSpPr>
          <p:nvPr>
            <p:ph type="body" sz="quarter" idx="17"/>
          </p:nvPr>
        </p:nvSpPr>
        <p:spPr>
          <a:xfrm>
            <a:off x="149313" y="1200150"/>
            <a:ext cx="8842286" cy="450850"/>
          </a:xfrm>
        </p:spPr>
        <p:txBody>
          <a:bodyPr/>
          <a:lstStyle/>
          <a:p>
            <a:r>
              <a:rPr lang="en-US" b="1"/>
              <a:t>Page 33 </a:t>
            </a:r>
            <a:r>
              <a:rPr lang="en-US"/>
              <a:t>in </a:t>
            </a:r>
            <a:r>
              <a:rPr lang="en-US" i="1"/>
              <a:t>Revised 2024 Scope and Standards of Practice for the Registered Dietitian Nutritionist </a:t>
            </a:r>
            <a:r>
              <a:rPr lang="en-US"/>
              <a:t>report</a:t>
            </a:r>
          </a:p>
        </p:txBody>
      </p:sp>
      <p:pic>
        <p:nvPicPr>
          <p:cNvPr id="5" name="Content Placeholder 4" descr="This is page 33 in the report. Text reads:&#10;Standard 2: Striving for Health Equity&#10;Standard: The registered dietitian nutritionist (RDN) approach to practice reflects the value the profession places on health equity in all forms of interaction when delivering care and/or services to colleagues, customers, students/interns, and when interacting with stakeholders.&#10;&#10;Standard Rationale&#10;Health equity is at the core of nutrition and dietetics practice where: all individuals have the same opportunity and access to healthy food and nutrition; RDNs advocate for a world where all people thrive through the transformative power of food and nutrition; and RDNs work to accelerate improvements in health and well-being through food and nutrition.">
            <a:extLst>
              <a:ext uri="{FF2B5EF4-FFF2-40B4-BE49-F238E27FC236}">
                <a16:creationId xmlns:a16="http://schemas.microsoft.com/office/drawing/2014/main" id="{D5BD6FF7-222F-EF7F-F01C-7FD47EA68433}"/>
              </a:ext>
            </a:extLst>
          </p:cNvPr>
          <p:cNvPicPr>
            <a:picLocks noGrp="1" noChangeAspect="1"/>
          </p:cNvPicPr>
          <p:nvPr>
            <p:ph idx="13"/>
          </p:nvPr>
        </p:nvPicPr>
        <p:blipFill>
          <a:blip r:embed="rId3"/>
          <a:stretch>
            <a:fillRect/>
          </a:stretch>
        </p:blipFill>
        <p:spPr>
          <a:xfrm>
            <a:off x="150347" y="1731963"/>
            <a:ext cx="8840131" cy="2860675"/>
          </a:xfrm>
        </p:spPr>
      </p:pic>
      <p:sp>
        <p:nvSpPr>
          <p:cNvPr id="29" name="Content Placeholder 28">
            <a:extLst>
              <a:ext uri="{FF2B5EF4-FFF2-40B4-BE49-F238E27FC236}">
                <a16:creationId xmlns:a16="http://schemas.microsoft.com/office/drawing/2014/main" id="{17D978D7-D899-39C9-2301-20CB4115CAF6}"/>
              </a:ext>
            </a:extLst>
          </p:cNvPr>
          <p:cNvSpPr>
            <a:spLocks noGrp="1"/>
          </p:cNvSpPr>
          <p:nvPr>
            <p:ph idx="12"/>
          </p:nvPr>
        </p:nvSpPr>
        <p:spPr>
          <a:xfrm>
            <a:off x="149313" y="4792204"/>
            <a:ext cx="7818120" cy="274638"/>
          </a:xfrm>
        </p:spPr>
        <p:txBody>
          <a:bodyPr/>
          <a:lstStyle/>
          <a:p>
            <a:r>
              <a:rPr lang="en-US"/>
              <a:t>Source: CDR. (2024). </a:t>
            </a:r>
            <a:r>
              <a:rPr lang="en-US" i="1"/>
              <a:t>Revised 2024 Scope and Standards of Practice for the Registered Dietitian Nutritionist</a:t>
            </a:r>
            <a:r>
              <a:rPr lang="en-US"/>
              <a:t>. Page 33. Commission on Dietetic Registration Scope and Standards of Practice Task Force. </a:t>
            </a:r>
            <a:r>
              <a:rPr lang="en-US">
                <a:hlinkClick r:id="rId4"/>
              </a:rPr>
              <a:t>https://www.cdrnet.org/vault/2459/web/Scope%20Standards%20of%20Practice%202024%20RDN_FINAL.pdf</a:t>
            </a:r>
            <a:endParaRPr lang="en-US"/>
          </a:p>
        </p:txBody>
      </p:sp>
      <p:sp>
        <p:nvSpPr>
          <p:cNvPr id="8" name="Slide Number Placeholder 7">
            <a:extLst>
              <a:ext uri="{FF2B5EF4-FFF2-40B4-BE49-F238E27FC236}">
                <a16:creationId xmlns:a16="http://schemas.microsoft.com/office/drawing/2014/main" id="{354A3478-78C9-A634-6387-FF0AB3EB066F}"/>
              </a:ext>
            </a:extLst>
          </p:cNvPr>
          <p:cNvSpPr>
            <a:spLocks noGrp="1"/>
          </p:cNvSpPr>
          <p:nvPr>
            <p:ph type="sldNum" sz="quarter" idx="15"/>
          </p:nvPr>
        </p:nvSpPr>
        <p:spPr>
          <a:xfrm>
            <a:off x="8342334" y="4809744"/>
            <a:ext cx="649266" cy="274637"/>
          </a:xfrm>
        </p:spPr>
        <p:txBody>
          <a:bodyPr/>
          <a:lstStyle/>
          <a:p>
            <a:fld id="{8ABDC324-684B-9C44-A484-D2B69E2467CF}" type="slidenum">
              <a:rPr lang="en-US" smtClean="0"/>
              <a:pPr/>
              <a:t>43</a:t>
            </a:fld>
            <a:endParaRPr lang="en-US"/>
          </a:p>
        </p:txBody>
      </p:sp>
    </p:spTree>
    <p:extLst>
      <p:ext uri="{BB962C8B-B14F-4D97-AF65-F5344CB8AC3E}">
        <p14:creationId xmlns:p14="http://schemas.microsoft.com/office/powerpoint/2010/main" val="130446472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3E021E-CDA6-6274-6832-0185C865A2B8}"/>
              </a:ext>
            </a:extLst>
          </p:cNvPr>
          <p:cNvSpPr>
            <a:spLocks noGrp="1"/>
          </p:cNvSpPr>
          <p:nvPr>
            <p:ph type="title"/>
          </p:nvPr>
        </p:nvSpPr>
        <p:spPr/>
        <p:txBody>
          <a:bodyPr/>
          <a:lstStyle/>
          <a:p>
            <a:r>
              <a:rPr lang="en-US"/>
              <a:t>Multilevel Approaches for RDNs to Promote Equity—1</a:t>
            </a:r>
          </a:p>
        </p:txBody>
      </p:sp>
      <p:sp>
        <p:nvSpPr>
          <p:cNvPr id="21" name="Text Placeholder 20">
            <a:extLst>
              <a:ext uri="{FF2B5EF4-FFF2-40B4-BE49-F238E27FC236}">
                <a16:creationId xmlns:a16="http://schemas.microsoft.com/office/drawing/2014/main" id="{6ED2CD3F-9345-53BC-61E1-2074DE77B9BA}"/>
              </a:ext>
            </a:extLst>
          </p:cNvPr>
          <p:cNvSpPr>
            <a:spLocks noGrp="1"/>
          </p:cNvSpPr>
          <p:nvPr>
            <p:ph type="body" sz="quarter" idx="14"/>
          </p:nvPr>
        </p:nvSpPr>
        <p:spPr/>
        <p:txBody>
          <a:bodyPr/>
          <a:lstStyle/>
          <a:p>
            <a:endParaRPr lang="en-US"/>
          </a:p>
        </p:txBody>
      </p:sp>
      <p:grpSp>
        <p:nvGrpSpPr>
          <p:cNvPr id="24" name="Group 23" descr="Levels of care inside a triangle shape, listed from the smallest to the largest levels.">
            <a:extLst>
              <a:ext uri="{FF2B5EF4-FFF2-40B4-BE49-F238E27FC236}">
                <a16:creationId xmlns:a16="http://schemas.microsoft.com/office/drawing/2014/main" id="{AEA56AE4-91BA-FDB1-7AE8-22C7B5D3FAD0}"/>
              </a:ext>
            </a:extLst>
          </p:cNvPr>
          <p:cNvGrpSpPr/>
          <p:nvPr/>
        </p:nvGrpSpPr>
        <p:grpSpPr>
          <a:xfrm>
            <a:off x="4245988" y="345184"/>
            <a:ext cx="4275358" cy="4131566"/>
            <a:chOff x="3765162" y="164538"/>
            <a:chExt cx="4577171" cy="4423228"/>
          </a:xfrm>
        </p:grpSpPr>
        <p:sp>
          <p:nvSpPr>
            <p:cNvPr id="25" name="Triangle 24" descr="Triangle, smallest point at top. The text boxes are listed in order from top to bottom.">
              <a:extLst>
                <a:ext uri="{FF2B5EF4-FFF2-40B4-BE49-F238E27FC236}">
                  <a16:creationId xmlns:a16="http://schemas.microsoft.com/office/drawing/2014/main" id="{77561482-E7AE-7E11-217C-7C726D7EE9C7}"/>
                </a:ext>
              </a:extLst>
            </p:cNvPr>
            <p:cNvSpPr/>
            <p:nvPr/>
          </p:nvSpPr>
          <p:spPr>
            <a:xfrm>
              <a:off x="3765162" y="164538"/>
              <a:ext cx="3980149" cy="4423228"/>
            </a:xfrm>
            <a:prstGeom prst="triangle">
              <a:avLst/>
            </a:prstGeom>
            <a:solidFill>
              <a:schemeClr val="accent3"/>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26" name="Freeform 25">
              <a:extLst>
                <a:ext uri="{FF2B5EF4-FFF2-40B4-BE49-F238E27FC236}">
                  <a16:creationId xmlns:a16="http://schemas.microsoft.com/office/drawing/2014/main" id="{A71A6BE1-C3AB-8728-4ED3-FDDF74F0BAE6}"/>
                </a:ext>
              </a:extLst>
            </p:cNvPr>
            <p:cNvSpPr/>
            <p:nvPr/>
          </p:nvSpPr>
          <p:spPr>
            <a:xfrm>
              <a:off x="5755236" y="607292"/>
              <a:ext cx="2587097" cy="628927"/>
            </a:xfrm>
            <a:custGeom>
              <a:avLst/>
              <a:gdLst>
                <a:gd name="connsiteX0" fmla="*/ 0 w 2587097"/>
                <a:gd name="connsiteY0" fmla="*/ 104823 h 628927"/>
                <a:gd name="connsiteX1" fmla="*/ 104823 w 2587097"/>
                <a:gd name="connsiteY1" fmla="*/ 0 h 628927"/>
                <a:gd name="connsiteX2" fmla="*/ 2482274 w 2587097"/>
                <a:gd name="connsiteY2" fmla="*/ 0 h 628927"/>
                <a:gd name="connsiteX3" fmla="*/ 2587097 w 2587097"/>
                <a:gd name="connsiteY3" fmla="*/ 104823 h 628927"/>
                <a:gd name="connsiteX4" fmla="*/ 2587097 w 2587097"/>
                <a:gd name="connsiteY4" fmla="*/ 524104 h 628927"/>
                <a:gd name="connsiteX5" fmla="*/ 2482274 w 2587097"/>
                <a:gd name="connsiteY5" fmla="*/ 628927 h 628927"/>
                <a:gd name="connsiteX6" fmla="*/ 104823 w 2587097"/>
                <a:gd name="connsiteY6" fmla="*/ 628927 h 628927"/>
                <a:gd name="connsiteX7" fmla="*/ 0 w 2587097"/>
                <a:gd name="connsiteY7" fmla="*/ 524104 h 628927"/>
                <a:gd name="connsiteX8" fmla="*/ 0 w 2587097"/>
                <a:gd name="connsiteY8" fmla="*/ 104823 h 628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7097" h="628927">
                  <a:moveTo>
                    <a:pt x="0" y="104823"/>
                  </a:moveTo>
                  <a:cubicBezTo>
                    <a:pt x="0" y="46931"/>
                    <a:pt x="46931" y="0"/>
                    <a:pt x="104823" y="0"/>
                  </a:cubicBezTo>
                  <a:lnTo>
                    <a:pt x="2482274" y="0"/>
                  </a:lnTo>
                  <a:cubicBezTo>
                    <a:pt x="2540166" y="0"/>
                    <a:pt x="2587097" y="46931"/>
                    <a:pt x="2587097" y="104823"/>
                  </a:cubicBezTo>
                  <a:lnTo>
                    <a:pt x="2587097" y="524104"/>
                  </a:lnTo>
                  <a:cubicBezTo>
                    <a:pt x="2587097" y="581996"/>
                    <a:pt x="2540166" y="628927"/>
                    <a:pt x="2482274" y="628927"/>
                  </a:cubicBezTo>
                  <a:lnTo>
                    <a:pt x="104823" y="628927"/>
                  </a:lnTo>
                  <a:cubicBezTo>
                    <a:pt x="46931" y="628927"/>
                    <a:pt x="0" y="581996"/>
                    <a:pt x="0" y="524104"/>
                  </a:cubicBezTo>
                  <a:lnTo>
                    <a:pt x="0" y="104823"/>
                  </a:lnTo>
                  <a:close/>
                </a:path>
              </a:pathLst>
            </a:custGeom>
            <a:ln>
              <a:solidFill>
                <a:schemeClr val="accent3"/>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87852" tIns="87852" rIns="87852" bIns="87852" numCol="1" spcCol="1270" anchor="ctr" anchorCtr="0">
              <a:noAutofit/>
            </a:bodyPr>
            <a:lstStyle/>
            <a:p>
              <a:pPr marL="0" lvl="0" indent="0" algn="ctr" defTabSz="666750">
                <a:lnSpc>
                  <a:spcPct val="90000"/>
                </a:lnSpc>
                <a:spcBef>
                  <a:spcPct val="0"/>
                </a:spcBef>
                <a:spcAft>
                  <a:spcPct val="35000"/>
                </a:spcAft>
                <a:buNone/>
              </a:pPr>
              <a:r>
                <a:rPr lang="en-US" sz="1500" kern="1200"/>
                <a:t>Individual care</a:t>
              </a:r>
            </a:p>
          </p:txBody>
        </p:sp>
        <p:sp>
          <p:nvSpPr>
            <p:cNvPr id="27" name="Freeform 26">
              <a:extLst>
                <a:ext uri="{FF2B5EF4-FFF2-40B4-BE49-F238E27FC236}">
                  <a16:creationId xmlns:a16="http://schemas.microsoft.com/office/drawing/2014/main" id="{AF0611B7-B85A-4F0D-E39E-6BBE3D0FB80F}"/>
                </a:ext>
              </a:extLst>
            </p:cNvPr>
            <p:cNvSpPr/>
            <p:nvPr/>
          </p:nvSpPr>
          <p:spPr>
            <a:xfrm>
              <a:off x="5755236" y="1314836"/>
              <a:ext cx="2587097" cy="628927"/>
            </a:xfrm>
            <a:custGeom>
              <a:avLst/>
              <a:gdLst>
                <a:gd name="connsiteX0" fmla="*/ 0 w 2587097"/>
                <a:gd name="connsiteY0" fmla="*/ 104823 h 628927"/>
                <a:gd name="connsiteX1" fmla="*/ 104823 w 2587097"/>
                <a:gd name="connsiteY1" fmla="*/ 0 h 628927"/>
                <a:gd name="connsiteX2" fmla="*/ 2482274 w 2587097"/>
                <a:gd name="connsiteY2" fmla="*/ 0 h 628927"/>
                <a:gd name="connsiteX3" fmla="*/ 2587097 w 2587097"/>
                <a:gd name="connsiteY3" fmla="*/ 104823 h 628927"/>
                <a:gd name="connsiteX4" fmla="*/ 2587097 w 2587097"/>
                <a:gd name="connsiteY4" fmla="*/ 524104 h 628927"/>
                <a:gd name="connsiteX5" fmla="*/ 2482274 w 2587097"/>
                <a:gd name="connsiteY5" fmla="*/ 628927 h 628927"/>
                <a:gd name="connsiteX6" fmla="*/ 104823 w 2587097"/>
                <a:gd name="connsiteY6" fmla="*/ 628927 h 628927"/>
                <a:gd name="connsiteX7" fmla="*/ 0 w 2587097"/>
                <a:gd name="connsiteY7" fmla="*/ 524104 h 628927"/>
                <a:gd name="connsiteX8" fmla="*/ 0 w 2587097"/>
                <a:gd name="connsiteY8" fmla="*/ 104823 h 628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7097" h="628927">
                  <a:moveTo>
                    <a:pt x="0" y="104823"/>
                  </a:moveTo>
                  <a:cubicBezTo>
                    <a:pt x="0" y="46931"/>
                    <a:pt x="46931" y="0"/>
                    <a:pt x="104823" y="0"/>
                  </a:cubicBezTo>
                  <a:lnTo>
                    <a:pt x="2482274" y="0"/>
                  </a:lnTo>
                  <a:cubicBezTo>
                    <a:pt x="2540166" y="0"/>
                    <a:pt x="2587097" y="46931"/>
                    <a:pt x="2587097" y="104823"/>
                  </a:cubicBezTo>
                  <a:lnTo>
                    <a:pt x="2587097" y="524104"/>
                  </a:lnTo>
                  <a:cubicBezTo>
                    <a:pt x="2587097" y="581996"/>
                    <a:pt x="2540166" y="628927"/>
                    <a:pt x="2482274" y="628927"/>
                  </a:cubicBezTo>
                  <a:lnTo>
                    <a:pt x="104823" y="628927"/>
                  </a:lnTo>
                  <a:cubicBezTo>
                    <a:pt x="46931" y="628927"/>
                    <a:pt x="0" y="581996"/>
                    <a:pt x="0" y="524104"/>
                  </a:cubicBezTo>
                  <a:lnTo>
                    <a:pt x="0" y="104823"/>
                  </a:lnTo>
                  <a:close/>
                </a:path>
              </a:pathLst>
            </a:custGeom>
            <a:ln>
              <a:solidFill>
                <a:schemeClr val="accent3"/>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87852" tIns="87852" rIns="87852" bIns="87852" numCol="1" spcCol="1270" anchor="ctr" anchorCtr="0">
              <a:noAutofit/>
            </a:bodyPr>
            <a:lstStyle/>
            <a:p>
              <a:pPr marL="0" lvl="0" indent="0" algn="ctr" defTabSz="666750">
                <a:lnSpc>
                  <a:spcPct val="90000"/>
                </a:lnSpc>
                <a:spcBef>
                  <a:spcPct val="0"/>
                </a:spcBef>
                <a:spcAft>
                  <a:spcPct val="35000"/>
                </a:spcAft>
                <a:buNone/>
              </a:pPr>
              <a:r>
                <a:rPr lang="en-US" sz="1500" kern="1200"/>
                <a:t>Health system</a:t>
              </a:r>
            </a:p>
          </p:txBody>
        </p:sp>
        <p:sp>
          <p:nvSpPr>
            <p:cNvPr id="28" name="Freeform 27">
              <a:extLst>
                <a:ext uri="{FF2B5EF4-FFF2-40B4-BE49-F238E27FC236}">
                  <a16:creationId xmlns:a16="http://schemas.microsoft.com/office/drawing/2014/main" id="{8DFC525C-3695-09A2-08F2-369F6EFCA245}"/>
                </a:ext>
              </a:extLst>
            </p:cNvPr>
            <p:cNvSpPr/>
            <p:nvPr/>
          </p:nvSpPr>
          <p:spPr>
            <a:xfrm>
              <a:off x="5755236" y="2022380"/>
              <a:ext cx="2587097" cy="628927"/>
            </a:xfrm>
            <a:custGeom>
              <a:avLst/>
              <a:gdLst>
                <a:gd name="connsiteX0" fmla="*/ 0 w 2587097"/>
                <a:gd name="connsiteY0" fmla="*/ 104823 h 628927"/>
                <a:gd name="connsiteX1" fmla="*/ 104823 w 2587097"/>
                <a:gd name="connsiteY1" fmla="*/ 0 h 628927"/>
                <a:gd name="connsiteX2" fmla="*/ 2482274 w 2587097"/>
                <a:gd name="connsiteY2" fmla="*/ 0 h 628927"/>
                <a:gd name="connsiteX3" fmla="*/ 2587097 w 2587097"/>
                <a:gd name="connsiteY3" fmla="*/ 104823 h 628927"/>
                <a:gd name="connsiteX4" fmla="*/ 2587097 w 2587097"/>
                <a:gd name="connsiteY4" fmla="*/ 524104 h 628927"/>
                <a:gd name="connsiteX5" fmla="*/ 2482274 w 2587097"/>
                <a:gd name="connsiteY5" fmla="*/ 628927 h 628927"/>
                <a:gd name="connsiteX6" fmla="*/ 104823 w 2587097"/>
                <a:gd name="connsiteY6" fmla="*/ 628927 h 628927"/>
                <a:gd name="connsiteX7" fmla="*/ 0 w 2587097"/>
                <a:gd name="connsiteY7" fmla="*/ 524104 h 628927"/>
                <a:gd name="connsiteX8" fmla="*/ 0 w 2587097"/>
                <a:gd name="connsiteY8" fmla="*/ 104823 h 628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7097" h="628927">
                  <a:moveTo>
                    <a:pt x="0" y="104823"/>
                  </a:moveTo>
                  <a:cubicBezTo>
                    <a:pt x="0" y="46931"/>
                    <a:pt x="46931" y="0"/>
                    <a:pt x="104823" y="0"/>
                  </a:cubicBezTo>
                  <a:lnTo>
                    <a:pt x="2482274" y="0"/>
                  </a:lnTo>
                  <a:cubicBezTo>
                    <a:pt x="2540166" y="0"/>
                    <a:pt x="2587097" y="46931"/>
                    <a:pt x="2587097" y="104823"/>
                  </a:cubicBezTo>
                  <a:lnTo>
                    <a:pt x="2587097" y="524104"/>
                  </a:lnTo>
                  <a:cubicBezTo>
                    <a:pt x="2587097" y="581996"/>
                    <a:pt x="2540166" y="628927"/>
                    <a:pt x="2482274" y="628927"/>
                  </a:cubicBezTo>
                  <a:lnTo>
                    <a:pt x="104823" y="628927"/>
                  </a:lnTo>
                  <a:cubicBezTo>
                    <a:pt x="46931" y="628927"/>
                    <a:pt x="0" y="581996"/>
                    <a:pt x="0" y="524104"/>
                  </a:cubicBezTo>
                  <a:lnTo>
                    <a:pt x="0" y="104823"/>
                  </a:lnTo>
                  <a:close/>
                </a:path>
              </a:pathLst>
            </a:custGeom>
            <a:ln>
              <a:solidFill>
                <a:schemeClr val="accent3"/>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87852" tIns="87852" rIns="87852" bIns="87852" numCol="1" spcCol="1270" anchor="ctr" anchorCtr="0">
              <a:noAutofit/>
            </a:bodyPr>
            <a:lstStyle/>
            <a:p>
              <a:pPr marL="0" lvl="0" indent="0" algn="ctr" defTabSz="666750">
                <a:lnSpc>
                  <a:spcPct val="90000"/>
                </a:lnSpc>
                <a:spcBef>
                  <a:spcPct val="0"/>
                </a:spcBef>
                <a:spcAft>
                  <a:spcPct val="35000"/>
                </a:spcAft>
                <a:buNone/>
              </a:pPr>
              <a:r>
                <a:rPr lang="en-US" sz="1500" kern="1200"/>
                <a:t>Government nutrition programs </a:t>
              </a:r>
            </a:p>
          </p:txBody>
        </p:sp>
        <p:sp>
          <p:nvSpPr>
            <p:cNvPr id="29" name="Freeform 28">
              <a:extLst>
                <a:ext uri="{FF2B5EF4-FFF2-40B4-BE49-F238E27FC236}">
                  <a16:creationId xmlns:a16="http://schemas.microsoft.com/office/drawing/2014/main" id="{74C09CAF-E901-C993-BDF0-B085B7CBF5AB}"/>
                </a:ext>
              </a:extLst>
            </p:cNvPr>
            <p:cNvSpPr/>
            <p:nvPr/>
          </p:nvSpPr>
          <p:spPr>
            <a:xfrm>
              <a:off x="5755236" y="2729923"/>
              <a:ext cx="2587097" cy="628927"/>
            </a:xfrm>
            <a:custGeom>
              <a:avLst/>
              <a:gdLst>
                <a:gd name="connsiteX0" fmla="*/ 0 w 2587097"/>
                <a:gd name="connsiteY0" fmla="*/ 104823 h 628927"/>
                <a:gd name="connsiteX1" fmla="*/ 104823 w 2587097"/>
                <a:gd name="connsiteY1" fmla="*/ 0 h 628927"/>
                <a:gd name="connsiteX2" fmla="*/ 2482274 w 2587097"/>
                <a:gd name="connsiteY2" fmla="*/ 0 h 628927"/>
                <a:gd name="connsiteX3" fmla="*/ 2587097 w 2587097"/>
                <a:gd name="connsiteY3" fmla="*/ 104823 h 628927"/>
                <a:gd name="connsiteX4" fmla="*/ 2587097 w 2587097"/>
                <a:gd name="connsiteY4" fmla="*/ 524104 h 628927"/>
                <a:gd name="connsiteX5" fmla="*/ 2482274 w 2587097"/>
                <a:gd name="connsiteY5" fmla="*/ 628927 h 628927"/>
                <a:gd name="connsiteX6" fmla="*/ 104823 w 2587097"/>
                <a:gd name="connsiteY6" fmla="*/ 628927 h 628927"/>
                <a:gd name="connsiteX7" fmla="*/ 0 w 2587097"/>
                <a:gd name="connsiteY7" fmla="*/ 524104 h 628927"/>
                <a:gd name="connsiteX8" fmla="*/ 0 w 2587097"/>
                <a:gd name="connsiteY8" fmla="*/ 104823 h 628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7097" h="628927">
                  <a:moveTo>
                    <a:pt x="0" y="104823"/>
                  </a:moveTo>
                  <a:cubicBezTo>
                    <a:pt x="0" y="46931"/>
                    <a:pt x="46931" y="0"/>
                    <a:pt x="104823" y="0"/>
                  </a:cubicBezTo>
                  <a:lnTo>
                    <a:pt x="2482274" y="0"/>
                  </a:lnTo>
                  <a:cubicBezTo>
                    <a:pt x="2540166" y="0"/>
                    <a:pt x="2587097" y="46931"/>
                    <a:pt x="2587097" y="104823"/>
                  </a:cubicBezTo>
                  <a:lnTo>
                    <a:pt x="2587097" y="524104"/>
                  </a:lnTo>
                  <a:cubicBezTo>
                    <a:pt x="2587097" y="581996"/>
                    <a:pt x="2540166" y="628927"/>
                    <a:pt x="2482274" y="628927"/>
                  </a:cubicBezTo>
                  <a:lnTo>
                    <a:pt x="104823" y="628927"/>
                  </a:lnTo>
                  <a:cubicBezTo>
                    <a:pt x="46931" y="628927"/>
                    <a:pt x="0" y="581996"/>
                    <a:pt x="0" y="524104"/>
                  </a:cubicBezTo>
                  <a:lnTo>
                    <a:pt x="0" y="104823"/>
                  </a:lnTo>
                  <a:close/>
                </a:path>
              </a:pathLst>
            </a:custGeom>
            <a:ln>
              <a:solidFill>
                <a:schemeClr val="accent3"/>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87852" tIns="87852" rIns="87852" bIns="87852" numCol="1" spcCol="1270" anchor="ctr" anchorCtr="0">
              <a:noAutofit/>
            </a:bodyPr>
            <a:lstStyle/>
            <a:p>
              <a:pPr marL="0" lvl="0" indent="0" algn="ctr" defTabSz="666750">
                <a:lnSpc>
                  <a:spcPct val="90000"/>
                </a:lnSpc>
                <a:spcBef>
                  <a:spcPct val="0"/>
                </a:spcBef>
                <a:spcAft>
                  <a:spcPct val="35000"/>
                </a:spcAft>
                <a:buNone/>
              </a:pPr>
              <a:r>
                <a:rPr lang="en-US" sz="1500" kern="1200"/>
                <a:t>Food environment</a:t>
              </a:r>
            </a:p>
          </p:txBody>
        </p:sp>
        <p:sp>
          <p:nvSpPr>
            <p:cNvPr id="30" name="Freeform 29">
              <a:extLst>
                <a:ext uri="{FF2B5EF4-FFF2-40B4-BE49-F238E27FC236}">
                  <a16:creationId xmlns:a16="http://schemas.microsoft.com/office/drawing/2014/main" id="{2FF50794-C8A6-63ED-50C6-A4D472587C10}"/>
                </a:ext>
              </a:extLst>
            </p:cNvPr>
            <p:cNvSpPr/>
            <p:nvPr/>
          </p:nvSpPr>
          <p:spPr>
            <a:xfrm>
              <a:off x="5755236" y="3437467"/>
              <a:ext cx="2587097" cy="628927"/>
            </a:xfrm>
            <a:custGeom>
              <a:avLst/>
              <a:gdLst>
                <a:gd name="connsiteX0" fmla="*/ 0 w 2587097"/>
                <a:gd name="connsiteY0" fmla="*/ 104823 h 628927"/>
                <a:gd name="connsiteX1" fmla="*/ 104823 w 2587097"/>
                <a:gd name="connsiteY1" fmla="*/ 0 h 628927"/>
                <a:gd name="connsiteX2" fmla="*/ 2482274 w 2587097"/>
                <a:gd name="connsiteY2" fmla="*/ 0 h 628927"/>
                <a:gd name="connsiteX3" fmla="*/ 2587097 w 2587097"/>
                <a:gd name="connsiteY3" fmla="*/ 104823 h 628927"/>
                <a:gd name="connsiteX4" fmla="*/ 2587097 w 2587097"/>
                <a:gd name="connsiteY4" fmla="*/ 524104 h 628927"/>
                <a:gd name="connsiteX5" fmla="*/ 2482274 w 2587097"/>
                <a:gd name="connsiteY5" fmla="*/ 628927 h 628927"/>
                <a:gd name="connsiteX6" fmla="*/ 104823 w 2587097"/>
                <a:gd name="connsiteY6" fmla="*/ 628927 h 628927"/>
                <a:gd name="connsiteX7" fmla="*/ 0 w 2587097"/>
                <a:gd name="connsiteY7" fmla="*/ 524104 h 628927"/>
                <a:gd name="connsiteX8" fmla="*/ 0 w 2587097"/>
                <a:gd name="connsiteY8" fmla="*/ 104823 h 628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7097" h="628927">
                  <a:moveTo>
                    <a:pt x="0" y="104823"/>
                  </a:moveTo>
                  <a:cubicBezTo>
                    <a:pt x="0" y="46931"/>
                    <a:pt x="46931" y="0"/>
                    <a:pt x="104823" y="0"/>
                  </a:cubicBezTo>
                  <a:lnTo>
                    <a:pt x="2482274" y="0"/>
                  </a:lnTo>
                  <a:cubicBezTo>
                    <a:pt x="2540166" y="0"/>
                    <a:pt x="2587097" y="46931"/>
                    <a:pt x="2587097" y="104823"/>
                  </a:cubicBezTo>
                  <a:lnTo>
                    <a:pt x="2587097" y="524104"/>
                  </a:lnTo>
                  <a:cubicBezTo>
                    <a:pt x="2587097" y="581996"/>
                    <a:pt x="2540166" y="628927"/>
                    <a:pt x="2482274" y="628927"/>
                  </a:cubicBezTo>
                  <a:lnTo>
                    <a:pt x="104823" y="628927"/>
                  </a:lnTo>
                  <a:cubicBezTo>
                    <a:pt x="46931" y="628927"/>
                    <a:pt x="0" y="581996"/>
                    <a:pt x="0" y="524104"/>
                  </a:cubicBezTo>
                  <a:lnTo>
                    <a:pt x="0" y="104823"/>
                  </a:lnTo>
                  <a:close/>
                </a:path>
              </a:pathLst>
            </a:custGeom>
            <a:ln>
              <a:solidFill>
                <a:schemeClr val="accent3"/>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87852" tIns="87852" rIns="87852" bIns="87852" numCol="1" spcCol="1270" anchor="ctr" anchorCtr="0">
              <a:noAutofit/>
            </a:bodyPr>
            <a:lstStyle/>
            <a:p>
              <a:pPr marL="0" lvl="0" indent="0" algn="ctr" defTabSz="666750">
                <a:lnSpc>
                  <a:spcPct val="90000"/>
                </a:lnSpc>
                <a:spcBef>
                  <a:spcPct val="0"/>
                </a:spcBef>
                <a:spcAft>
                  <a:spcPct val="35000"/>
                </a:spcAft>
                <a:buNone/>
              </a:pPr>
              <a:r>
                <a:rPr lang="en-US" sz="1500" kern="1200"/>
                <a:t>Population-level and food policy</a:t>
              </a:r>
            </a:p>
          </p:txBody>
        </p:sp>
      </p:grpSp>
      <p:sp>
        <p:nvSpPr>
          <p:cNvPr id="20" name="Content Placeholder 19">
            <a:extLst>
              <a:ext uri="{FF2B5EF4-FFF2-40B4-BE49-F238E27FC236}">
                <a16:creationId xmlns:a16="http://schemas.microsoft.com/office/drawing/2014/main" id="{CDDAD376-178C-3484-34DB-22DEA836BB09}"/>
              </a:ext>
            </a:extLst>
          </p:cNvPr>
          <p:cNvSpPr>
            <a:spLocks noGrp="1"/>
          </p:cNvSpPr>
          <p:nvPr>
            <p:ph idx="12"/>
          </p:nvPr>
        </p:nvSpPr>
        <p:spPr/>
        <p:txBody>
          <a:bodyPr/>
          <a:lstStyle/>
          <a:p>
            <a:endParaRPr lang="en-US"/>
          </a:p>
        </p:txBody>
      </p:sp>
      <p:sp>
        <p:nvSpPr>
          <p:cNvPr id="6" name="Slide Number Placeholder 5">
            <a:extLst>
              <a:ext uri="{FF2B5EF4-FFF2-40B4-BE49-F238E27FC236}">
                <a16:creationId xmlns:a16="http://schemas.microsoft.com/office/drawing/2014/main" id="{28B3BB1C-41DC-528D-C79A-E654A766ED5E}"/>
              </a:ext>
            </a:extLst>
          </p:cNvPr>
          <p:cNvSpPr>
            <a:spLocks noGrp="1"/>
          </p:cNvSpPr>
          <p:nvPr>
            <p:ph type="sldNum" sz="quarter" idx="10"/>
          </p:nvPr>
        </p:nvSpPr>
        <p:spPr/>
        <p:txBody>
          <a:bodyPr/>
          <a:lstStyle/>
          <a:p>
            <a:fld id="{8ABDC324-684B-9C44-A484-D2B69E2467CF}" type="slidenum">
              <a:rPr lang="en-US" smtClean="0"/>
              <a:pPr/>
              <a:t>44</a:t>
            </a:fld>
            <a:endParaRPr lang="en-US"/>
          </a:p>
        </p:txBody>
      </p:sp>
    </p:spTree>
    <p:extLst>
      <p:ext uri="{BB962C8B-B14F-4D97-AF65-F5344CB8AC3E}">
        <p14:creationId xmlns:p14="http://schemas.microsoft.com/office/powerpoint/2010/main" val="25351503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0563A7-52D4-CD87-3049-BB531010A796}"/>
              </a:ext>
            </a:extLst>
          </p:cNvPr>
          <p:cNvSpPr>
            <a:spLocks noGrp="1"/>
          </p:cNvSpPr>
          <p:nvPr>
            <p:ph type="title"/>
          </p:nvPr>
        </p:nvSpPr>
        <p:spPr/>
        <p:txBody>
          <a:bodyPr/>
          <a:lstStyle/>
          <a:p>
            <a:r>
              <a:rPr lang="en-US"/>
              <a:t>Multilevel Approaches for RDNs to Promote Equity—2</a:t>
            </a:r>
          </a:p>
        </p:txBody>
      </p:sp>
      <p:sp>
        <p:nvSpPr>
          <p:cNvPr id="3" name="Text Placeholder 2">
            <a:extLst>
              <a:ext uri="{FF2B5EF4-FFF2-40B4-BE49-F238E27FC236}">
                <a16:creationId xmlns:a16="http://schemas.microsoft.com/office/drawing/2014/main" id="{0DCC9F49-C48C-E195-1EA6-A23F36FFC576}"/>
              </a:ext>
            </a:extLst>
          </p:cNvPr>
          <p:cNvSpPr>
            <a:spLocks noGrp="1"/>
          </p:cNvSpPr>
          <p:nvPr>
            <p:ph type="body" sz="quarter" idx="14"/>
          </p:nvPr>
        </p:nvSpPr>
        <p:spPr/>
        <p:txBody>
          <a:bodyPr/>
          <a:lstStyle/>
          <a:p>
            <a:endParaRPr lang="en-US"/>
          </a:p>
        </p:txBody>
      </p:sp>
      <p:sp>
        <p:nvSpPr>
          <p:cNvPr id="5" name="Content Placeholder 4">
            <a:extLst>
              <a:ext uri="{FF2B5EF4-FFF2-40B4-BE49-F238E27FC236}">
                <a16:creationId xmlns:a16="http://schemas.microsoft.com/office/drawing/2014/main" id="{A02DAAAB-ACA6-2895-EEFD-57D7922AD709}"/>
              </a:ext>
            </a:extLst>
          </p:cNvPr>
          <p:cNvSpPr>
            <a:spLocks noGrp="1"/>
          </p:cNvSpPr>
          <p:nvPr>
            <p:ph idx="12"/>
          </p:nvPr>
        </p:nvSpPr>
        <p:spPr/>
        <p:txBody>
          <a:bodyPr/>
          <a:lstStyle/>
          <a:p>
            <a:endParaRPr lang="en-US"/>
          </a:p>
        </p:txBody>
      </p:sp>
      <p:sp>
        <p:nvSpPr>
          <p:cNvPr id="6" name="Slide Number Placeholder 5">
            <a:extLst>
              <a:ext uri="{FF2B5EF4-FFF2-40B4-BE49-F238E27FC236}">
                <a16:creationId xmlns:a16="http://schemas.microsoft.com/office/drawing/2014/main" id="{854AF86D-75BE-46B4-DF0C-E3713FEB2C9A}"/>
              </a:ext>
            </a:extLst>
          </p:cNvPr>
          <p:cNvSpPr>
            <a:spLocks noGrp="1"/>
          </p:cNvSpPr>
          <p:nvPr>
            <p:ph type="sldNum" sz="quarter" idx="10"/>
          </p:nvPr>
        </p:nvSpPr>
        <p:spPr/>
        <p:txBody>
          <a:bodyPr/>
          <a:lstStyle/>
          <a:p>
            <a:fld id="{8ABDC324-684B-9C44-A484-D2B69E2467CF}" type="slidenum">
              <a:rPr lang="en-US" smtClean="0"/>
              <a:pPr/>
              <a:t>45</a:t>
            </a:fld>
            <a:endParaRPr lang="en-US"/>
          </a:p>
        </p:txBody>
      </p:sp>
      <p:grpSp>
        <p:nvGrpSpPr>
          <p:cNvPr id="4" name="Group 3" descr="Circle of approaches surround the center circle, Equity.">
            <a:extLst>
              <a:ext uri="{FF2B5EF4-FFF2-40B4-BE49-F238E27FC236}">
                <a16:creationId xmlns:a16="http://schemas.microsoft.com/office/drawing/2014/main" id="{BF5468E4-8634-5D9F-0B1F-07A8A657E439}"/>
              </a:ext>
            </a:extLst>
          </p:cNvPr>
          <p:cNvGrpSpPr/>
          <p:nvPr/>
        </p:nvGrpSpPr>
        <p:grpSpPr>
          <a:xfrm>
            <a:off x="3443814" y="232785"/>
            <a:ext cx="5263650" cy="4414093"/>
            <a:chOff x="3443814" y="232785"/>
            <a:chExt cx="5263650" cy="4414093"/>
          </a:xfrm>
        </p:grpSpPr>
        <p:sp>
          <p:nvSpPr>
            <p:cNvPr id="9" name="Block Arc 8" descr="Circle of approaches surround the center circle, Equity.">
              <a:extLst>
                <a:ext uri="{FF2B5EF4-FFF2-40B4-BE49-F238E27FC236}">
                  <a16:creationId xmlns:a16="http://schemas.microsoft.com/office/drawing/2014/main" id="{FD1F9769-650F-2962-E044-234D3E3D5070}"/>
                </a:ext>
              </a:extLst>
            </p:cNvPr>
            <p:cNvSpPr/>
            <p:nvPr/>
          </p:nvSpPr>
          <p:spPr>
            <a:xfrm>
              <a:off x="3987709" y="551793"/>
              <a:ext cx="4223440" cy="3798554"/>
            </a:xfrm>
            <a:prstGeom prst="blockArc">
              <a:avLst>
                <a:gd name="adj1" fmla="val 13800000"/>
                <a:gd name="adj2" fmla="val 16200000"/>
                <a:gd name="adj3" fmla="val 3051"/>
              </a:avLst>
            </a:prstGeom>
            <a:ln w="12700">
              <a:solidFill>
                <a:schemeClr val="accent1"/>
              </a:solidFill>
            </a:ln>
            <a:effectLst/>
          </p:spPr>
          <p:style>
            <a:lnRef idx="0">
              <a:schemeClr val="lt1">
                <a:hueOff val="0"/>
                <a:satOff val="0"/>
                <a:lumOff val="0"/>
                <a:alphaOff val="0"/>
              </a:schemeClr>
            </a:lnRef>
            <a:fillRef idx="2">
              <a:schemeClr val="accent5">
                <a:hueOff val="0"/>
                <a:satOff val="0"/>
                <a:lumOff val="0"/>
                <a:alphaOff val="0"/>
              </a:schemeClr>
            </a:fillRef>
            <a:effectRef idx="1">
              <a:schemeClr val="accent5">
                <a:hueOff val="0"/>
                <a:satOff val="0"/>
                <a:lumOff val="0"/>
                <a:alphaOff val="0"/>
              </a:schemeClr>
            </a:effectRef>
            <a:fontRef idx="minor">
              <a:schemeClr val="dk1"/>
            </a:fontRef>
          </p:style>
          <p:txBody>
            <a:bodyPr/>
            <a:lstStyle/>
            <a:p>
              <a:endParaRPr lang="en-US" sz="1400"/>
            </a:p>
          </p:txBody>
        </p:sp>
        <p:sp>
          <p:nvSpPr>
            <p:cNvPr id="10" name="Block Arc 9" descr="Circle of approaches surround the center circle, Equity.">
              <a:extLst>
                <a:ext uri="{FF2B5EF4-FFF2-40B4-BE49-F238E27FC236}">
                  <a16:creationId xmlns:a16="http://schemas.microsoft.com/office/drawing/2014/main" id="{2C49213D-79EC-919F-9F1D-C85445DEE779}"/>
                </a:ext>
              </a:extLst>
            </p:cNvPr>
            <p:cNvSpPr/>
            <p:nvPr/>
          </p:nvSpPr>
          <p:spPr>
            <a:xfrm>
              <a:off x="3987709" y="551793"/>
              <a:ext cx="4223440" cy="3798554"/>
            </a:xfrm>
            <a:prstGeom prst="blockArc">
              <a:avLst>
                <a:gd name="adj1" fmla="val 11400000"/>
                <a:gd name="adj2" fmla="val 13800000"/>
                <a:gd name="adj3" fmla="val 3051"/>
              </a:avLst>
            </a:prstGeom>
            <a:ln w="12700">
              <a:solidFill>
                <a:schemeClr val="accent1"/>
              </a:solidFill>
            </a:ln>
            <a:effectLst/>
          </p:spPr>
          <p:style>
            <a:lnRef idx="0">
              <a:schemeClr val="lt1">
                <a:hueOff val="0"/>
                <a:satOff val="0"/>
                <a:lumOff val="0"/>
                <a:alphaOff val="0"/>
              </a:schemeClr>
            </a:lnRef>
            <a:fillRef idx="2">
              <a:schemeClr val="accent4">
                <a:hueOff val="0"/>
                <a:satOff val="0"/>
                <a:lumOff val="0"/>
                <a:alphaOff val="0"/>
              </a:schemeClr>
            </a:fillRef>
            <a:effectRef idx="1">
              <a:schemeClr val="accent4">
                <a:hueOff val="0"/>
                <a:satOff val="0"/>
                <a:lumOff val="0"/>
                <a:alphaOff val="0"/>
              </a:schemeClr>
            </a:effectRef>
            <a:fontRef idx="minor">
              <a:schemeClr val="dk1"/>
            </a:fontRef>
          </p:style>
          <p:txBody>
            <a:bodyPr/>
            <a:lstStyle/>
            <a:p>
              <a:endParaRPr lang="en-US" sz="1400"/>
            </a:p>
          </p:txBody>
        </p:sp>
        <p:sp>
          <p:nvSpPr>
            <p:cNvPr id="11" name="Block Arc 10">
              <a:extLst>
                <a:ext uri="{FF2B5EF4-FFF2-40B4-BE49-F238E27FC236}">
                  <a16:creationId xmlns:a16="http://schemas.microsoft.com/office/drawing/2014/main" id="{F5930F49-EF2E-0E65-B17D-C8B36CF61A04}"/>
                </a:ext>
              </a:extLst>
            </p:cNvPr>
            <p:cNvSpPr/>
            <p:nvPr/>
          </p:nvSpPr>
          <p:spPr>
            <a:xfrm>
              <a:off x="3987709" y="551793"/>
              <a:ext cx="4223440" cy="3798554"/>
            </a:xfrm>
            <a:prstGeom prst="blockArc">
              <a:avLst>
                <a:gd name="adj1" fmla="val 9000000"/>
                <a:gd name="adj2" fmla="val 11400000"/>
                <a:gd name="adj3" fmla="val 3051"/>
              </a:avLst>
            </a:prstGeom>
            <a:ln w="12700">
              <a:solidFill>
                <a:schemeClr val="accent1"/>
              </a:solidFill>
            </a:ln>
            <a:effectLst/>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a:lstStyle/>
            <a:p>
              <a:endParaRPr lang="en-US" sz="1400"/>
            </a:p>
          </p:txBody>
        </p:sp>
        <p:sp>
          <p:nvSpPr>
            <p:cNvPr id="12" name="Block Arc 11">
              <a:extLst>
                <a:ext uri="{FF2B5EF4-FFF2-40B4-BE49-F238E27FC236}">
                  <a16:creationId xmlns:a16="http://schemas.microsoft.com/office/drawing/2014/main" id="{BB2ADFDE-7542-CD04-13B1-DF1A8AB5AE7F}"/>
                </a:ext>
              </a:extLst>
            </p:cNvPr>
            <p:cNvSpPr/>
            <p:nvPr/>
          </p:nvSpPr>
          <p:spPr>
            <a:xfrm>
              <a:off x="3987709" y="551793"/>
              <a:ext cx="4223440" cy="3798554"/>
            </a:xfrm>
            <a:prstGeom prst="blockArc">
              <a:avLst>
                <a:gd name="adj1" fmla="val 6600000"/>
                <a:gd name="adj2" fmla="val 9000000"/>
                <a:gd name="adj3" fmla="val 3051"/>
              </a:avLst>
            </a:prstGeom>
            <a:ln w="12700">
              <a:solidFill>
                <a:schemeClr val="accent1"/>
              </a:solidFill>
            </a:ln>
            <a:effectLst/>
          </p:spPr>
          <p:style>
            <a:lnRef idx="0">
              <a:schemeClr val="lt1">
                <a:hueOff val="0"/>
                <a:satOff val="0"/>
                <a:lumOff val="0"/>
                <a:alphaOff val="0"/>
              </a:schemeClr>
            </a:lnRef>
            <a:fillRef idx="2">
              <a:schemeClr val="accent2">
                <a:hueOff val="0"/>
                <a:satOff val="0"/>
                <a:lumOff val="0"/>
                <a:alphaOff val="0"/>
              </a:schemeClr>
            </a:fillRef>
            <a:effectRef idx="1">
              <a:schemeClr val="accent2">
                <a:hueOff val="0"/>
                <a:satOff val="0"/>
                <a:lumOff val="0"/>
                <a:alphaOff val="0"/>
              </a:schemeClr>
            </a:effectRef>
            <a:fontRef idx="minor">
              <a:schemeClr val="dk1"/>
            </a:fontRef>
          </p:style>
          <p:txBody>
            <a:bodyPr/>
            <a:lstStyle/>
            <a:p>
              <a:endParaRPr lang="en-US" sz="1400"/>
            </a:p>
          </p:txBody>
        </p:sp>
        <p:sp>
          <p:nvSpPr>
            <p:cNvPr id="13" name="Block Arc 12">
              <a:extLst>
                <a:ext uri="{FF2B5EF4-FFF2-40B4-BE49-F238E27FC236}">
                  <a16:creationId xmlns:a16="http://schemas.microsoft.com/office/drawing/2014/main" id="{93C2E137-EFC0-61CA-9C46-2E6B6AE1D756}"/>
                </a:ext>
              </a:extLst>
            </p:cNvPr>
            <p:cNvSpPr/>
            <p:nvPr/>
          </p:nvSpPr>
          <p:spPr>
            <a:xfrm>
              <a:off x="3987709" y="551793"/>
              <a:ext cx="4223440" cy="3798554"/>
            </a:xfrm>
            <a:prstGeom prst="blockArc">
              <a:avLst>
                <a:gd name="adj1" fmla="val 4200000"/>
                <a:gd name="adj2" fmla="val 6600000"/>
                <a:gd name="adj3" fmla="val 3051"/>
              </a:avLst>
            </a:prstGeom>
            <a:ln w="12700">
              <a:solidFill>
                <a:schemeClr val="accent1"/>
              </a:solidFill>
            </a:ln>
            <a:effectLst/>
          </p:spPr>
          <p:style>
            <a:lnRef idx="0">
              <a:schemeClr val="lt1">
                <a:hueOff val="0"/>
                <a:satOff val="0"/>
                <a:lumOff val="0"/>
                <a:alphaOff val="0"/>
              </a:schemeClr>
            </a:lnRef>
            <a:fillRef idx="2">
              <a:schemeClr val="accent6">
                <a:hueOff val="0"/>
                <a:satOff val="0"/>
                <a:lumOff val="0"/>
                <a:alphaOff val="0"/>
              </a:schemeClr>
            </a:fillRef>
            <a:effectRef idx="1">
              <a:schemeClr val="accent6">
                <a:hueOff val="0"/>
                <a:satOff val="0"/>
                <a:lumOff val="0"/>
                <a:alphaOff val="0"/>
              </a:schemeClr>
            </a:effectRef>
            <a:fontRef idx="minor">
              <a:schemeClr val="dk1"/>
            </a:fontRef>
          </p:style>
          <p:txBody>
            <a:bodyPr/>
            <a:lstStyle/>
            <a:p>
              <a:endParaRPr lang="en-US" sz="1400"/>
            </a:p>
          </p:txBody>
        </p:sp>
        <p:sp>
          <p:nvSpPr>
            <p:cNvPr id="14" name="Block Arc 13">
              <a:extLst>
                <a:ext uri="{FF2B5EF4-FFF2-40B4-BE49-F238E27FC236}">
                  <a16:creationId xmlns:a16="http://schemas.microsoft.com/office/drawing/2014/main" id="{703D5A5E-98A7-4BE0-D28F-C462F9017B31}"/>
                </a:ext>
              </a:extLst>
            </p:cNvPr>
            <p:cNvSpPr/>
            <p:nvPr/>
          </p:nvSpPr>
          <p:spPr>
            <a:xfrm>
              <a:off x="3987709" y="551793"/>
              <a:ext cx="4223440" cy="3798554"/>
            </a:xfrm>
            <a:prstGeom prst="blockArc">
              <a:avLst>
                <a:gd name="adj1" fmla="val 1800000"/>
                <a:gd name="adj2" fmla="val 4200000"/>
                <a:gd name="adj3" fmla="val 3051"/>
              </a:avLst>
            </a:prstGeom>
            <a:ln w="12700">
              <a:solidFill>
                <a:schemeClr val="accent1"/>
              </a:solidFill>
            </a:ln>
            <a:effectLst/>
          </p:spPr>
          <p:style>
            <a:lnRef idx="0">
              <a:schemeClr val="lt1">
                <a:hueOff val="0"/>
                <a:satOff val="0"/>
                <a:lumOff val="0"/>
                <a:alphaOff val="0"/>
              </a:schemeClr>
            </a:lnRef>
            <a:fillRef idx="2">
              <a:schemeClr val="accent5">
                <a:hueOff val="0"/>
                <a:satOff val="0"/>
                <a:lumOff val="0"/>
                <a:alphaOff val="0"/>
              </a:schemeClr>
            </a:fillRef>
            <a:effectRef idx="1">
              <a:schemeClr val="accent5">
                <a:hueOff val="0"/>
                <a:satOff val="0"/>
                <a:lumOff val="0"/>
                <a:alphaOff val="0"/>
              </a:schemeClr>
            </a:effectRef>
            <a:fontRef idx="minor">
              <a:schemeClr val="dk1"/>
            </a:fontRef>
          </p:style>
          <p:txBody>
            <a:bodyPr/>
            <a:lstStyle/>
            <a:p>
              <a:endParaRPr lang="en-US" sz="1400"/>
            </a:p>
          </p:txBody>
        </p:sp>
        <p:sp>
          <p:nvSpPr>
            <p:cNvPr id="15" name="Block Arc 14">
              <a:extLst>
                <a:ext uri="{FF2B5EF4-FFF2-40B4-BE49-F238E27FC236}">
                  <a16:creationId xmlns:a16="http://schemas.microsoft.com/office/drawing/2014/main" id="{CC8E4F79-C4E9-5562-8BB1-0A6DA035B297}"/>
                </a:ext>
              </a:extLst>
            </p:cNvPr>
            <p:cNvSpPr/>
            <p:nvPr/>
          </p:nvSpPr>
          <p:spPr>
            <a:xfrm>
              <a:off x="3987709" y="551793"/>
              <a:ext cx="4223440" cy="3798554"/>
            </a:xfrm>
            <a:prstGeom prst="blockArc">
              <a:avLst>
                <a:gd name="adj1" fmla="val 21000000"/>
                <a:gd name="adj2" fmla="val 1800000"/>
                <a:gd name="adj3" fmla="val 3051"/>
              </a:avLst>
            </a:prstGeom>
            <a:ln w="12700">
              <a:solidFill>
                <a:schemeClr val="accent1"/>
              </a:solidFill>
            </a:ln>
            <a:effectLst/>
          </p:spPr>
          <p:style>
            <a:lnRef idx="0">
              <a:schemeClr val="lt1">
                <a:hueOff val="0"/>
                <a:satOff val="0"/>
                <a:lumOff val="0"/>
                <a:alphaOff val="0"/>
              </a:schemeClr>
            </a:lnRef>
            <a:fillRef idx="2">
              <a:schemeClr val="accent4">
                <a:hueOff val="0"/>
                <a:satOff val="0"/>
                <a:lumOff val="0"/>
                <a:alphaOff val="0"/>
              </a:schemeClr>
            </a:fillRef>
            <a:effectRef idx="1">
              <a:schemeClr val="accent4">
                <a:hueOff val="0"/>
                <a:satOff val="0"/>
                <a:lumOff val="0"/>
                <a:alphaOff val="0"/>
              </a:schemeClr>
            </a:effectRef>
            <a:fontRef idx="minor">
              <a:schemeClr val="dk1"/>
            </a:fontRef>
          </p:style>
          <p:txBody>
            <a:bodyPr/>
            <a:lstStyle/>
            <a:p>
              <a:endParaRPr lang="en-US" sz="1400"/>
            </a:p>
          </p:txBody>
        </p:sp>
        <p:sp>
          <p:nvSpPr>
            <p:cNvPr id="16" name="Block Arc 15">
              <a:extLst>
                <a:ext uri="{FF2B5EF4-FFF2-40B4-BE49-F238E27FC236}">
                  <a16:creationId xmlns:a16="http://schemas.microsoft.com/office/drawing/2014/main" id="{C3C32D54-A8BD-895D-C3BD-8BBE80BBDB0A}"/>
                </a:ext>
              </a:extLst>
            </p:cNvPr>
            <p:cNvSpPr/>
            <p:nvPr/>
          </p:nvSpPr>
          <p:spPr>
            <a:xfrm>
              <a:off x="3987709" y="551793"/>
              <a:ext cx="4223440" cy="3798554"/>
            </a:xfrm>
            <a:prstGeom prst="blockArc">
              <a:avLst>
                <a:gd name="adj1" fmla="val 18600000"/>
                <a:gd name="adj2" fmla="val 21000000"/>
                <a:gd name="adj3" fmla="val 3051"/>
              </a:avLst>
            </a:prstGeom>
            <a:ln w="12700">
              <a:solidFill>
                <a:schemeClr val="accent1"/>
              </a:solidFill>
            </a:ln>
            <a:effectLst/>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a:lstStyle/>
            <a:p>
              <a:endParaRPr lang="en-US" sz="1400"/>
            </a:p>
          </p:txBody>
        </p:sp>
        <p:sp>
          <p:nvSpPr>
            <p:cNvPr id="17" name="Block Arc 16">
              <a:extLst>
                <a:ext uri="{FF2B5EF4-FFF2-40B4-BE49-F238E27FC236}">
                  <a16:creationId xmlns:a16="http://schemas.microsoft.com/office/drawing/2014/main" id="{6BD6793B-B4D2-2AE1-BC8A-28CAB6CA61BF}"/>
                </a:ext>
              </a:extLst>
            </p:cNvPr>
            <p:cNvSpPr/>
            <p:nvPr/>
          </p:nvSpPr>
          <p:spPr>
            <a:xfrm>
              <a:off x="3987709" y="551793"/>
              <a:ext cx="4223440" cy="3798554"/>
            </a:xfrm>
            <a:prstGeom prst="blockArc">
              <a:avLst>
                <a:gd name="adj1" fmla="val 16200000"/>
                <a:gd name="adj2" fmla="val 18600000"/>
                <a:gd name="adj3" fmla="val 3051"/>
              </a:avLst>
            </a:prstGeom>
            <a:ln w="12700">
              <a:solidFill>
                <a:schemeClr val="accent1"/>
              </a:solidFill>
            </a:ln>
            <a:effectLst/>
          </p:spPr>
          <p:style>
            <a:lnRef idx="0">
              <a:schemeClr val="lt1">
                <a:hueOff val="0"/>
                <a:satOff val="0"/>
                <a:lumOff val="0"/>
                <a:alphaOff val="0"/>
              </a:schemeClr>
            </a:lnRef>
            <a:fillRef idx="2">
              <a:schemeClr val="accent2">
                <a:hueOff val="0"/>
                <a:satOff val="0"/>
                <a:lumOff val="0"/>
                <a:alphaOff val="0"/>
              </a:schemeClr>
            </a:fillRef>
            <a:effectRef idx="1">
              <a:schemeClr val="accent2">
                <a:hueOff val="0"/>
                <a:satOff val="0"/>
                <a:lumOff val="0"/>
                <a:alphaOff val="0"/>
              </a:schemeClr>
            </a:effectRef>
            <a:fontRef idx="minor">
              <a:schemeClr val="dk1"/>
            </a:fontRef>
          </p:style>
          <p:txBody>
            <a:bodyPr/>
            <a:lstStyle/>
            <a:p>
              <a:endParaRPr lang="en-US" sz="1400"/>
            </a:p>
          </p:txBody>
        </p:sp>
        <p:sp>
          <p:nvSpPr>
            <p:cNvPr id="18" name="Freeform 17">
              <a:extLst>
                <a:ext uri="{FF2B5EF4-FFF2-40B4-BE49-F238E27FC236}">
                  <a16:creationId xmlns:a16="http://schemas.microsoft.com/office/drawing/2014/main" id="{C44F53D2-BE5A-344D-E544-82418DA1EF31}"/>
                </a:ext>
              </a:extLst>
            </p:cNvPr>
            <p:cNvSpPr/>
            <p:nvPr/>
          </p:nvSpPr>
          <p:spPr>
            <a:xfrm>
              <a:off x="5204182" y="1670133"/>
              <a:ext cx="1790494" cy="1610366"/>
            </a:xfrm>
            <a:custGeom>
              <a:avLst/>
              <a:gdLst>
                <a:gd name="connsiteX0" fmla="*/ 0 w 848993"/>
                <a:gd name="connsiteY0" fmla="*/ 424497 h 848993"/>
                <a:gd name="connsiteX1" fmla="*/ 424497 w 848993"/>
                <a:gd name="connsiteY1" fmla="*/ 0 h 848993"/>
                <a:gd name="connsiteX2" fmla="*/ 848994 w 848993"/>
                <a:gd name="connsiteY2" fmla="*/ 424497 h 848993"/>
                <a:gd name="connsiteX3" fmla="*/ 424497 w 848993"/>
                <a:gd name="connsiteY3" fmla="*/ 848994 h 848993"/>
                <a:gd name="connsiteX4" fmla="*/ 0 w 848993"/>
                <a:gd name="connsiteY4" fmla="*/ 424497 h 848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8993" h="848993">
                  <a:moveTo>
                    <a:pt x="0" y="424497"/>
                  </a:moveTo>
                  <a:cubicBezTo>
                    <a:pt x="0" y="190054"/>
                    <a:pt x="190054" y="0"/>
                    <a:pt x="424497" y="0"/>
                  </a:cubicBezTo>
                  <a:cubicBezTo>
                    <a:pt x="658940" y="0"/>
                    <a:pt x="848994" y="190054"/>
                    <a:pt x="848994" y="424497"/>
                  </a:cubicBezTo>
                  <a:cubicBezTo>
                    <a:pt x="848994" y="658940"/>
                    <a:pt x="658940" y="848994"/>
                    <a:pt x="424497" y="848994"/>
                  </a:cubicBezTo>
                  <a:cubicBezTo>
                    <a:pt x="190054" y="848994"/>
                    <a:pt x="0" y="658940"/>
                    <a:pt x="0" y="424497"/>
                  </a:cubicBezTo>
                  <a:close/>
                </a:path>
              </a:pathLst>
            </a:custGeom>
            <a:ln w="12700">
              <a:solidFill>
                <a:schemeClr val="accent1"/>
              </a:solidFill>
            </a:ln>
            <a:effectLst/>
            <a:scene3d>
              <a:camera prst="orthographicFront"/>
              <a:lightRig rig="flat" dir="t"/>
            </a:scene3d>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txBody>
            <a:bodyPr spcFirstLastPara="0" vert="horz" wrap="square" lIns="145922" tIns="145922" rIns="145922" bIns="145922" numCol="1" spcCol="1270" anchor="ctr" anchorCtr="0">
              <a:noAutofit/>
            </a:bodyPr>
            <a:lstStyle/>
            <a:p>
              <a:pPr marL="0" lvl="0" indent="0" algn="ctr" defTabSz="755650">
                <a:lnSpc>
                  <a:spcPct val="90000"/>
                </a:lnSpc>
                <a:spcBef>
                  <a:spcPct val="0"/>
                </a:spcBef>
                <a:spcAft>
                  <a:spcPct val="35000"/>
                </a:spcAft>
                <a:buNone/>
              </a:pPr>
              <a:r>
                <a:rPr lang="en-US" sz="2800" b="1" kern="1200"/>
                <a:t>EQUITY</a:t>
              </a:r>
            </a:p>
          </p:txBody>
        </p:sp>
        <p:sp>
          <p:nvSpPr>
            <p:cNvPr id="19" name="Freeform 18">
              <a:extLst>
                <a:ext uri="{FF2B5EF4-FFF2-40B4-BE49-F238E27FC236}">
                  <a16:creationId xmlns:a16="http://schemas.microsoft.com/office/drawing/2014/main" id="{85F6F564-F41E-2F84-6E1E-FB4519201730}"/>
                </a:ext>
              </a:extLst>
            </p:cNvPr>
            <p:cNvSpPr/>
            <p:nvPr/>
          </p:nvSpPr>
          <p:spPr>
            <a:xfrm>
              <a:off x="5451637" y="232785"/>
              <a:ext cx="1280160" cy="1069848"/>
            </a:xfrm>
            <a:custGeom>
              <a:avLst/>
              <a:gdLst>
                <a:gd name="connsiteX0" fmla="*/ 0 w 874844"/>
                <a:gd name="connsiteY0" fmla="*/ 297148 h 594295"/>
                <a:gd name="connsiteX1" fmla="*/ 437422 w 874844"/>
                <a:gd name="connsiteY1" fmla="*/ 0 h 594295"/>
                <a:gd name="connsiteX2" fmla="*/ 874844 w 874844"/>
                <a:gd name="connsiteY2" fmla="*/ 297148 h 594295"/>
                <a:gd name="connsiteX3" fmla="*/ 437422 w 874844"/>
                <a:gd name="connsiteY3" fmla="*/ 594296 h 594295"/>
                <a:gd name="connsiteX4" fmla="*/ 0 w 874844"/>
                <a:gd name="connsiteY4" fmla="*/ 297148 h 5942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4844" h="594295">
                  <a:moveTo>
                    <a:pt x="0" y="297148"/>
                  </a:moveTo>
                  <a:cubicBezTo>
                    <a:pt x="0" y="133038"/>
                    <a:pt x="195841" y="0"/>
                    <a:pt x="437422" y="0"/>
                  </a:cubicBezTo>
                  <a:cubicBezTo>
                    <a:pt x="679003" y="0"/>
                    <a:pt x="874844" y="133038"/>
                    <a:pt x="874844" y="297148"/>
                  </a:cubicBezTo>
                  <a:cubicBezTo>
                    <a:pt x="874844" y="461258"/>
                    <a:pt x="679003" y="594296"/>
                    <a:pt x="437422" y="594296"/>
                  </a:cubicBezTo>
                  <a:cubicBezTo>
                    <a:pt x="195841" y="594296"/>
                    <a:pt x="0" y="461258"/>
                    <a:pt x="0" y="297148"/>
                  </a:cubicBezTo>
                  <a:close/>
                </a:path>
              </a:pathLst>
            </a:custGeom>
            <a:ln w="12700">
              <a:solidFill>
                <a:schemeClr val="accent1"/>
              </a:solidFill>
            </a:ln>
            <a:effectLst/>
            <a:scene3d>
              <a:camera prst="orthographicFront"/>
              <a:lightRig rig="flat" dir="t"/>
            </a:scene3d>
            <a:sp3d prstMaterial="dkEdge">
              <a:bevelT w="8200" h="38100"/>
            </a:sp3d>
          </p:spPr>
          <p:style>
            <a:lnRef idx="0">
              <a:schemeClr val="lt1">
                <a:hueOff val="0"/>
                <a:satOff val="0"/>
                <a:lumOff val="0"/>
                <a:alphaOff val="0"/>
              </a:schemeClr>
            </a:lnRef>
            <a:fillRef idx="2">
              <a:schemeClr val="accent2">
                <a:hueOff val="0"/>
                <a:satOff val="0"/>
                <a:lumOff val="0"/>
                <a:alphaOff val="0"/>
              </a:schemeClr>
            </a:fillRef>
            <a:effectRef idx="1">
              <a:schemeClr val="accent2">
                <a:hueOff val="0"/>
                <a:satOff val="0"/>
                <a:lumOff val="0"/>
                <a:alphaOff val="0"/>
              </a:schemeClr>
            </a:effectRef>
            <a:fontRef idx="minor">
              <a:schemeClr val="dk1"/>
            </a:fontRef>
          </p:style>
          <p:txBody>
            <a:bodyPr spcFirstLastPara="0" vert="horz" wrap="square" lIns="142088" tIns="101002" rIns="142088" bIns="101002" numCol="1" spcCol="1270" anchor="ctr" anchorCtr="0">
              <a:noAutofit/>
            </a:bodyPr>
            <a:lstStyle/>
            <a:p>
              <a:pPr marL="0" lvl="0" indent="0" algn="ctr" defTabSz="488950">
                <a:lnSpc>
                  <a:spcPct val="90000"/>
                </a:lnSpc>
                <a:spcBef>
                  <a:spcPct val="0"/>
                </a:spcBef>
                <a:spcAft>
                  <a:spcPct val="35000"/>
                </a:spcAft>
                <a:buNone/>
              </a:pPr>
              <a:r>
                <a:rPr lang="en-US" sz="1400" kern="1200"/>
                <a:t>Hospital/</a:t>
              </a:r>
              <a:br>
                <a:rPr lang="en-US" sz="1400" kern="1200"/>
              </a:br>
              <a:r>
                <a:rPr lang="en-US" sz="1400" kern="1200"/>
                <a:t>Clinical</a:t>
              </a:r>
            </a:p>
          </p:txBody>
        </p:sp>
        <p:sp>
          <p:nvSpPr>
            <p:cNvPr id="20" name="Freeform 19">
              <a:extLst>
                <a:ext uri="{FF2B5EF4-FFF2-40B4-BE49-F238E27FC236}">
                  <a16:creationId xmlns:a16="http://schemas.microsoft.com/office/drawing/2014/main" id="{D2223D10-9F21-D0F7-DE98-01DC3A6E4655}"/>
                </a:ext>
              </a:extLst>
            </p:cNvPr>
            <p:cNvSpPr/>
            <p:nvPr/>
          </p:nvSpPr>
          <p:spPr>
            <a:xfrm>
              <a:off x="6831393" y="566570"/>
              <a:ext cx="1280160" cy="1069848"/>
            </a:xfrm>
            <a:custGeom>
              <a:avLst/>
              <a:gdLst>
                <a:gd name="connsiteX0" fmla="*/ 0 w 792517"/>
                <a:gd name="connsiteY0" fmla="*/ 297148 h 594295"/>
                <a:gd name="connsiteX1" fmla="*/ 396259 w 792517"/>
                <a:gd name="connsiteY1" fmla="*/ 0 h 594295"/>
                <a:gd name="connsiteX2" fmla="*/ 792518 w 792517"/>
                <a:gd name="connsiteY2" fmla="*/ 297148 h 594295"/>
                <a:gd name="connsiteX3" fmla="*/ 396259 w 792517"/>
                <a:gd name="connsiteY3" fmla="*/ 594296 h 594295"/>
                <a:gd name="connsiteX4" fmla="*/ 0 w 792517"/>
                <a:gd name="connsiteY4" fmla="*/ 297148 h 5942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2517" h="594295">
                  <a:moveTo>
                    <a:pt x="0" y="297148"/>
                  </a:moveTo>
                  <a:cubicBezTo>
                    <a:pt x="0" y="133038"/>
                    <a:pt x="177411" y="0"/>
                    <a:pt x="396259" y="0"/>
                  </a:cubicBezTo>
                  <a:cubicBezTo>
                    <a:pt x="615107" y="0"/>
                    <a:pt x="792518" y="133038"/>
                    <a:pt x="792518" y="297148"/>
                  </a:cubicBezTo>
                  <a:cubicBezTo>
                    <a:pt x="792518" y="461258"/>
                    <a:pt x="615107" y="594296"/>
                    <a:pt x="396259" y="594296"/>
                  </a:cubicBezTo>
                  <a:cubicBezTo>
                    <a:pt x="177411" y="594296"/>
                    <a:pt x="0" y="461258"/>
                    <a:pt x="0" y="297148"/>
                  </a:cubicBezTo>
                  <a:close/>
                </a:path>
              </a:pathLst>
            </a:custGeom>
            <a:ln w="12700">
              <a:solidFill>
                <a:schemeClr val="accent1"/>
              </a:solidFill>
            </a:ln>
            <a:effectLst/>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131301" tIns="102272" rIns="131301" bIns="102272" numCol="1" spcCol="1270" anchor="ctr" anchorCtr="0">
              <a:noAutofit/>
            </a:bodyPr>
            <a:lstStyle/>
            <a:p>
              <a:pPr marL="0" lvl="0" indent="0" algn="ctr" defTabSz="533400">
                <a:lnSpc>
                  <a:spcPct val="90000"/>
                </a:lnSpc>
                <a:spcBef>
                  <a:spcPct val="0"/>
                </a:spcBef>
                <a:spcAft>
                  <a:spcPct val="35000"/>
                </a:spcAft>
                <a:buNone/>
              </a:pPr>
              <a:r>
                <a:rPr lang="en-US" sz="1400" kern="1200"/>
                <a:t>Private practice</a:t>
              </a:r>
            </a:p>
          </p:txBody>
        </p:sp>
        <p:sp>
          <p:nvSpPr>
            <p:cNvPr id="21" name="Freeform 20">
              <a:extLst>
                <a:ext uri="{FF2B5EF4-FFF2-40B4-BE49-F238E27FC236}">
                  <a16:creationId xmlns:a16="http://schemas.microsoft.com/office/drawing/2014/main" id="{A84ADCCA-6EBB-E132-9317-3A1E6492EFF5}"/>
                </a:ext>
              </a:extLst>
            </p:cNvPr>
            <p:cNvSpPr/>
            <p:nvPr/>
          </p:nvSpPr>
          <p:spPr>
            <a:xfrm>
              <a:off x="7429083" y="1650237"/>
              <a:ext cx="1278381" cy="1072836"/>
            </a:xfrm>
            <a:custGeom>
              <a:avLst/>
              <a:gdLst>
                <a:gd name="connsiteX0" fmla="*/ 0 w 920159"/>
                <a:gd name="connsiteY0" fmla="*/ 297148 h 594295"/>
                <a:gd name="connsiteX1" fmla="*/ 460080 w 920159"/>
                <a:gd name="connsiteY1" fmla="*/ 0 h 594295"/>
                <a:gd name="connsiteX2" fmla="*/ 920160 w 920159"/>
                <a:gd name="connsiteY2" fmla="*/ 297148 h 594295"/>
                <a:gd name="connsiteX3" fmla="*/ 460080 w 920159"/>
                <a:gd name="connsiteY3" fmla="*/ 594296 h 594295"/>
                <a:gd name="connsiteX4" fmla="*/ 0 w 920159"/>
                <a:gd name="connsiteY4" fmla="*/ 297148 h 5942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0159" h="594295">
                  <a:moveTo>
                    <a:pt x="0" y="297148"/>
                  </a:moveTo>
                  <a:cubicBezTo>
                    <a:pt x="0" y="133038"/>
                    <a:pt x="205985" y="0"/>
                    <a:pt x="460080" y="0"/>
                  </a:cubicBezTo>
                  <a:cubicBezTo>
                    <a:pt x="714175" y="0"/>
                    <a:pt x="920160" y="133038"/>
                    <a:pt x="920160" y="297148"/>
                  </a:cubicBezTo>
                  <a:cubicBezTo>
                    <a:pt x="920160" y="461258"/>
                    <a:pt x="714175" y="594296"/>
                    <a:pt x="460080" y="594296"/>
                  </a:cubicBezTo>
                  <a:cubicBezTo>
                    <a:pt x="205985" y="594296"/>
                    <a:pt x="0" y="461258"/>
                    <a:pt x="0" y="297148"/>
                  </a:cubicBezTo>
                  <a:close/>
                </a:path>
              </a:pathLst>
            </a:custGeom>
            <a:ln w="12700">
              <a:solidFill>
                <a:schemeClr val="accent1"/>
              </a:solidFill>
            </a:ln>
            <a:effectLst/>
            <a:scene3d>
              <a:camera prst="orthographicFront"/>
              <a:lightRig rig="flat" dir="t"/>
            </a:scene3d>
            <a:sp3d prstMaterial="dkEdge">
              <a:bevelT w="8200" h="38100"/>
            </a:sp3d>
          </p:spPr>
          <p:style>
            <a:lnRef idx="0">
              <a:schemeClr val="lt1">
                <a:hueOff val="0"/>
                <a:satOff val="0"/>
                <a:lumOff val="0"/>
                <a:alphaOff val="0"/>
              </a:schemeClr>
            </a:lnRef>
            <a:fillRef idx="2">
              <a:schemeClr val="accent4">
                <a:hueOff val="0"/>
                <a:satOff val="0"/>
                <a:lumOff val="0"/>
                <a:alphaOff val="0"/>
              </a:schemeClr>
            </a:fillRef>
            <a:effectRef idx="1">
              <a:schemeClr val="accent4">
                <a:hueOff val="0"/>
                <a:satOff val="0"/>
                <a:lumOff val="0"/>
                <a:alphaOff val="0"/>
              </a:schemeClr>
            </a:effectRef>
            <a:fontRef idx="minor">
              <a:schemeClr val="dk1"/>
            </a:fontRef>
          </p:style>
          <p:txBody>
            <a:bodyPr spcFirstLastPara="0" vert="horz" wrap="square" lIns="149994" tIns="102272" rIns="149994" bIns="102272" numCol="1" spcCol="1270" anchor="ctr" anchorCtr="0">
              <a:noAutofit/>
            </a:bodyPr>
            <a:lstStyle/>
            <a:p>
              <a:pPr marL="0" lvl="0" indent="0" algn="ctr" defTabSz="533400">
                <a:lnSpc>
                  <a:spcPct val="90000"/>
                </a:lnSpc>
                <a:spcBef>
                  <a:spcPct val="0"/>
                </a:spcBef>
                <a:spcAft>
                  <a:spcPct val="35000"/>
                </a:spcAft>
                <a:buNone/>
              </a:pPr>
              <a:r>
                <a:rPr lang="en-US" sz="1400" kern="1200"/>
                <a:t>Community health</a:t>
              </a:r>
            </a:p>
          </p:txBody>
        </p:sp>
        <p:sp>
          <p:nvSpPr>
            <p:cNvPr id="22" name="Freeform 21">
              <a:extLst>
                <a:ext uri="{FF2B5EF4-FFF2-40B4-BE49-F238E27FC236}">
                  <a16:creationId xmlns:a16="http://schemas.microsoft.com/office/drawing/2014/main" id="{4BEF5032-9C0A-F240-E54E-F893D296D6EE}"/>
                </a:ext>
              </a:extLst>
            </p:cNvPr>
            <p:cNvSpPr/>
            <p:nvPr/>
          </p:nvSpPr>
          <p:spPr>
            <a:xfrm>
              <a:off x="7295047" y="2868399"/>
              <a:ext cx="1280160" cy="1069848"/>
            </a:xfrm>
            <a:custGeom>
              <a:avLst/>
              <a:gdLst>
                <a:gd name="connsiteX0" fmla="*/ 0 w 985003"/>
                <a:gd name="connsiteY0" fmla="*/ 297148 h 594295"/>
                <a:gd name="connsiteX1" fmla="*/ 492502 w 985003"/>
                <a:gd name="connsiteY1" fmla="*/ 0 h 594295"/>
                <a:gd name="connsiteX2" fmla="*/ 985004 w 985003"/>
                <a:gd name="connsiteY2" fmla="*/ 297148 h 594295"/>
                <a:gd name="connsiteX3" fmla="*/ 492502 w 985003"/>
                <a:gd name="connsiteY3" fmla="*/ 594296 h 594295"/>
                <a:gd name="connsiteX4" fmla="*/ 0 w 985003"/>
                <a:gd name="connsiteY4" fmla="*/ 297148 h 5942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003" h="594295">
                  <a:moveTo>
                    <a:pt x="0" y="297148"/>
                  </a:moveTo>
                  <a:cubicBezTo>
                    <a:pt x="0" y="133038"/>
                    <a:pt x="220501" y="0"/>
                    <a:pt x="492502" y="0"/>
                  </a:cubicBezTo>
                  <a:cubicBezTo>
                    <a:pt x="764503" y="0"/>
                    <a:pt x="985004" y="133038"/>
                    <a:pt x="985004" y="297148"/>
                  </a:cubicBezTo>
                  <a:cubicBezTo>
                    <a:pt x="985004" y="461258"/>
                    <a:pt x="764503" y="594296"/>
                    <a:pt x="492502" y="594296"/>
                  </a:cubicBezTo>
                  <a:cubicBezTo>
                    <a:pt x="220501" y="594296"/>
                    <a:pt x="0" y="461258"/>
                    <a:pt x="0" y="297148"/>
                  </a:cubicBezTo>
                  <a:close/>
                </a:path>
              </a:pathLst>
            </a:custGeom>
            <a:ln w="12700">
              <a:solidFill>
                <a:schemeClr val="accent1"/>
              </a:solidFill>
            </a:ln>
            <a:effectLst/>
            <a:scene3d>
              <a:camera prst="orthographicFront"/>
              <a:lightRig rig="flat" dir="t"/>
            </a:scene3d>
            <a:sp3d prstMaterial="dkEdge">
              <a:bevelT w="8200" h="38100"/>
            </a:sp3d>
          </p:spPr>
          <p:style>
            <a:lnRef idx="0">
              <a:schemeClr val="lt1">
                <a:hueOff val="0"/>
                <a:satOff val="0"/>
                <a:lumOff val="0"/>
                <a:alphaOff val="0"/>
              </a:schemeClr>
            </a:lnRef>
            <a:fillRef idx="2">
              <a:schemeClr val="accent5">
                <a:hueOff val="0"/>
                <a:satOff val="0"/>
                <a:lumOff val="0"/>
                <a:alphaOff val="0"/>
              </a:schemeClr>
            </a:fillRef>
            <a:effectRef idx="1">
              <a:schemeClr val="accent5">
                <a:hueOff val="0"/>
                <a:satOff val="0"/>
                <a:lumOff val="0"/>
                <a:alphaOff val="0"/>
              </a:schemeClr>
            </a:effectRef>
            <a:fontRef idx="minor">
              <a:schemeClr val="dk1"/>
            </a:fontRef>
          </p:style>
          <p:txBody>
            <a:bodyPr spcFirstLastPara="0" vert="horz" wrap="square" lIns="159490" tIns="102272" rIns="159490" bIns="102272" numCol="1" spcCol="1270" anchor="ctr" anchorCtr="0">
              <a:noAutofit/>
            </a:bodyPr>
            <a:lstStyle/>
            <a:p>
              <a:pPr marL="0" lvl="0" indent="0" algn="ctr" defTabSz="533400">
                <a:lnSpc>
                  <a:spcPct val="90000"/>
                </a:lnSpc>
                <a:spcBef>
                  <a:spcPct val="0"/>
                </a:spcBef>
                <a:spcAft>
                  <a:spcPct val="35000"/>
                </a:spcAft>
                <a:buNone/>
              </a:pPr>
              <a:r>
                <a:rPr lang="en-US" sz="1400" kern="1200"/>
                <a:t>Food service</a:t>
              </a:r>
            </a:p>
          </p:txBody>
        </p:sp>
        <p:sp>
          <p:nvSpPr>
            <p:cNvPr id="23" name="Freeform 22">
              <a:extLst>
                <a:ext uri="{FF2B5EF4-FFF2-40B4-BE49-F238E27FC236}">
                  <a16:creationId xmlns:a16="http://schemas.microsoft.com/office/drawing/2014/main" id="{9C60F6A1-27FE-3258-02D8-52D9646A2638}"/>
                </a:ext>
              </a:extLst>
            </p:cNvPr>
            <p:cNvSpPr/>
            <p:nvPr/>
          </p:nvSpPr>
          <p:spPr>
            <a:xfrm>
              <a:off x="6148923" y="3577030"/>
              <a:ext cx="1280160" cy="1069848"/>
            </a:xfrm>
            <a:custGeom>
              <a:avLst/>
              <a:gdLst>
                <a:gd name="connsiteX0" fmla="*/ 0 w 862501"/>
                <a:gd name="connsiteY0" fmla="*/ 297148 h 594295"/>
                <a:gd name="connsiteX1" fmla="*/ 431251 w 862501"/>
                <a:gd name="connsiteY1" fmla="*/ 0 h 594295"/>
                <a:gd name="connsiteX2" fmla="*/ 862502 w 862501"/>
                <a:gd name="connsiteY2" fmla="*/ 297148 h 594295"/>
                <a:gd name="connsiteX3" fmla="*/ 431251 w 862501"/>
                <a:gd name="connsiteY3" fmla="*/ 594296 h 594295"/>
                <a:gd name="connsiteX4" fmla="*/ 0 w 862501"/>
                <a:gd name="connsiteY4" fmla="*/ 297148 h 5942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2501" h="594295">
                  <a:moveTo>
                    <a:pt x="0" y="297148"/>
                  </a:moveTo>
                  <a:cubicBezTo>
                    <a:pt x="0" y="133038"/>
                    <a:pt x="193078" y="0"/>
                    <a:pt x="431251" y="0"/>
                  </a:cubicBezTo>
                  <a:cubicBezTo>
                    <a:pt x="669424" y="0"/>
                    <a:pt x="862502" y="133038"/>
                    <a:pt x="862502" y="297148"/>
                  </a:cubicBezTo>
                  <a:cubicBezTo>
                    <a:pt x="862502" y="461258"/>
                    <a:pt x="669424" y="594296"/>
                    <a:pt x="431251" y="594296"/>
                  </a:cubicBezTo>
                  <a:cubicBezTo>
                    <a:pt x="193078" y="594296"/>
                    <a:pt x="0" y="461258"/>
                    <a:pt x="0" y="297148"/>
                  </a:cubicBezTo>
                  <a:close/>
                </a:path>
              </a:pathLst>
            </a:custGeom>
            <a:ln w="12700">
              <a:solidFill>
                <a:schemeClr val="accent1"/>
              </a:solidFill>
            </a:ln>
            <a:effectLst/>
            <a:scene3d>
              <a:camera prst="orthographicFront"/>
              <a:lightRig rig="flat" dir="t"/>
            </a:scene3d>
            <a:sp3d prstMaterial="dkEdge">
              <a:bevelT w="8200" h="38100"/>
            </a:sp3d>
          </p:spPr>
          <p:style>
            <a:lnRef idx="0">
              <a:schemeClr val="lt1">
                <a:hueOff val="0"/>
                <a:satOff val="0"/>
                <a:lumOff val="0"/>
                <a:alphaOff val="0"/>
              </a:schemeClr>
            </a:lnRef>
            <a:fillRef idx="2">
              <a:schemeClr val="accent6">
                <a:hueOff val="0"/>
                <a:satOff val="0"/>
                <a:lumOff val="0"/>
                <a:alphaOff val="0"/>
              </a:schemeClr>
            </a:fillRef>
            <a:effectRef idx="1">
              <a:schemeClr val="accent6">
                <a:hueOff val="0"/>
                <a:satOff val="0"/>
                <a:lumOff val="0"/>
                <a:alphaOff val="0"/>
              </a:schemeClr>
            </a:effectRef>
            <a:fontRef idx="minor">
              <a:schemeClr val="dk1"/>
            </a:fontRef>
          </p:style>
          <p:txBody>
            <a:bodyPr spcFirstLastPara="0" vert="horz" wrap="square" lIns="141550" tIns="102272" rIns="141550" bIns="102272" numCol="1" spcCol="1270" anchor="ctr" anchorCtr="0">
              <a:noAutofit/>
            </a:bodyPr>
            <a:lstStyle/>
            <a:p>
              <a:pPr marL="0" lvl="0" indent="0" algn="ctr" defTabSz="533400">
                <a:lnSpc>
                  <a:spcPct val="90000"/>
                </a:lnSpc>
                <a:spcBef>
                  <a:spcPct val="0"/>
                </a:spcBef>
                <a:spcAft>
                  <a:spcPct val="35000"/>
                </a:spcAft>
                <a:buNone/>
              </a:pPr>
              <a:r>
                <a:rPr lang="en-US" sz="1400" kern="1200"/>
                <a:t>Food </a:t>
              </a:r>
              <a:br>
                <a:rPr lang="en-US" sz="1400" kern="1200"/>
              </a:br>
              <a:r>
                <a:rPr lang="en-US" sz="1400" kern="1200"/>
                <a:t>industry</a:t>
              </a:r>
            </a:p>
          </p:txBody>
        </p:sp>
        <p:sp>
          <p:nvSpPr>
            <p:cNvPr id="24" name="Freeform 23">
              <a:extLst>
                <a:ext uri="{FF2B5EF4-FFF2-40B4-BE49-F238E27FC236}">
                  <a16:creationId xmlns:a16="http://schemas.microsoft.com/office/drawing/2014/main" id="{23A5D3D1-72CC-6D4D-DFDD-ABA66658A795}"/>
                </a:ext>
              </a:extLst>
            </p:cNvPr>
            <p:cNvSpPr/>
            <p:nvPr/>
          </p:nvSpPr>
          <p:spPr>
            <a:xfrm>
              <a:off x="4740619" y="3577030"/>
              <a:ext cx="1280160" cy="1069848"/>
            </a:xfrm>
            <a:custGeom>
              <a:avLst/>
              <a:gdLst>
                <a:gd name="connsiteX0" fmla="*/ 0 w 825357"/>
                <a:gd name="connsiteY0" fmla="*/ 297148 h 594295"/>
                <a:gd name="connsiteX1" fmla="*/ 412679 w 825357"/>
                <a:gd name="connsiteY1" fmla="*/ 0 h 594295"/>
                <a:gd name="connsiteX2" fmla="*/ 825358 w 825357"/>
                <a:gd name="connsiteY2" fmla="*/ 297148 h 594295"/>
                <a:gd name="connsiteX3" fmla="*/ 412679 w 825357"/>
                <a:gd name="connsiteY3" fmla="*/ 594296 h 594295"/>
                <a:gd name="connsiteX4" fmla="*/ 0 w 825357"/>
                <a:gd name="connsiteY4" fmla="*/ 297148 h 5942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5357" h="594295">
                  <a:moveTo>
                    <a:pt x="0" y="297148"/>
                  </a:moveTo>
                  <a:cubicBezTo>
                    <a:pt x="0" y="133038"/>
                    <a:pt x="184763" y="0"/>
                    <a:pt x="412679" y="0"/>
                  </a:cubicBezTo>
                  <a:cubicBezTo>
                    <a:pt x="640595" y="0"/>
                    <a:pt x="825358" y="133038"/>
                    <a:pt x="825358" y="297148"/>
                  </a:cubicBezTo>
                  <a:cubicBezTo>
                    <a:pt x="825358" y="461258"/>
                    <a:pt x="640595" y="594296"/>
                    <a:pt x="412679" y="594296"/>
                  </a:cubicBezTo>
                  <a:cubicBezTo>
                    <a:pt x="184763" y="594296"/>
                    <a:pt x="0" y="461258"/>
                    <a:pt x="0" y="297148"/>
                  </a:cubicBezTo>
                  <a:close/>
                </a:path>
              </a:pathLst>
            </a:custGeom>
            <a:ln w="12700">
              <a:solidFill>
                <a:schemeClr val="accent1"/>
              </a:solidFill>
            </a:ln>
            <a:effectLst/>
            <a:scene3d>
              <a:camera prst="orthographicFront"/>
              <a:lightRig rig="flat" dir="t"/>
            </a:scene3d>
            <a:sp3d prstMaterial="dkEdge">
              <a:bevelT w="8200" h="38100"/>
            </a:sp3d>
          </p:spPr>
          <p:style>
            <a:lnRef idx="0">
              <a:schemeClr val="lt1">
                <a:hueOff val="0"/>
                <a:satOff val="0"/>
                <a:lumOff val="0"/>
                <a:alphaOff val="0"/>
              </a:schemeClr>
            </a:lnRef>
            <a:fillRef idx="2">
              <a:schemeClr val="accent2">
                <a:hueOff val="0"/>
                <a:satOff val="0"/>
                <a:lumOff val="0"/>
                <a:alphaOff val="0"/>
              </a:schemeClr>
            </a:fillRef>
            <a:effectRef idx="1">
              <a:schemeClr val="accent2">
                <a:hueOff val="0"/>
                <a:satOff val="0"/>
                <a:lumOff val="0"/>
                <a:alphaOff val="0"/>
              </a:schemeClr>
            </a:effectRef>
            <a:fontRef idx="minor">
              <a:schemeClr val="dk1"/>
            </a:fontRef>
          </p:style>
          <p:txBody>
            <a:bodyPr spcFirstLastPara="0" vert="horz" wrap="square" lIns="136111" tIns="102272" rIns="136111" bIns="102272" numCol="1" spcCol="1270" anchor="ctr" anchorCtr="0">
              <a:noAutofit/>
            </a:bodyPr>
            <a:lstStyle/>
            <a:p>
              <a:pPr marL="0" lvl="0" indent="0" algn="ctr" defTabSz="533400">
                <a:lnSpc>
                  <a:spcPct val="90000"/>
                </a:lnSpc>
                <a:spcBef>
                  <a:spcPct val="0"/>
                </a:spcBef>
                <a:spcAft>
                  <a:spcPct val="35000"/>
                </a:spcAft>
                <a:buNone/>
              </a:pPr>
              <a:r>
                <a:rPr lang="en-US" sz="1400" kern="1200"/>
                <a:t>Long-term care</a:t>
              </a:r>
            </a:p>
          </p:txBody>
        </p:sp>
        <p:sp>
          <p:nvSpPr>
            <p:cNvPr id="25" name="Freeform 24">
              <a:extLst>
                <a:ext uri="{FF2B5EF4-FFF2-40B4-BE49-F238E27FC236}">
                  <a16:creationId xmlns:a16="http://schemas.microsoft.com/office/drawing/2014/main" id="{7CF5391E-470B-160C-5249-E826DA78136E}"/>
                </a:ext>
              </a:extLst>
            </p:cNvPr>
            <p:cNvSpPr/>
            <p:nvPr/>
          </p:nvSpPr>
          <p:spPr>
            <a:xfrm>
              <a:off x="3594495" y="2868399"/>
              <a:ext cx="1280160" cy="1069848"/>
            </a:xfrm>
            <a:custGeom>
              <a:avLst/>
              <a:gdLst>
                <a:gd name="connsiteX0" fmla="*/ 0 w 896346"/>
                <a:gd name="connsiteY0" fmla="*/ 297148 h 594295"/>
                <a:gd name="connsiteX1" fmla="*/ 448173 w 896346"/>
                <a:gd name="connsiteY1" fmla="*/ 0 h 594295"/>
                <a:gd name="connsiteX2" fmla="*/ 896346 w 896346"/>
                <a:gd name="connsiteY2" fmla="*/ 297148 h 594295"/>
                <a:gd name="connsiteX3" fmla="*/ 448173 w 896346"/>
                <a:gd name="connsiteY3" fmla="*/ 594296 h 594295"/>
                <a:gd name="connsiteX4" fmla="*/ 0 w 896346"/>
                <a:gd name="connsiteY4" fmla="*/ 297148 h 5942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346" h="594295">
                  <a:moveTo>
                    <a:pt x="0" y="297148"/>
                  </a:moveTo>
                  <a:cubicBezTo>
                    <a:pt x="0" y="133038"/>
                    <a:pt x="200654" y="0"/>
                    <a:pt x="448173" y="0"/>
                  </a:cubicBezTo>
                  <a:cubicBezTo>
                    <a:pt x="695692" y="0"/>
                    <a:pt x="896346" y="133038"/>
                    <a:pt x="896346" y="297148"/>
                  </a:cubicBezTo>
                  <a:cubicBezTo>
                    <a:pt x="896346" y="461258"/>
                    <a:pt x="695692" y="594296"/>
                    <a:pt x="448173" y="594296"/>
                  </a:cubicBezTo>
                  <a:cubicBezTo>
                    <a:pt x="200654" y="594296"/>
                    <a:pt x="0" y="461258"/>
                    <a:pt x="0" y="297148"/>
                  </a:cubicBezTo>
                  <a:close/>
                </a:path>
              </a:pathLst>
            </a:custGeom>
            <a:ln w="12700">
              <a:solidFill>
                <a:schemeClr val="accent1"/>
              </a:solidFill>
            </a:ln>
            <a:effectLst/>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146507" tIns="102272" rIns="146507" bIns="102272" numCol="1" spcCol="1270" anchor="ctr" anchorCtr="0">
              <a:noAutofit/>
            </a:bodyPr>
            <a:lstStyle/>
            <a:p>
              <a:pPr marL="0" lvl="0" indent="0" algn="ctr" defTabSz="533400">
                <a:lnSpc>
                  <a:spcPct val="90000"/>
                </a:lnSpc>
                <a:spcBef>
                  <a:spcPct val="0"/>
                </a:spcBef>
                <a:spcAft>
                  <a:spcPct val="35000"/>
                </a:spcAft>
                <a:buNone/>
              </a:pPr>
              <a:r>
                <a:rPr lang="en-US" sz="1400" kern="1200"/>
                <a:t>Training institutes</a:t>
              </a:r>
            </a:p>
          </p:txBody>
        </p:sp>
        <p:sp>
          <p:nvSpPr>
            <p:cNvPr id="26" name="Freeform 25">
              <a:extLst>
                <a:ext uri="{FF2B5EF4-FFF2-40B4-BE49-F238E27FC236}">
                  <a16:creationId xmlns:a16="http://schemas.microsoft.com/office/drawing/2014/main" id="{1EC38A4D-5A49-50D1-658C-6698C722B60A}"/>
                </a:ext>
              </a:extLst>
            </p:cNvPr>
            <p:cNvSpPr/>
            <p:nvPr/>
          </p:nvSpPr>
          <p:spPr>
            <a:xfrm>
              <a:off x="3443814" y="1650237"/>
              <a:ext cx="1280160" cy="1069848"/>
            </a:xfrm>
            <a:custGeom>
              <a:avLst/>
              <a:gdLst>
                <a:gd name="connsiteX0" fmla="*/ 0 w 906556"/>
                <a:gd name="connsiteY0" fmla="*/ 297148 h 594295"/>
                <a:gd name="connsiteX1" fmla="*/ 453278 w 906556"/>
                <a:gd name="connsiteY1" fmla="*/ 0 h 594295"/>
                <a:gd name="connsiteX2" fmla="*/ 906556 w 906556"/>
                <a:gd name="connsiteY2" fmla="*/ 297148 h 594295"/>
                <a:gd name="connsiteX3" fmla="*/ 453278 w 906556"/>
                <a:gd name="connsiteY3" fmla="*/ 594296 h 594295"/>
                <a:gd name="connsiteX4" fmla="*/ 0 w 906556"/>
                <a:gd name="connsiteY4" fmla="*/ 297148 h 5942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6556" h="594295">
                  <a:moveTo>
                    <a:pt x="0" y="297148"/>
                  </a:moveTo>
                  <a:cubicBezTo>
                    <a:pt x="0" y="133038"/>
                    <a:pt x="202939" y="0"/>
                    <a:pt x="453278" y="0"/>
                  </a:cubicBezTo>
                  <a:cubicBezTo>
                    <a:pt x="703617" y="0"/>
                    <a:pt x="906556" y="133038"/>
                    <a:pt x="906556" y="297148"/>
                  </a:cubicBezTo>
                  <a:cubicBezTo>
                    <a:pt x="906556" y="461258"/>
                    <a:pt x="703617" y="594296"/>
                    <a:pt x="453278" y="594296"/>
                  </a:cubicBezTo>
                  <a:cubicBezTo>
                    <a:pt x="202939" y="594296"/>
                    <a:pt x="0" y="461258"/>
                    <a:pt x="0" y="297148"/>
                  </a:cubicBezTo>
                  <a:close/>
                </a:path>
              </a:pathLst>
            </a:custGeom>
            <a:ln w="12700">
              <a:solidFill>
                <a:schemeClr val="accent1"/>
              </a:solidFill>
            </a:ln>
            <a:effectLst/>
            <a:scene3d>
              <a:camera prst="orthographicFront"/>
              <a:lightRig rig="flat" dir="t"/>
            </a:scene3d>
            <a:sp3d prstMaterial="dkEdge">
              <a:bevelT w="8200" h="38100"/>
            </a:sp3d>
          </p:spPr>
          <p:style>
            <a:lnRef idx="0">
              <a:schemeClr val="lt1">
                <a:hueOff val="0"/>
                <a:satOff val="0"/>
                <a:lumOff val="0"/>
                <a:alphaOff val="0"/>
              </a:schemeClr>
            </a:lnRef>
            <a:fillRef idx="2">
              <a:schemeClr val="accent4">
                <a:hueOff val="0"/>
                <a:satOff val="0"/>
                <a:lumOff val="0"/>
                <a:alphaOff val="0"/>
              </a:schemeClr>
            </a:fillRef>
            <a:effectRef idx="1">
              <a:schemeClr val="accent4">
                <a:hueOff val="0"/>
                <a:satOff val="0"/>
                <a:lumOff val="0"/>
                <a:alphaOff val="0"/>
              </a:schemeClr>
            </a:effectRef>
            <a:fontRef idx="minor">
              <a:schemeClr val="dk1"/>
            </a:fontRef>
          </p:style>
          <p:txBody>
            <a:bodyPr spcFirstLastPara="0" vert="horz" wrap="square" lIns="148002" tIns="102272" rIns="148002" bIns="102272" numCol="1" spcCol="1270" anchor="ctr" anchorCtr="0">
              <a:noAutofit/>
            </a:bodyPr>
            <a:lstStyle/>
            <a:p>
              <a:pPr marL="0" lvl="0" indent="0" algn="ctr" defTabSz="533400">
                <a:lnSpc>
                  <a:spcPct val="90000"/>
                </a:lnSpc>
                <a:spcBef>
                  <a:spcPct val="0"/>
                </a:spcBef>
                <a:spcAft>
                  <a:spcPct val="35000"/>
                </a:spcAft>
                <a:buNone/>
              </a:pPr>
              <a:r>
                <a:rPr lang="en-US" sz="1400" kern="1200"/>
                <a:t>Education</a:t>
              </a:r>
            </a:p>
          </p:txBody>
        </p:sp>
        <p:sp>
          <p:nvSpPr>
            <p:cNvPr id="27" name="Freeform 26">
              <a:extLst>
                <a:ext uri="{FF2B5EF4-FFF2-40B4-BE49-F238E27FC236}">
                  <a16:creationId xmlns:a16="http://schemas.microsoft.com/office/drawing/2014/main" id="{A0F67F13-7BB2-61AF-7E9B-1047A18F4667}"/>
                </a:ext>
              </a:extLst>
            </p:cNvPr>
            <p:cNvSpPr/>
            <p:nvPr/>
          </p:nvSpPr>
          <p:spPr>
            <a:xfrm>
              <a:off x="3933438" y="566091"/>
              <a:ext cx="1316736" cy="1069848"/>
            </a:xfrm>
            <a:custGeom>
              <a:avLst/>
              <a:gdLst>
                <a:gd name="connsiteX0" fmla="*/ 0 w 876972"/>
                <a:gd name="connsiteY0" fmla="*/ 297148 h 594295"/>
                <a:gd name="connsiteX1" fmla="*/ 438486 w 876972"/>
                <a:gd name="connsiteY1" fmla="*/ 0 h 594295"/>
                <a:gd name="connsiteX2" fmla="*/ 876972 w 876972"/>
                <a:gd name="connsiteY2" fmla="*/ 297148 h 594295"/>
                <a:gd name="connsiteX3" fmla="*/ 438486 w 876972"/>
                <a:gd name="connsiteY3" fmla="*/ 594296 h 594295"/>
                <a:gd name="connsiteX4" fmla="*/ 0 w 876972"/>
                <a:gd name="connsiteY4" fmla="*/ 297148 h 5942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6972" h="594295">
                  <a:moveTo>
                    <a:pt x="0" y="297148"/>
                  </a:moveTo>
                  <a:cubicBezTo>
                    <a:pt x="0" y="133038"/>
                    <a:pt x="196317" y="0"/>
                    <a:pt x="438486" y="0"/>
                  </a:cubicBezTo>
                  <a:cubicBezTo>
                    <a:pt x="680655" y="0"/>
                    <a:pt x="876972" y="133038"/>
                    <a:pt x="876972" y="297148"/>
                  </a:cubicBezTo>
                  <a:cubicBezTo>
                    <a:pt x="876972" y="461258"/>
                    <a:pt x="680655" y="594296"/>
                    <a:pt x="438486" y="594296"/>
                  </a:cubicBezTo>
                  <a:cubicBezTo>
                    <a:pt x="196317" y="594296"/>
                    <a:pt x="0" y="461258"/>
                    <a:pt x="0" y="297148"/>
                  </a:cubicBezTo>
                  <a:close/>
                </a:path>
              </a:pathLst>
            </a:custGeom>
            <a:ln w="12700">
              <a:solidFill>
                <a:schemeClr val="accent1"/>
              </a:solidFill>
            </a:ln>
            <a:effectLst/>
            <a:scene3d>
              <a:camera prst="orthographicFront"/>
              <a:lightRig rig="flat" dir="t"/>
            </a:scene3d>
            <a:sp3d prstMaterial="dkEdge">
              <a:bevelT w="8200" h="38100"/>
            </a:sp3d>
          </p:spPr>
          <p:style>
            <a:lnRef idx="0">
              <a:schemeClr val="lt1">
                <a:hueOff val="0"/>
                <a:satOff val="0"/>
                <a:lumOff val="0"/>
                <a:alphaOff val="0"/>
              </a:schemeClr>
            </a:lnRef>
            <a:fillRef idx="2">
              <a:schemeClr val="accent5">
                <a:hueOff val="0"/>
                <a:satOff val="0"/>
                <a:lumOff val="0"/>
                <a:alphaOff val="0"/>
              </a:schemeClr>
            </a:fillRef>
            <a:effectRef idx="1">
              <a:schemeClr val="accent5">
                <a:hueOff val="0"/>
                <a:satOff val="0"/>
                <a:lumOff val="0"/>
                <a:alphaOff val="0"/>
              </a:schemeClr>
            </a:effectRef>
            <a:fontRef idx="minor">
              <a:schemeClr val="dk1"/>
            </a:fontRef>
          </p:style>
          <p:txBody>
            <a:bodyPr spcFirstLastPara="0" vert="horz" wrap="square" lIns="143670" tIns="102272" rIns="143670" bIns="102272" numCol="1" spcCol="1270" anchor="ctr" anchorCtr="0">
              <a:noAutofit/>
            </a:bodyPr>
            <a:lstStyle/>
            <a:p>
              <a:pPr marL="0" lvl="0" indent="0" algn="ctr" defTabSz="533400">
                <a:lnSpc>
                  <a:spcPct val="90000"/>
                </a:lnSpc>
                <a:spcBef>
                  <a:spcPct val="0"/>
                </a:spcBef>
                <a:spcAft>
                  <a:spcPct val="35000"/>
                </a:spcAft>
                <a:buNone/>
              </a:pPr>
              <a:r>
                <a:rPr lang="en-US" sz="1400" kern="1200"/>
                <a:t>Wellness</a:t>
              </a:r>
            </a:p>
          </p:txBody>
        </p:sp>
      </p:grpSp>
    </p:spTree>
    <p:extLst>
      <p:ext uri="{BB962C8B-B14F-4D97-AF65-F5344CB8AC3E}">
        <p14:creationId xmlns:p14="http://schemas.microsoft.com/office/powerpoint/2010/main" val="268057877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49A23AF-AC5B-DD76-5330-92CADBD45F49}"/>
              </a:ext>
            </a:extLst>
          </p:cNvPr>
          <p:cNvSpPr>
            <a:spLocks noGrp="1"/>
          </p:cNvSpPr>
          <p:nvPr>
            <p:ph type="title"/>
          </p:nvPr>
        </p:nvSpPr>
        <p:spPr/>
        <p:txBody>
          <a:bodyPr/>
          <a:lstStyle/>
          <a:p>
            <a:r>
              <a:rPr lang="en-US"/>
              <a:t>Standards of Practice Toward Health Equity</a:t>
            </a:r>
          </a:p>
        </p:txBody>
      </p:sp>
      <p:grpSp>
        <p:nvGrpSpPr>
          <p:cNvPr id="14" name="Group 13" descr="List of four boxes.">
            <a:extLst>
              <a:ext uri="{FF2B5EF4-FFF2-40B4-BE49-F238E27FC236}">
                <a16:creationId xmlns:a16="http://schemas.microsoft.com/office/drawing/2014/main" id="{220102F0-2985-FA64-0AB5-84343E7C1F15}"/>
              </a:ext>
            </a:extLst>
          </p:cNvPr>
          <p:cNvGrpSpPr/>
          <p:nvPr/>
        </p:nvGrpSpPr>
        <p:grpSpPr>
          <a:xfrm>
            <a:off x="1311626" y="1260827"/>
            <a:ext cx="6549839" cy="3187440"/>
            <a:chOff x="1311626" y="1260827"/>
            <a:chExt cx="6549839" cy="3187440"/>
          </a:xfrm>
          <a:effectLst/>
        </p:grpSpPr>
        <p:sp>
          <p:nvSpPr>
            <p:cNvPr id="15" name="Freeform 14">
              <a:extLst>
                <a:ext uri="{FF2B5EF4-FFF2-40B4-BE49-F238E27FC236}">
                  <a16:creationId xmlns:a16="http://schemas.microsoft.com/office/drawing/2014/main" id="{9106980A-31FE-3106-2984-76189617DE16}"/>
                </a:ext>
              </a:extLst>
            </p:cNvPr>
            <p:cNvSpPr/>
            <p:nvPr/>
          </p:nvSpPr>
          <p:spPr>
            <a:xfrm>
              <a:off x="1311626" y="1260827"/>
              <a:ext cx="6549839" cy="755820"/>
            </a:xfrm>
            <a:custGeom>
              <a:avLst/>
              <a:gdLst>
                <a:gd name="connsiteX0" fmla="*/ 0 w 6549839"/>
                <a:gd name="connsiteY0" fmla="*/ 125973 h 755820"/>
                <a:gd name="connsiteX1" fmla="*/ 125973 w 6549839"/>
                <a:gd name="connsiteY1" fmla="*/ 0 h 755820"/>
                <a:gd name="connsiteX2" fmla="*/ 6423866 w 6549839"/>
                <a:gd name="connsiteY2" fmla="*/ 0 h 755820"/>
                <a:gd name="connsiteX3" fmla="*/ 6549839 w 6549839"/>
                <a:gd name="connsiteY3" fmla="*/ 125973 h 755820"/>
                <a:gd name="connsiteX4" fmla="*/ 6549839 w 6549839"/>
                <a:gd name="connsiteY4" fmla="*/ 629847 h 755820"/>
                <a:gd name="connsiteX5" fmla="*/ 6423866 w 6549839"/>
                <a:gd name="connsiteY5" fmla="*/ 755820 h 755820"/>
                <a:gd name="connsiteX6" fmla="*/ 125973 w 6549839"/>
                <a:gd name="connsiteY6" fmla="*/ 755820 h 755820"/>
                <a:gd name="connsiteX7" fmla="*/ 0 w 6549839"/>
                <a:gd name="connsiteY7" fmla="*/ 629847 h 755820"/>
                <a:gd name="connsiteX8" fmla="*/ 0 w 6549839"/>
                <a:gd name="connsiteY8" fmla="*/ 125973 h 755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49839" h="755820">
                  <a:moveTo>
                    <a:pt x="0" y="125973"/>
                  </a:moveTo>
                  <a:cubicBezTo>
                    <a:pt x="0" y="56400"/>
                    <a:pt x="56400" y="0"/>
                    <a:pt x="125973" y="0"/>
                  </a:cubicBezTo>
                  <a:lnTo>
                    <a:pt x="6423866" y="0"/>
                  </a:lnTo>
                  <a:cubicBezTo>
                    <a:pt x="6493439" y="0"/>
                    <a:pt x="6549839" y="56400"/>
                    <a:pt x="6549839" y="125973"/>
                  </a:cubicBezTo>
                  <a:lnTo>
                    <a:pt x="6549839" y="629847"/>
                  </a:lnTo>
                  <a:cubicBezTo>
                    <a:pt x="6549839" y="699420"/>
                    <a:pt x="6493439" y="755820"/>
                    <a:pt x="6423866" y="755820"/>
                  </a:cubicBezTo>
                  <a:lnTo>
                    <a:pt x="125973" y="755820"/>
                  </a:lnTo>
                  <a:cubicBezTo>
                    <a:pt x="56400" y="755820"/>
                    <a:pt x="0" y="699420"/>
                    <a:pt x="0" y="629847"/>
                  </a:cubicBezTo>
                  <a:lnTo>
                    <a:pt x="0" y="125973"/>
                  </a:lnTo>
                  <a:close/>
                </a:path>
              </a:pathLst>
            </a:custGeom>
            <a:solidFill>
              <a:schemeClr val="accent3">
                <a:alpha val="10000"/>
              </a:schemeClr>
            </a:solidFill>
            <a:effectLst/>
            <a:scene3d>
              <a:camera prst="orthographicFront"/>
              <a:lightRig rig="flat" dir="t"/>
            </a:scene3d>
            <a:sp3d prstMaterial="dkEdge">
              <a:bevelT w="8200" h="38100"/>
            </a:sp3d>
          </p:spPr>
          <p:style>
            <a:lnRef idx="0">
              <a:schemeClr val="lt1">
                <a:hueOff val="0"/>
                <a:satOff val="0"/>
                <a:lumOff val="0"/>
                <a:alphaOff val="0"/>
              </a:schemeClr>
            </a:lnRef>
            <a:fillRef idx="2">
              <a:schemeClr val="accent1">
                <a:shade val="80000"/>
                <a:hueOff val="0"/>
                <a:satOff val="0"/>
                <a:lumOff val="0"/>
                <a:alphaOff val="0"/>
              </a:schemeClr>
            </a:fillRef>
            <a:effectRef idx="1">
              <a:schemeClr val="accent1">
                <a:shade val="80000"/>
                <a:hueOff val="0"/>
                <a:satOff val="0"/>
                <a:lumOff val="0"/>
                <a:alphaOff val="0"/>
              </a:schemeClr>
            </a:effectRef>
            <a:fontRef idx="minor">
              <a:schemeClr val="dk1"/>
            </a:fontRef>
          </p:style>
          <p:txBody>
            <a:bodyPr spcFirstLastPara="0" vert="horz" wrap="square" lIns="109286" tIns="109286" rIns="109286" bIns="109286" numCol="1" spcCol="1270" anchor="ctr" anchorCtr="0">
              <a:noAutofit/>
            </a:bodyPr>
            <a:lstStyle/>
            <a:p>
              <a:pPr marL="457200" lvl="0" indent="-457200" algn="l" defTabSz="844550">
                <a:lnSpc>
                  <a:spcPct val="90000"/>
                </a:lnSpc>
                <a:spcBef>
                  <a:spcPct val="0"/>
                </a:spcBef>
                <a:spcAft>
                  <a:spcPct val="35000"/>
                </a:spcAft>
                <a:buFont typeface="+mj-lt"/>
                <a:buAutoNum type="arabicPeriod"/>
              </a:pPr>
              <a:r>
                <a:rPr lang="en-US" sz="1900" kern="1200"/>
                <a:t>Addresses social determinants of health, nutrition security, food insecurity, and malnutrition</a:t>
              </a:r>
            </a:p>
          </p:txBody>
        </p:sp>
        <p:sp>
          <p:nvSpPr>
            <p:cNvPr id="16" name="Freeform 15">
              <a:extLst>
                <a:ext uri="{FF2B5EF4-FFF2-40B4-BE49-F238E27FC236}">
                  <a16:creationId xmlns:a16="http://schemas.microsoft.com/office/drawing/2014/main" id="{65D1F5B1-DD6E-2FFD-E08E-C618DFBB1C72}"/>
                </a:ext>
              </a:extLst>
            </p:cNvPr>
            <p:cNvSpPr/>
            <p:nvPr/>
          </p:nvSpPr>
          <p:spPr>
            <a:xfrm>
              <a:off x="1311626" y="2071367"/>
              <a:ext cx="6549839" cy="755820"/>
            </a:xfrm>
            <a:custGeom>
              <a:avLst/>
              <a:gdLst>
                <a:gd name="connsiteX0" fmla="*/ 0 w 6549839"/>
                <a:gd name="connsiteY0" fmla="*/ 125973 h 755820"/>
                <a:gd name="connsiteX1" fmla="*/ 125973 w 6549839"/>
                <a:gd name="connsiteY1" fmla="*/ 0 h 755820"/>
                <a:gd name="connsiteX2" fmla="*/ 6423866 w 6549839"/>
                <a:gd name="connsiteY2" fmla="*/ 0 h 755820"/>
                <a:gd name="connsiteX3" fmla="*/ 6549839 w 6549839"/>
                <a:gd name="connsiteY3" fmla="*/ 125973 h 755820"/>
                <a:gd name="connsiteX4" fmla="*/ 6549839 w 6549839"/>
                <a:gd name="connsiteY4" fmla="*/ 629847 h 755820"/>
                <a:gd name="connsiteX5" fmla="*/ 6423866 w 6549839"/>
                <a:gd name="connsiteY5" fmla="*/ 755820 h 755820"/>
                <a:gd name="connsiteX6" fmla="*/ 125973 w 6549839"/>
                <a:gd name="connsiteY6" fmla="*/ 755820 h 755820"/>
                <a:gd name="connsiteX7" fmla="*/ 0 w 6549839"/>
                <a:gd name="connsiteY7" fmla="*/ 629847 h 755820"/>
                <a:gd name="connsiteX8" fmla="*/ 0 w 6549839"/>
                <a:gd name="connsiteY8" fmla="*/ 125973 h 755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49839" h="755820">
                  <a:moveTo>
                    <a:pt x="0" y="125973"/>
                  </a:moveTo>
                  <a:cubicBezTo>
                    <a:pt x="0" y="56400"/>
                    <a:pt x="56400" y="0"/>
                    <a:pt x="125973" y="0"/>
                  </a:cubicBezTo>
                  <a:lnTo>
                    <a:pt x="6423866" y="0"/>
                  </a:lnTo>
                  <a:cubicBezTo>
                    <a:pt x="6493439" y="0"/>
                    <a:pt x="6549839" y="56400"/>
                    <a:pt x="6549839" y="125973"/>
                  </a:cubicBezTo>
                  <a:lnTo>
                    <a:pt x="6549839" y="629847"/>
                  </a:lnTo>
                  <a:cubicBezTo>
                    <a:pt x="6549839" y="699420"/>
                    <a:pt x="6493439" y="755820"/>
                    <a:pt x="6423866" y="755820"/>
                  </a:cubicBezTo>
                  <a:lnTo>
                    <a:pt x="125973" y="755820"/>
                  </a:lnTo>
                  <a:cubicBezTo>
                    <a:pt x="56400" y="755820"/>
                    <a:pt x="0" y="699420"/>
                    <a:pt x="0" y="629847"/>
                  </a:cubicBezTo>
                  <a:lnTo>
                    <a:pt x="0" y="125973"/>
                  </a:lnTo>
                  <a:close/>
                </a:path>
              </a:pathLst>
            </a:custGeom>
            <a:solidFill>
              <a:schemeClr val="accent3">
                <a:alpha val="20000"/>
              </a:schemeClr>
            </a:solidFill>
            <a:effectLst/>
            <a:scene3d>
              <a:camera prst="orthographicFront"/>
              <a:lightRig rig="flat" dir="t"/>
            </a:scene3d>
            <a:sp3d prstMaterial="dkEdge">
              <a:bevelT w="8200" h="38100"/>
            </a:sp3d>
          </p:spPr>
          <p:style>
            <a:lnRef idx="0">
              <a:schemeClr val="lt1">
                <a:hueOff val="0"/>
                <a:satOff val="0"/>
                <a:lumOff val="0"/>
                <a:alphaOff val="0"/>
              </a:schemeClr>
            </a:lnRef>
            <a:fillRef idx="2">
              <a:schemeClr val="accent1">
                <a:shade val="80000"/>
                <a:hueOff val="261502"/>
                <a:satOff val="-29063"/>
                <a:lumOff val="14329"/>
                <a:alphaOff val="0"/>
              </a:schemeClr>
            </a:fillRef>
            <a:effectRef idx="1">
              <a:schemeClr val="accent1">
                <a:shade val="80000"/>
                <a:hueOff val="261502"/>
                <a:satOff val="-29063"/>
                <a:lumOff val="14329"/>
                <a:alphaOff val="0"/>
              </a:schemeClr>
            </a:effectRef>
            <a:fontRef idx="minor">
              <a:schemeClr val="dk1"/>
            </a:fontRef>
          </p:style>
          <p:txBody>
            <a:bodyPr spcFirstLastPara="0" vert="horz" wrap="square" lIns="109286" tIns="109286" rIns="109286" bIns="109286" numCol="1" spcCol="1270" anchor="ctr" anchorCtr="0">
              <a:noAutofit/>
            </a:bodyPr>
            <a:lstStyle/>
            <a:p>
              <a:pPr marL="457200" lvl="0" indent="-457200" algn="l" defTabSz="844550">
                <a:lnSpc>
                  <a:spcPct val="90000"/>
                </a:lnSpc>
                <a:spcBef>
                  <a:spcPct val="0"/>
                </a:spcBef>
                <a:spcAft>
                  <a:spcPct val="35000"/>
                </a:spcAft>
                <a:buFont typeface="+mj-lt"/>
                <a:buAutoNum type="arabicPeriod" startAt="2"/>
              </a:pPr>
              <a:r>
                <a:rPr lang="en-US" sz="1900" kern="1200"/>
                <a:t>Promotes sustainability practices (</a:t>
              </a:r>
              <a:r>
                <a:rPr lang="en-US" sz="1900"/>
                <a:t>for example,</a:t>
              </a:r>
              <a:r>
                <a:rPr lang="en-US" sz="1900" kern="1200"/>
                <a:t> food systems, food/ingredient/supply choices)</a:t>
              </a:r>
            </a:p>
          </p:txBody>
        </p:sp>
        <p:sp>
          <p:nvSpPr>
            <p:cNvPr id="17" name="Freeform 16">
              <a:extLst>
                <a:ext uri="{FF2B5EF4-FFF2-40B4-BE49-F238E27FC236}">
                  <a16:creationId xmlns:a16="http://schemas.microsoft.com/office/drawing/2014/main" id="{5709AD6A-45BF-FC0F-EF99-F12B84D5996F}"/>
                </a:ext>
              </a:extLst>
            </p:cNvPr>
            <p:cNvSpPr/>
            <p:nvPr/>
          </p:nvSpPr>
          <p:spPr>
            <a:xfrm>
              <a:off x="1311626" y="2881907"/>
              <a:ext cx="6549839" cy="755820"/>
            </a:xfrm>
            <a:custGeom>
              <a:avLst/>
              <a:gdLst>
                <a:gd name="connsiteX0" fmla="*/ 0 w 6549839"/>
                <a:gd name="connsiteY0" fmla="*/ 125973 h 755820"/>
                <a:gd name="connsiteX1" fmla="*/ 125973 w 6549839"/>
                <a:gd name="connsiteY1" fmla="*/ 0 h 755820"/>
                <a:gd name="connsiteX2" fmla="*/ 6423866 w 6549839"/>
                <a:gd name="connsiteY2" fmla="*/ 0 h 755820"/>
                <a:gd name="connsiteX3" fmla="*/ 6549839 w 6549839"/>
                <a:gd name="connsiteY3" fmla="*/ 125973 h 755820"/>
                <a:gd name="connsiteX4" fmla="*/ 6549839 w 6549839"/>
                <a:gd name="connsiteY4" fmla="*/ 629847 h 755820"/>
                <a:gd name="connsiteX5" fmla="*/ 6423866 w 6549839"/>
                <a:gd name="connsiteY5" fmla="*/ 755820 h 755820"/>
                <a:gd name="connsiteX6" fmla="*/ 125973 w 6549839"/>
                <a:gd name="connsiteY6" fmla="*/ 755820 h 755820"/>
                <a:gd name="connsiteX7" fmla="*/ 0 w 6549839"/>
                <a:gd name="connsiteY7" fmla="*/ 629847 h 755820"/>
                <a:gd name="connsiteX8" fmla="*/ 0 w 6549839"/>
                <a:gd name="connsiteY8" fmla="*/ 125973 h 755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49839" h="755820">
                  <a:moveTo>
                    <a:pt x="0" y="125973"/>
                  </a:moveTo>
                  <a:cubicBezTo>
                    <a:pt x="0" y="56400"/>
                    <a:pt x="56400" y="0"/>
                    <a:pt x="125973" y="0"/>
                  </a:cubicBezTo>
                  <a:lnTo>
                    <a:pt x="6423866" y="0"/>
                  </a:lnTo>
                  <a:cubicBezTo>
                    <a:pt x="6493439" y="0"/>
                    <a:pt x="6549839" y="56400"/>
                    <a:pt x="6549839" y="125973"/>
                  </a:cubicBezTo>
                  <a:lnTo>
                    <a:pt x="6549839" y="629847"/>
                  </a:lnTo>
                  <a:cubicBezTo>
                    <a:pt x="6549839" y="699420"/>
                    <a:pt x="6493439" y="755820"/>
                    <a:pt x="6423866" y="755820"/>
                  </a:cubicBezTo>
                  <a:lnTo>
                    <a:pt x="125973" y="755820"/>
                  </a:lnTo>
                  <a:cubicBezTo>
                    <a:pt x="56400" y="755820"/>
                    <a:pt x="0" y="699420"/>
                    <a:pt x="0" y="629847"/>
                  </a:cubicBezTo>
                  <a:lnTo>
                    <a:pt x="0" y="125973"/>
                  </a:lnTo>
                  <a:close/>
                </a:path>
              </a:pathLst>
            </a:custGeom>
            <a:solidFill>
              <a:schemeClr val="accent3">
                <a:alpha val="30000"/>
              </a:schemeClr>
            </a:solidFill>
            <a:effectLst/>
            <a:scene3d>
              <a:camera prst="orthographicFront"/>
              <a:lightRig rig="flat" dir="t"/>
            </a:scene3d>
            <a:sp3d prstMaterial="dkEdge">
              <a:bevelT w="8200" h="38100"/>
            </a:sp3d>
          </p:spPr>
          <p:style>
            <a:lnRef idx="0">
              <a:schemeClr val="lt1">
                <a:hueOff val="0"/>
                <a:satOff val="0"/>
                <a:lumOff val="0"/>
                <a:alphaOff val="0"/>
              </a:schemeClr>
            </a:lnRef>
            <a:fillRef idx="2">
              <a:schemeClr val="accent1">
                <a:shade val="80000"/>
                <a:hueOff val="523004"/>
                <a:satOff val="-58125"/>
                <a:lumOff val="28657"/>
                <a:alphaOff val="0"/>
              </a:schemeClr>
            </a:fillRef>
            <a:effectRef idx="1">
              <a:schemeClr val="accent1">
                <a:shade val="80000"/>
                <a:hueOff val="523004"/>
                <a:satOff val="-58125"/>
                <a:lumOff val="28657"/>
                <a:alphaOff val="0"/>
              </a:schemeClr>
            </a:effectRef>
            <a:fontRef idx="minor">
              <a:schemeClr val="dk1"/>
            </a:fontRef>
          </p:style>
          <p:txBody>
            <a:bodyPr spcFirstLastPara="0" vert="horz" wrap="square" lIns="109286" tIns="109286" rIns="109286" bIns="109286" numCol="1" spcCol="1270" anchor="ctr" anchorCtr="0">
              <a:noAutofit/>
            </a:bodyPr>
            <a:lstStyle/>
            <a:p>
              <a:pPr marL="457200" lvl="0" indent="-457200" algn="l" defTabSz="844550">
                <a:lnSpc>
                  <a:spcPct val="90000"/>
                </a:lnSpc>
                <a:spcBef>
                  <a:spcPct val="0"/>
                </a:spcBef>
                <a:spcAft>
                  <a:spcPct val="35000"/>
                </a:spcAft>
                <a:buFont typeface="+mj-lt"/>
                <a:buAutoNum type="arabicPeriod" startAt="3"/>
              </a:pPr>
              <a:r>
                <a:rPr lang="en-US" sz="1900" kern="1200"/>
                <a:t>Maintains awareness of public health and community nutrition/population health</a:t>
              </a:r>
            </a:p>
          </p:txBody>
        </p:sp>
        <p:sp>
          <p:nvSpPr>
            <p:cNvPr id="18" name="Freeform 17">
              <a:extLst>
                <a:ext uri="{FF2B5EF4-FFF2-40B4-BE49-F238E27FC236}">
                  <a16:creationId xmlns:a16="http://schemas.microsoft.com/office/drawing/2014/main" id="{EED07EDE-4BF8-A911-328C-61DF16A700CC}"/>
                </a:ext>
              </a:extLst>
            </p:cNvPr>
            <p:cNvSpPr/>
            <p:nvPr/>
          </p:nvSpPr>
          <p:spPr>
            <a:xfrm>
              <a:off x="1311626" y="3692447"/>
              <a:ext cx="6549839" cy="755820"/>
            </a:xfrm>
            <a:custGeom>
              <a:avLst/>
              <a:gdLst>
                <a:gd name="connsiteX0" fmla="*/ 0 w 6549839"/>
                <a:gd name="connsiteY0" fmla="*/ 125973 h 755820"/>
                <a:gd name="connsiteX1" fmla="*/ 125973 w 6549839"/>
                <a:gd name="connsiteY1" fmla="*/ 0 h 755820"/>
                <a:gd name="connsiteX2" fmla="*/ 6423866 w 6549839"/>
                <a:gd name="connsiteY2" fmla="*/ 0 h 755820"/>
                <a:gd name="connsiteX3" fmla="*/ 6549839 w 6549839"/>
                <a:gd name="connsiteY3" fmla="*/ 125973 h 755820"/>
                <a:gd name="connsiteX4" fmla="*/ 6549839 w 6549839"/>
                <a:gd name="connsiteY4" fmla="*/ 629847 h 755820"/>
                <a:gd name="connsiteX5" fmla="*/ 6423866 w 6549839"/>
                <a:gd name="connsiteY5" fmla="*/ 755820 h 755820"/>
                <a:gd name="connsiteX6" fmla="*/ 125973 w 6549839"/>
                <a:gd name="connsiteY6" fmla="*/ 755820 h 755820"/>
                <a:gd name="connsiteX7" fmla="*/ 0 w 6549839"/>
                <a:gd name="connsiteY7" fmla="*/ 629847 h 755820"/>
                <a:gd name="connsiteX8" fmla="*/ 0 w 6549839"/>
                <a:gd name="connsiteY8" fmla="*/ 125973 h 755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49839" h="755820">
                  <a:moveTo>
                    <a:pt x="0" y="125973"/>
                  </a:moveTo>
                  <a:cubicBezTo>
                    <a:pt x="0" y="56400"/>
                    <a:pt x="56400" y="0"/>
                    <a:pt x="125973" y="0"/>
                  </a:cubicBezTo>
                  <a:lnTo>
                    <a:pt x="6423866" y="0"/>
                  </a:lnTo>
                  <a:cubicBezTo>
                    <a:pt x="6493439" y="0"/>
                    <a:pt x="6549839" y="56400"/>
                    <a:pt x="6549839" y="125973"/>
                  </a:cubicBezTo>
                  <a:lnTo>
                    <a:pt x="6549839" y="629847"/>
                  </a:lnTo>
                  <a:cubicBezTo>
                    <a:pt x="6549839" y="699420"/>
                    <a:pt x="6493439" y="755820"/>
                    <a:pt x="6423866" y="755820"/>
                  </a:cubicBezTo>
                  <a:lnTo>
                    <a:pt x="125973" y="755820"/>
                  </a:lnTo>
                  <a:cubicBezTo>
                    <a:pt x="56400" y="755820"/>
                    <a:pt x="0" y="699420"/>
                    <a:pt x="0" y="629847"/>
                  </a:cubicBezTo>
                  <a:lnTo>
                    <a:pt x="0" y="125973"/>
                  </a:lnTo>
                  <a:close/>
                </a:path>
              </a:pathLst>
            </a:custGeom>
            <a:solidFill>
              <a:schemeClr val="accent3">
                <a:alpha val="40000"/>
              </a:schemeClr>
            </a:solidFill>
            <a:effectLst/>
            <a:scene3d>
              <a:camera prst="orthographicFront"/>
              <a:lightRig rig="flat" dir="t"/>
            </a:scene3d>
            <a:sp3d prstMaterial="dkEdge">
              <a:bevelT w="8200" h="38100"/>
            </a:sp3d>
          </p:spPr>
          <p:style>
            <a:lnRef idx="0">
              <a:schemeClr val="lt1">
                <a:hueOff val="0"/>
                <a:satOff val="0"/>
                <a:lumOff val="0"/>
                <a:alphaOff val="0"/>
              </a:schemeClr>
            </a:lnRef>
            <a:fillRef idx="2">
              <a:schemeClr val="accent1">
                <a:shade val="80000"/>
                <a:hueOff val="784505"/>
                <a:satOff val="-87188"/>
                <a:lumOff val="42986"/>
                <a:alphaOff val="0"/>
              </a:schemeClr>
            </a:fillRef>
            <a:effectRef idx="1">
              <a:schemeClr val="accent1">
                <a:shade val="80000"/>
                <a:hueOff val="784505"/>
                <a:satOff val="-87188"/>
                <a:lumOff val="42986"/>
                <a:alphaOff val="0"/>
              </a:schemeClr>
            </a:effectRef>
            <a:fontRef idx="minor">
              <a:schemeClr val="dk1"/>
            </a:fontRef>
          </p:style>
          <p:txBody>
            <a:bodyPr spcFirstLastPara="0" vert="horz" wrap="square" lIns="109286" tIns="109286" rIns="109286" bIns="109286" numCol="1" spcCol="1270" anchor="ctr" anchorCtr="0">
              <a:noAutofit/>
            </a:bodyPr>
            <a:lstStyle/>
            <a:p>
              <a:pPr marL="457200" lvl="0" indent="-457200" algn="l" defTabSz="844550">
                <a:lnSpc>
                  <a:spcPct val="90000"/>
                </a:lnSpc>
                <a:spcBef>
                  <a:spcPct val="0"/>
                </a:spcBef>
                <a:spcAft>
                  <a:spcPct val="35000"/>
                </a:spcAft>
                <a:buFont typeface="+mj-lt"/>
                <a:buAutoNum type="arabicPeriod" startAt="4"/>
              </a:pPr>
              <a:r>
                <a:rPr lang="en-US" sz="1900" kern="1200"/>
                <a:t>Recognizes global food and nutrition</a:t>
              </a:r>
            </a:p>
          </p:txBody>
        </p:sp>
      </p:grpSp>
      <p:sp>
        <p:nvSpPr>
          <p:cNvPr id="9" name="Content Placeholder 8">
            <a:extLst>
              <a:ext uri="{FF2B5EF4-FFF2-40B4-BE49-F238E27FC236}">
                <a16:creationId xmlns:a16="http://schemas.microsoft.com/office/drawing/2014/main" id="{CEF109A4-E069-A9FF-D615-5F5CFA48062E}"/>
              </a:ext>
            </a:extLst>
          </p:cNvPr>
          <p:cNvSpPr>
            <a:spLocks noGrp="1"/>
          </p:cNvSpPr>
          <p:nvPr>
            <p:ph idx="12"/>
          </p:nvPr>
        </p:nvSpPr>
        <p:spPr/>
        <p:txBody>
          <a:bodyPr/>
          <a:lstStyle/>
          <a:p>
            <a:r>
              <a:rPr lang="en-US"/>
              <a:t>Source: CDR. (2024). </a:t>
            </a:r>
            <a:r>
              <a:rPr lang="en-US" i="1"/>
              <a:t>Revised 2024 Scope and Standards of Practice for the Registered Dietitian Nutritionist.</a:t>
            </a:r>
            <a:r>
              <a:rPr lang="en-US"/>
              <a:t> Commission on Dietetic Registration Scope and Standards of Practice Task Force. </a:t>
            </a:r>
            <a:r>
              <a:rPr lang="en-US">
                <a:hlinkClick r:id="rId3"/>
              </a:rPr>
              <a:t>https://www.cdrnet.org/vault/2459/web/Scope%20Standards%20of%20Practice%202024%20RDN_FINAL.pdf</a:t>
            </a:r>
            <a:endParaRPr lang="en-US"/>
          </a:p>
        </p:txBody>
      </p:sp>
      <p:sp>
        <p:nvSpPr>
          <p:cNvPr id="6" name="Slide Number Placeholder 5">
            <a:extLst>
              <a:ext uri="{FF2B5EF4-FFF2-40B4-BE49-F238E27FC236}">
                <a16:creationId xmlns:a16="http://schemas.microsoft.com/office/drawing/2014/main" id="{5A8D29A0-7633-4548-8296-08F7751C79A6}"/>
              </a:ext>
            </a:extLst>
          </p:cNvPr>
          <p:cNvSpPr>
            <a:spLocks noGrp="1"/>
          </p:cNvSpPr>
          <p:nvPr>
            <p:ph type="sldNum" sz="quarter" idx="13"/>
          </p:nvPr>
        </p:nvSpPr>
        <p:spPr/>
        <p:txBody>
          <a:bodyPr/>
          <a:lstStyle/>
          <a:p>
            <a:fld id="{8ABDC324-684B-9C44-A484-D2B69E2467CF}" type="slidenum">
              <a:rPr lang="en-US" smtClean="0"/>
              <a:pPr/>
              <a:t>46</a:t>
            </a:fld>
            <a:endParaRPr lang="en-US"/>
          </a:p>
        </p:txBody>
      </p:sp>
    </p:spTree>
    <p:extLst>
      <p:ext uri="{BB962C8B-B14F-4D97-AF65-F5344CB8AC3E}">
        <p14:creationId xmlns:p14="http://schemas.microsoft.com/office/powerpoint/2010/main" val="118464392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FD5C72-721A-9FB2-417C-DC83558C98C4}"/>
              </a:ext>
            </a:extLst>
          </p:cNvPr>
          <p:cNvSpPr>
            <a:spLocks noGrp="1"/>
          </p:cNvSpPr>
          <p:nvPr>
            <p:ph type="title"/>
          </p:nvPr>
        </p:nvSpPr>
        <p:spPr>
          <a:xfrm>
            <a:off x="149313" y="53975"/>
            <a:ext cx="8842248" cy="857250"/>
          </a:xfrm>
        </p:spPr>
        <p:txBody>
          <a:bodyPr/>
          <a:lstStyle/>
          <a:p>
            <a:r>
              <a:rPr lang="en-US"/>
              <a:t>Standard 1: Identify and Address Social Determinants of Health</a:t>
            </a:r>
          </a:p>
        </p:txBody>
      </p:sp>
      <p:pic>
        <p:nvPicPr>
          <p:cNvPr id="31" name="Content Placeholder 30" descr="Social determinants of health shown in a circle of equal proportions:&#10;Health care access and quality&#10;Neighborhood and built environment&#10;Social and community context&#10;Economic stability&#10;Education access and quality">
            <a:extLst>
              <a:ext uri="{FF2B5EF4-FFF2-40B4-BE49-F238E27FC236}">
                <a16:creationId xmlns:a16="http://schemas.microsoft.com/office/drawing/2014/main" id="{DA4D2C4C-C9EB-7528-2A7B-B20C929B5C47}"/>
              </a:ext>
            </a:extLst>
          </p:cNvPr>
          <p:cNvPicPr>
            <a:picLocks noGrp="1" noChangeAspect="1"/>
          </p:cNvPicPr>
          <p:nvPr>
            <p:ph idx="13"/>
          </p:nvPr>
        </p:nvPicPr>
        <p:blipFill>
          <a:blip r:embed="rId3"/>
          <a:stretch>
            <a:fillRect/>
          </a:stretch>
        </p:blipFill>
        <p:spPr>
          <a:xfrm>
            <a:off x="149225" y="1201737"/>
            <a:ext cx="4539255" cy="3390899"/>
          </a:xfrm>
        </p:spPr>
      </p:pic>
      <p:sp>
        <p:nvSpPr>
          <p:cNvPr id="14" name="Content Placeholder 13">
            <a:extLst>
              <a:ext uri="{FF2B5EF4-FFF2-40B4-BE49-F238E27FC236}">
                <a16:creationId xmlns:a16="http://schemas.microsoft.com/office/drawing/2014/main" id="{842ECB6E-516E-47A7-48BF-5C7D5B9A42E5}"/>
              </a:ext>
            </a:extLst>
          </p:cNvPr>
          <p:cNvSpPr>
            <a:spLocks noGrp="1"/>
          </p:cNvSpPr>
          <p:nvPr>
            <p:ph idx="12"/>
          </p:nvPr>
        </p:nvSpPr>
        <p:spPr>
          <a:xfrm>
            <a:off x="4773881" y="1201738"/>
            <a:ext cx="4217719" cy="3390900"/>
          </a:xfrm>
        </p:spPr>
        <p:txBody>
          <a:bodyPr/>
          <a:lstStyle/>
          <a:p>
            <a:pPr marL="342900" indent="-342900">
              <a:buSzPct val="100000"/>
              <a:buFont typeface="+mj-lt"/>
              <a:buAutoNum type="arabicPeriod"/>
            </a:pPr>
            <a:r>
              <a:rPr lang="en-US"/>
              <a:t>Explore social determinants of specific nutrition and food issues</a:t>
            </a:r>
          </a:p>
          <a:p>
            <a:pPr marL="342900" indent="-342900">
              <a:buSzPct val="100000"/>
              <a:buFont typeface="+mj-lt"/>
              <a:buAutoNum type="arabicPeriod"/>
            </a:pPr>
            <a:r>
              <a:rPr lang="en-US"/>
              <a:t>Seek community and diverse voices  in planning and programs </a:t>
            </a:r>
          </a:p>
          <a:p>
            <a:pPr marL="342900" indent="-342900">
              <a:buSzPct val="100000"/>
              <a:buFont typeface="+mj-lt"/>
              <a:buAutoNum type="arabicPeriod"/>
            </a:pPr>
            <a:r>
              <a:rPr lang="en-US"/>
              <a:t>Practice </a:t>
            </a:r>
            <a:r>
              <a:rPr lang="en-US" b="1"/>
              <a:t>critical inquiry</a:t>
            </a:r>
          </a:p>
          <a:p>
            <a:pPr marL="342900" indent="-342900">
              <a:buSzPct val="100000"/>
              <a:buFont typeface="+mj-lt"/>
              <a:buAutoNum type="arabicPeriod"/>
            </a:pPr>
            <a:r>
              <a:rPr lang="en-US"/>
              <a:t>Develop tools and materials that reflect social determinants of health</a:t>
            </a:r>
          </a:p>
        </p:txBody>
      </p:sp>
      <p:sp>
        <p:nvSpPr>
          <p:cNvPr id="27" name="Content Placeholder 26">
            <a:extLst>
              <a:ext uri="{FF2B5EF4-FFF2-40B4-BE49-F238E27FC236}">
                <a16:creationId xmlns:a16="http://schemas.microsoft.com/office/drawing/2014/main" id="{AC6677D7-12DC-F680-FB36-2E0465572F80}"/>
              </a:ext>
            </a:extLst>
          </p:cNvPr>
          <p:cNvSpPr>
            <a:spLocks noGrp="1"/>
          </p:cNvSpPr>
          <p:nvPr>
            <p:ph idx="17"/>
          </p:nvPr>
        </p:nvSpPr>
        <p:spPr/>
        <p:txBody>
          <a:bodyPr/>
          <a:lstStyle/>
          <a:p>
            <a:r>
              <a:rPr lang="en-US"/>
              <a:t>Image source: US DHHS OASH. (n.d.). </a:t>
            </a:r>
            <a:r>
              <a:rPr lang="en-US" i="1"/>
              <a:t>Healthy People 2030—Social Determinants of Health</a:t>
            </a:r>
            <a:r>
              <a:rPr lang="en-US"/>
              <a:t>. OASH Office of Disease Prevention and Health Promotion. Retrieved June 10, 2025, from </a:t>
            </a:r>
            <a:r>
              <a:rPr lang="en-US" u="sng">
                <a:hlinkClick r:id="rId4"/>
              </a:rPr>
              <a:t>https://odphp.health.gov/healthypeople/priority-areas/social-determinants-health</a:t>
            </a:r>
            <a:endParaRPr lang="en-US" u="sng"/>
          </a:p>
        </p:txBody>
      </p:sp>
      <p:sp>
        <p:nvSpPr>
          <p:cNvPr id="5" name="Slide Number Placeholder 4">
            <a:extLst>
              <a:ext uri="{FF2B5EF4-FFF2-40B4-BE49-F238E27FC236}">
                <a16:creationId xmlns:a16="http://schemas.microsoft.com/office/drawing/2014/main" id="{AAD8DFF6-E609-24C5-F3EB-35A685B01CEF}"/>
              </a:ext>
            </a:extLst>
          </p:cNvPr>
          <p:cNvSpPr>
            <a:spLocks noGrp="1"/>
          </p:cNvSpPr>
          <p:nvPr>
            <p:ph type="sldNum" sz="quarter" idx="16"/>
          </p:nvPr>
        </p:nvSpPr>
        <p:spPr>
          <a:xfrm>
            <a:off x="8342334" y="4809744"/>
            <a:ext cx="649266" cy="274637"/>
          </a:xfrm>
        </p:spPr>
        <p:txBody>
          <a:bodyPr/>
          <a:lstStyle/>
          <a:p>
            <a:fld id="{8ABDC324-684B-9C44-A484-D2B69E2467CF}" type="slidenum">
              <a:rPr lang="en-US" smtClean="0"/>
              <a:pPr/>
              <a:t>47</a:t>
            </a:fld>
            <a:endParaRPr lang="en-US"/>
          </a:p>
        </p:txBody>
      </p:sp>
    </p:spTree>
    <p:extLst>
      <p:ext uri="{BB962C8B-B14F-4D97-AF65-F5344CB8AC3E}">
        <p14:creationId xmlns:p14="http://schemas.microsoft.com/office/powerpoint/2010/main" val="114583216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6BFD74-6D9E-91B8-53F2-3F012F402371}"/>
              </a:ext>
            </a:extLst>
          </p:cNvPr>
          <p:cNvSpPr>
            <a:spLocks noGrp="1"/>
          </p:cNvSpPr>
          <p:nvPr>
            <p:ph type="title"/>
          </p:nvPr>
        </p:nvSpPr>
        <p:spPr>
          <a:xfrm>
            <a:off x="149313" y="53975"/>
            <a:ext cx="8842248" cy="857250"/>
          </a:xfrm>
        </p:spPr>
        <p:txBody>
          <a:bodyPr/>
          <a:lstStyle/>
          <a:p>
            <a:r>
              <a:rPr lang="en-US"/>
              <a:t>Example: The Indigenous Nourishment Scales</a:t>
            </a:r>
          </a:p>
        </p:txBody>
      </p:sp>
      <p:sp>
        <p:nvSpPr>
          <p:cNvPr id="15" name="Content Placeholder 14">
            <a:extLst>
              <a:ext uri="{FF2B5EF4-FFF2-40B4-BE49-F238E27FC236}">
                <a16:creationId xmlns:a16="http://schemas.microsoft.com/office/drawing/2014/main" id="{709AEA44-962A-C957-79F9-F9061C058FC2}"/>
              </a:ext>
            </a:extLst>
          </p:cNvPr>
          <p:cNvSpPr>
            <a:spLocks noGrp="1"/>
          </p:cNvSpPr>
          <p:nvPr>
            <p:ph idx="13"/>
          </p:nvPr>
        </p:nvSpPr>
        <p:spPr>
          <a:xfrm>
            <a:off x="149225" y="1200150"/>
            <a:ext cx="5274545" cy="3392488"/>
          </a:xfrm>
        </p:spPr>
        <p:txBody>
          <a:bodyPr/>
          <a:lstStyle/>
          <a:p>
            <a:r>
              <a:rPr lang="en-US"/>
              <a:t>Encompasses multiple dimensions of nourishment </a:t>
            </a:r>
          </a:p>
          <a:p>
            <a:r>
              <a:rPr lang="en-US"/>
              <a:t>Framework addresses bias in nutrition measurement </a:t>
            </a:r>
          </a:p>
          <a:p>
            <a:r>
              <a:rPr lang="en-US"/>
              <a:t>Grounds health measurement efforts directly in community perspectives and worldviews</a:t>
            </a:r>
          </a:p>
        </p:txBody>
      </p:sp>
      <p:pic>
        <p:nvPicPr>
          <p:cNvPr id="17" name="Picture 2" descr="Figure 1, Indigenous Nourishment Model. Nourishment is placed the center. Next section surrounding nourishment is food knowledge sharing, ancestral foods, intentionality, and belonging. These are connected by stewardship, connection across time, identity, and being in a community. Finally, the outer layer lists the four domains: physical, relational, emotional, and spiritual. Key points are discussed by the presenter.">
            <a:extLst>
              <a:ext uri="{FF2B5EF4-FFF2-40B4-BE49-F238E27FC236}">
                <a16:creationId xmlns:a16="http://schemas.microsoft.com/office/drawing/2014/main" id="{A06CDA4C-5299-EBAE-BEF2-C5EB09159752}"/>
              </a:ext>
            </a:extLst>
          </p:cNvPr>
          <p:cNvPicPr>
            <a:picLocks noGrp="1" noChangeAspect="1" noChangeArrowheads="1"/>
          </p:cNvPicPr>
          <p:nvPr>
            <p:ph idx="12"/>
          </p:nvPr>
        </p:nvPicPr>
        <p:blipFill>
          <a:blip r:embed="rId3">
            <a:extLst>
              <a:ext uri="{28A0092B-C50C-407E-A947-70E740481C1C}">
                <a14:useLocalDpi xmlns:a14="http://schemas.microsoft.com/office/drawing/2010/main" val="0"/>
              </a:ext>
            </a:extLst>
          </a:blip>
          <a:srcRect/>
          <a:stretch>
            <a:fillRect/>
          </a:stretch>
        </p:blipFill>
        <p:spPr bwMode="auto">
          <a:xfrm>
            <a:off x="5473844" y="1198961"/>
            <a:ext cx="3517756" cy="3396454"/>
          </a:xfrm>
          <a:noFill/>
          <a:extLst>
            <a:ext uri="{909E8E84-426E-40DD-AFC4-6F175D3DCCD1}">
              <a14:hiddenFill xmlns:a14="http://schemas.microsoft.com/office/drawing/2010/main">
                <a:solidFill>
                  <a:srgbClr val="FFFFFF"/>
                </a:solidFill>
              </a14:hiddenFill>
            </a:ext>
          </a:extLst>
        </p:spPr>
      </p:pic>
      <p:sp>
        <p:nvSpPr>
          <p:cNvPr id="27" name="Content Placeholder 26">
            <a:extLst>
              <a:ext uri="{FF2B5EF4-FFF2-40B4-BE49-F238E27FC236}">
                <a16:creationId xmlns:a16="http://schemas.microsoft.com/office/drawing/2014/main" id="{F1BA6E24-1BA5-DB8F-4446-99F05F7322FC}"/>
              </a:ext>
            </a:extLst>
          </p:cNvPr>
          <p:cNvSpPr>
            <a:spLocks noGrp="1"/>
          </p:cNvSpPr>
          <p:nvPr>
            <p:ph idx="17"/>
          </p:nvPr>
        </p:nvSpPr>
        <p:spPr/>
        <p:txBody>
          <a:bodyPr>
            <a:normAutofit fontScale="92500" lnSpcReduction="20000"/>
          </a:bodyPr>
          <a:lstStyle/>
          <a:p>
            <a:r>
              <a:rPr lang="en-US"/>
              <a:t>Image source: Maudrie, T. L., Caulfield, L. E., Nguyen, C. J., Walls, M. L., Haroz, E. E., Moore, L. R., Dionne-Thunder, R. G., Vital, J., LaFloe, B., Norris, A., Dionne, V., Pain On Hip, V., Dickerson, J., Hawk Lessard, K., Stately, A. L., Blue Bird Jernigan, V., &amp; O’Keefe, V. M. (2024). </a:t>
            </a:r>
            <a:r>
              <a:rPr lang="en-US" i="1"/>
              <a:t>Figure 1. Indigenous Nourishment Model</a:t>
            </a:r>
            <a:r>
              <a:rPr lang="en-US"/>
              <a:t> [Chart]. In: Community-engaged development of strengths-based nutrition measures: the indigenous nourishment scales. </a:t>
            </a:r>
            <a:r>
              <a:rPr lang="en-US" i="1"/>
              <a:t>International Journal of Environmental Research and Public Health</a:t>
            </a:r>
            <a:r>
              <a:rPr lang="en-US"/>
              <a:t>, </a:t>
            </a:r>
            <a:r>
              <a:rPr lang="en-US" i="1"/>
              <a:t>21</a:t>
            </a:r>
            <a:r>
              <a:rPr lang="en-US"/>
              <a:t>(11), 1496. </a:t>
            </a:r>
            <a:r>
              <a:rPr lang="en-US">
                <a:hlinkClick r:id="rId4"/>
              </a:rPr>
              <a:t>https://doi.org/10.3390/ijerph21111496</a:t>
            </a:r>
            <a:endParaRPr lang="en-US"/>
          </a:p>
        </p:txBody>
      </p:sp>
      <p:sp>
        <p:nvSpPr>
          <p:cNvPr id="6" name="Slide Number Placeholder 5">
            <a:extLst>
              <a:ext uri="{FF2B5EF4-FFF2-40B4-BE49-F238E27FC236}">
                <a16:creationId xmlns:a16="http://schemas.microsoft.com/office/drawing/2014/main" id="{F8F721D3-8BD6-D97C-04AD-2F2173EE8838}"/>
              </a:ext>
            </a:extLst>
          </p:cNvPr>
          <p:cNvSpPr>
            <a:spLocks noGrp="1"/>
          </p:cNvSpPr>
          <p:nvPr>
            <p:ph type="sldNum" sz="quarter" idx="16"/>
          </p:nvPr>
        </p:nvSpPr>
        <p:spPr>
          <a:xfrm>
            <a:off x="8342334" y="4809744"/>
            <a:ext cx="649266" cy="274637"/>
          </a:xfrm>
        </p:spPr>
        <p:txBody>
          <a:bodyPr/>
          <a:lstStyle/>
          <a:p>
            <a:fld id="{8ABDC324-684B-9C44-A484-D2B69E2467CF}" type="slidenum">
              <a:rPr lang="en-US" smtClean="0"/>
              <a:pPr/>
              <a:t>48</a:t>
            </a:fld>
            <a:endParaRPr lang="en-US"/>
          </a:p>
        </p:txBody>
      </p:sp>
    </p:spTree>
    <p:extLst>
      <p:ext uri="{BB962C8B-B14F-4D97-AF65-F5344CB8AC3E}">
        <p14:creationId xmlns:p14="http://schemas.microsoft.com/office/powerpoint/2010/main" val="311138111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661A99-02D5-B9B2-52C5-1758607479D1}"/>
              </a:ext>
            </a:extLst>
          </p:cNvPr>
          <p:cNvSpPr>
            <a:spLocks noGrp="1"/>
          </p:cNvSpPr>
          <p:nvPr>
            <p:ph type="title"/>
          </p:nvPr>
        </p:nvSpPr>
        <p:spPr>
          <a:xfrm>
            <a:off x="149313" y="53975"/>
            <a:ext cx="8842248" cy="857250"/>
          </a:xfrm>
        </p:spPr>
        <p:txBody>
          <a:bodyPr/>
          <a:lstStyle/>
          <a:p>
            <a:r>
              <a:rPr lang="en-US"/>
              <a:t>It Starts With Us!</a:t>
            </a:r>
          </a:p>
        </p:txBody>
      </p:sp>
      <p:sp>
        <p:nvSpPr>
          <p:cNvPr id="3" name="Content Placeholder 2">
            <a:extLst>
              <a:ext uri="{FF2B5EF4-FFF2-40B4-BE49-F238E27FC236}">
                <a16:creationId xmlns:a16="http://schemas.microsoft.com/office/drawing/2014/main" id="{4D8B4630-AF7C-B514-F2E8-E4549D4A02C8}"/>
              </a:ext>
            </a:extLst>
          </p:cNvPr>
          <p:cNvSpPr>
            <a:spLocks noGrp="1"/>
          </p:cNvSpPr>
          <p:nvPr>
            <p:ph idx="13"/>
          </p:nvPr>
        </p:nvSpPr>
        <p:spPr>
          <a:xfrm>
            <a:off x="149225" y="1200150"/>
            <a:ext cx="4947708" cy="3392488"/>
          </a:xfrm>
        </p:spPr>
        <p:txBody>
          <a:bodyPr/>
          <a:lstStyle/>
          <a:p>
            <a:r>
              <a:rPr lang="en-US"/>
              <a:t>Examine your own approaches to be more equity-centered:</a:t>
            </a:r>
          </a:p>
          <a:p>
            <a:pPr lvl="1"/>
            <a:r>
              <a:rPr lang="en-US"/>
              <a:t>Explore your own personal biases, worldviews</a:t>
            </a:r>
          </a:p>
          <a:p>
            <a:r>
              <a:rPr lang="en-US"/>
              <a:t>When working with clients: </a:t>
            </a:r>
          </a:p>
          <a:p>
            <a:pPr lvl="1"/>
            <a:r>
              <a:rPr lang="en-US"/>
              <a:t>Practice cultural humility</a:t>
            </a:r>
          </a:p>
          <a:p>
            <a:pPr lvl="1"/>
            <a:r>
              <a:rPr lang="en-US"/>
              <a:t>Ask questions to humbly explore the what, why, how</a:t>
            </a:r>
          </a:p>
        </p:txBody>
      </p:sp>
      <p:sp>
        <p:nvSpPr>
          <p:cNvPr id="16" name="Content Placeholder 15">
            <a:extLst>
              <a:ext uri="{FF2B5EF4-FFF2-40B4-BE49-F238E27FC236}">
                <a16:creationId xmlns:a16="http://schemas.microsoft.com/office/drawing/2014/main" id="{E5CC7E46-987F-AF4D-F9CC-2FBAF1DB8E69}"/>
              </a:ext>
            </a:extLst>
          </p:cNvPr>
          <p:cNvSpPr>
            <a:spLocks noGrp="1"/>
          </p:cNvSpPr>
          <p:nvPr>
            <p:ph idx="17"/>
          </p:nvPr>
        </p:nvSpPr>
        <p:spPr/>
        <p:txBody>
          <a:bodyPr/>
          <a:lstStyle/>
          <a:p>
            <a:r>
              <a:rPr lang="en-US"/>
              <a:t>Image source: Microsoft Stock Images.</a:t>
            </a:r>
          </a:p>
        </p:txBody>
      </p:sp>
      <p:sp>
        <p:nvSpPr>
          <p:cNvPr id="6" name="Slide Number Placeholder 5">
            <a:extLst>
              <a:ext uri="{FF2B5EF4-FFF2-40B4-BE49-F238E27FC236}">
                <a16:creationId xmlns:a16="http://schemas.microsoft.com/office/drawing/2014/main" id="{8179E38C-7BF5-D51A-D068-AAE33AC4EC5A}"/>
              </a:ext>
            </a:extLst>
          </p:cNvPr>
          <p:cNvSpPr>
            <a:spLocks noGrp="1"/>
          </p:cNvSpPr>
          <p:nvPr>
            <p:ph type="sldNum" sz="quarter" idx="16"/>
          </p:nvPr>
        </p:nvSpPr>
        <p:spPr>
          <a:xfrm>
            <a:off x="8342334" y="4809744"/>
            <a:ext cx="649266" cy="274637"/>
          </a:xfrm>
        </p:spPr>
        <p:txBody>
          <a:bodyPr/>
          <a:lstStyle/>
          <a:p>
            <a:fld id="{8ABDC324-684B-9C44-A484-D2B69E2467CF}" type="slidenum">
              <a:rPr lang="en-US" smtClean="0"/>
              <a:pPr/>
              <a:t>49</a:t>
            </a:fld>
            <a:endParaRPr lang="en-US"/>
          </a:p>
        </p:txBody>
      </p:sp>
      <p:pic>
        <p:nvPicPr>
          <p:cNvPr id="17" name="Content Placeholder 16">
            <a:extLst>
              <a:ext uri="{FF2B5EF4-FFF2-40B4-BE49-F238E27FC236}">
                <a16:creationId xmlns:a16="http://schemas.microsoft.com/office/drawing/2014/main" id="{EE242C2F-9301-66E3-01A8-A513451DCE0B}"/>
              </a:ext>
              <a:ext uri="{C183D7F6-B498-43B3-948B-1728B52AA6E4}">
                <adec:decorative xmlns:adec="http://schemas.microsoft.com/office/drawing/2017/decorative" val="1"/>
              </a:ext>
            </a:extLst>
          </p:cNvPr>
          <p:cNvPicPr>
            <a:picLocks noGrp="1" noChangeAspect="1"/>
          </p:cNvPicPr>
          <p:nvPr>
            <p:ph idx="12"/>
          </p:nvPr>
        </p:nvPicPr>
        <p:blipFill>
          <a:blip r:embed="rId3"/>
          <a:srcRect l="11921" r="13107"/>
          <a:stretch>
            <a:fillRect/>
          </a:stretch>
        </p:blipFill>
        <p:spPr>
          <a:xfrm>
            <a:off x="5178262" y="1201738"/>
            <a:ext cx="3813338" cy="3390900"/>
          </a:xfrm>
          <a:prstGeom prst="rect">
            <a:avLst/>
          </a:prstGeom>
        </p:spPr>
      </p:pic>
    </p:spTree>
    <p:extLst>
      <p:ext uri="{BB962C8B-B14F-4D97-AF65-F5344CB8AC3E}">
        <p14:creationId xmlns:p14="http://schemas.microsoft.com/office/powerpoint/2010/main" val="23231271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DCA77EC-A5D5-D937-43FF-67E56D533CD2}"/>
              </a:ext>
            </a:extLst>
          </p:cNvPr>
          <p:cNvSpPr>
            <a:spLocks noGrp="1"/>
          </p:cNvSpPr>
          <p:nvPr>
            <p:ph type="title"/>
          </p:nvPr>
        </p:nvSpPr>
        <p:spPr>
          <a:xfrm>
            <a:off x="146304" y="66526"/>
            <a:ext cx="2739771" cy="1243172"/>
          </a:xfrm>
        </p:spPr>
        <p:txBody>
          <a:bodyPr/>
          <a:lstStyle/>
          <a:p>
            <a:r>
              <a:rPr lang="en-US">
                <a:sym typeface="Montserrat"/>
              </a:rPr>
              <a:t>Food + Planet</a:t>
            </a:r>
            <a:endParaRPr lang="en-US"/>
          </a:p>
        </p:txBody>
      </p:sp>
      <p:sp>
        <p:nvSpPr>
          <p:cNvPr id="9" name="Text Placeholder 8">
            <a:extLst>
              <a:ext uri="{FF2B5EF4-FFF2-40B4-BE49-F238E27FC236}">
                <a16:creationId xmlns:a16="http://schemas.microsoft.com/office/drawing/2014/main" id="{AA81B4B4-F49A-38EE-7535-E6F847A29020}"/>
              </a:ext>
            </a:extLst>
          </p:cNvPr>
          <p:cNvSpPr>
            <a:spLocks noGrp="1"/>
          </p:cNvSpPr>
          <p:nvPr>
            <p:ph type="body" sz="quarter" idx="14"/>
          </p:nvPr>
        </p:nvSpPr>
        <p:spPr>
          <a:xfrm>
            <a:off x="149225" y="1091133"/>
            <a:ext cx="2736850" cy="2668067"/>
          </a:xfrm>
        </p:spPr>
        <p:txBody>
          <a:bodyPr/>
          <a:lstStyle/>
          <a:p>
            <a:pPr marL="285750" indent="-285750">
              <a:buFont typeface="Arial" panose="020B0604020202020204" pitchFamily="34" charset="0"/>
              <a:buChar char="•"/>
            </a:pPr>
            <a:r>
              <a:rPr lang="en-US">
                <a:sym typeface="Montserrat"/>
              </a:rPr>
              <a:t>A collective, visionary 501c3 founded by four registered dietitians with varied experience in the food system</a:t>
            </a:r>
          </a:p>
          <a:p>
            <a:pPr marL="285750" indent="-285750">
              <a:buFont typeface="Arial" panose="020B0604020202020204" pitchFamily="34" charset="0"/>
              <a:buChar char="•"/>
            </a:pPr>
            <a:r>
              <a:rPr lang="en-US">
                <a:sym typeface="Montserrat"/>
              </a:rPr>
              <a:t>Aim: empower health care professionals to be leaders in sustainable food systems</a:t>
            </a:r>
          </a:p>
        </p:txBody>
      </p:sp>
      <p:sp>
        <p:nvSpPr>
          <p:cNvPr id="36" name="Text Placeholder 35">
            <a:extLst>
              <a:ext uri="{FF2B5EF4-FFF2-40B4-BE49-F238E27FC236}">
                <a16:creationId xmlns:a16="http://schemas.microsoft.com/office/drawing/2014/main" id="{67AAFC9F-9D46-F509-25F2-081002BF58A2}"/>
              </a:ext>
            </a:extLst>
          </p:cNvPr>
          <p:cNvSpPr>
            <a:spLocks noGrp="1"/>
          </p:cNvSpPr>
          <p:nvPr>
            <p:ph type="body" sz="quarter" idx="17"/>
          </p:nvPr>
        </p:nvSpPr>
        <p:spPr>
          <a:xfrm>
            <a:off x="3158067" y="133350"/>
            <a:ext cx="5833533" cy="448056"/>
          </a:xfrm>
        </p:spPr>
        <p:txBody>
          <a:bodyPr/>
          <a:lstStyle/>
          <a:p>
            <a:r>
              <a:rPr lang="en-US">
                <a:sym typeface="Montserrat"/>
              </a:rPr>
              <a:t>Vision: a science and practice of nutrition that honors nature as the foundation of health through the four dimensions of sustainability</a:t>
            </a:r>
          </a:p>
        </p:txBody>
      </p:sp>
      <p:pic>
        <p:nvPicPr>
          <p:cNvPr id="19" name="Content Placeholder 18" descr="Infographic, The importance of food systems and the environment for nutrition. ">
            <a:extLst>
              <a:ext uri="{FF2B5EF4-FFF2-40B4-BE49-F238E27FC236}">
                <a16:creationId xmlns:a16="http://schemas.microsoft.com/office/drawing/2014/main" id="{06C2A968-1362-1330-189D-E71B14812F14}"/>
              </a:ext>
            </a:extLst>
          </p:cNvPr>
          <p:cNvPicPr>
            <a:picLocks noGrp="1" noChangeAspect="1"/>
          </p:cNvPicPr>
          <p:nvPr>
            <p:ph idx="19"/>
          </p:nvPr>
        </p:nvPicPr>
        <p:blipFill>
          <a:blip r:embed="rId3"/>
          <a:stretch>
            <a:fillRect/>
          </a:stretch>
        </p:blipFill>
        <p:spPr>
          <a:xfrm>
            <a:off x="4054806" y="700088"/>
            <a:ext cx="4039525" cy="3886200"/>
          </a:xfrm>
        </p:spPr>
      </p:pic>
      <p:sp>
        <p:nvSpPr>
          <p:cNvPr id="48" name="Content Placeholder 47">
            <a:extLst>
              <a:ext uri="{FF2B5EF4-FFF2-40B4-BE49-F238E27FC236}">
                <a16:creationId xmlns:a16="http://schemas.microsoft.com/office/drawing/2014/main" id="{1CA5D605-20AC-8354-C576-8FB8F3116662}"/>
              </a:ext>
            </a:extLst>
          </p:cNvPr>
          <p:cNvSpPr>
            <a:spLocks noGrp="1"/>
          </p:cNvSpPr>
          <p:nvPr>
            <p:ph idx="12"/>
          </p:nvPr>
        </p:nvSpPr>
        <p:spPr>
          <a:xfrm>
            <a:off x="3158066" y="4792204"/>
            <a:ext cx="5833533" cy="274637"/>
          </a:xfrm>
        </p:spPr>
        <p:txBody>
          <a:bodyPr>
            <a:noAutofit/>
          </a:bodyPr>
          <a:lstStyle/>
          <a:p>
            <a:r>
              <a:rPr lang="en-US" sz="700"/>
              <a:t>Image source: Vogliano, C., Geagan, K., Chou, S., Palmer, S. (2021). </a:t>
            </a:r>
            <a:r>
              <a:rPr lang="en-US" sz="700" i="1"/>
              <a:t>Figure 1. The 4 dimensions of sustainable diets</a:t>
            </a:r>
            <a:r>
              <a:rPr lang="en-US" sz="700"/>
              <a:t> [Infographic]. Empowering nutrition professionals to advance sustainable food systems [White Paper]. </a:t>
            </a:r>
            <a:r>
              <a:rPr lang="en-US" sz="700" i="1"/>
              <a:t>Food and Planet. </a:t>
            </a:r>
            <a:r>
              <a:rPr lang="en-US" sz="700"/>
              <a:t>Retrieved September 14, 2025, from </a:t>
            </a:r>
            <a:r>
              <a:rPr lang="en-US" sz="700">
                <a:hlinkClick r:id="rId4"/>
              </a:rPr>
              <a:t>https://7157e75ac0509b6a8f5c-5b19c577d01b9ccfe75d2f9e4b17ab55.ssl.cf1.rackcdn.com/GVISUTJI-PDF-1-675987-4519061561.pdf</a:t>
            </a:r>
            <a:r>
              <a:rPr lang="en-US" sz="700"/>
              <a:t>  </a:t>
            </a:r>
          </a:p>
        </p:txBody>
      </p:sp>
      <p:sp>
        <p:nvSpPr>
          <p:cNvPr id="6" name="Slide Number Placeholder 5">
            <a:extLst>
              <a:ext uri="{FF2B5EF4-FFF2-40B4-BE49-F238E27FC236}">
                <a16:creationId xmlns:a16="http://schemas.microsoft.com/office/drawing/2014/main" id="{9CE7BFFA-F48B-9705-FB63-7AE92C82FA9E}"/>
              </a:ext>
            </a:extLst>
          </p:cNvPr>
          <p:cNvSpPr>
            <a:spLocks noGrp="1"/>
          </p:cNvSpPr>
          <p:nvPr>
            <p:ph type="sldNum" sz="quarter" idx="10"/>
          </p:nvPr>
        </p:nvSpPr>
        <p:spPr>
          <a:xfrm>
            <a:off x="8342334" y="4809744"/>
            <a:ext cx="649266" cy="274637"/>
          </a:xfrm>
        </p:spPr>
        <p:txBody>
          <a:bodyPr/>
          <a:lstStyle/>
          <a:p>
            <a:fld id="{8ABDC324-684B-9C44-A484-D2B69E2467CF}" type="slidenum">
              <a:rPr lang="en-US" smtClean="0"/>
              <a:pPr/>
              <a:t>5</a:t>
            </a:fld>
            <a:endParaRPr lang="en-US"/>
          </a:p>
        </p:txBody>
      </p:sp>
    </p:spTree>
    <p:extLst>
      <p:ext uri="{BB962C8B-B14F-4D97-AF65-F5344CB8AC3E}">
        <p14:creationId xmlns:p14="http://schemas.microsoft.com/office/powerpoint/2010/main" val="272939840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039F2A-EC70-09ED-0535-5540C3B30B4F}"/>
              </a:ext>
            </a:extLst>
          </p:cNvPr>
          <p:cNvSpPr>
            <a:spLocks noGrp="1"/>
          </p:cNvSpPr>
          <p:nvPr>
            <p:ph type="title"/>
          </p:nvPr>
        </p:nvSpPr>
        <p:spPr>
          <a:xfrm>
            <a:off x="149313" y="53975"/>
            <a:ext cx="8842287" cy="857250"/>
          </a:xfrm>
        </p:spPr>
        <p:txBody>
          <a:bodyPr/>
          <a:lstStyle/>
          <a:p>
            <a:r>
              <a:rPr lang="en-US"/>
              <a:t>Discussion 1: Food Justice and Sovereignty</a:t>
            </a:r>
          </a:p>
        </p:txBody>
      </p:sp>
      <p:sp>
        <p:nvSpPr>
          <p:cNvPr id="11" name="Text Placeholder 10">
            <a:extLst>
              <a:ext uri="{FF2B5EF4-FFF2-40B4-BE49-F238E27FC236}">
                <a16:creationId xmlns:a16="http://schemas.microsoft.com/office/drawing/2014/main" id="{61BE14C0-7E6F-0379-E9DF-B212694B4AE1}"/>
              </a:ext>
            </a:extLst>
          </p:cNvPr>
          <p:cNvSpPr>
            <a:spLocks noGrp="1"/>
          </p:cNvSpPr>
          <p:nvPr>
            <p:ph type="body" sz="quarter" idx="21"/>
          </p:nvPr>
        </p:nvSpPr>
        <p:spPr>
          <a:xfrm>
            <a:off x="149313" y="1200150"/>
            <a:ext cx="8840849" cy="450850"/>
          </a:xfrm>
        </p:spPr>
        <p:txBody>
          <a:bodyPr/>
          <a:lstStyle/>
          <a:p>
            <a:r>
              <a:rPr lang="en-US" b="1"/>
              <a:t>How might nutrition interventions impact these broader food equity matters?</a:t>
            </a:r>
          </a:p>
        </p:txBody>
      </p:sp>
      <p:sp>
        <p:nvSpPr>
          <p:cNvPr id="9" name="Text Placeholder 8">
            <a:extLst>
              <a:ext uri="{FF2B5EF4-FFF2-40B4-BE49-F238E27FC236}">
                <a16:creationId xmlns:a16="http://schemas.microsoft.com/office/drawing/2014/main" id="{9227F61A-B1E7-646A-6DDF-51A76F63DF05}"/>
              </a:ext>
            </a:extLst>
          </p:cNvPr>
          <p:cNvSpPr>
            <a:spLocks noGrp="1"/>
          </p:cNvSpPr>
          <p:nvPr>
            <p:ph type="body" sz="quarter" idx="15"/>
          </p:nvPr>
        </p:nvSpPr>
        <p:spPr>
          <a:xfrm>
            <a:off x="149313" y="1696072"/>
            <a:ext cx="4381499" cy="448056"/>
          </a:xfrm>
        </p:spPr>
        <p:txBody>
          <a:bodyPr/>
          <a:lstStyle/>
          <a:p>
            <a:r>
              <a:rPr lang="en-US" b="1"/>
              <a:t>Food justice</a:t>
            </a:r>
          </a:p>
        </p:txBody>
      </p:sp>
      <p:sp>
        <p:nvSpPr>
          <p:cNvPr id="7" name="Content Placeholder 6">
            <a:extLst>
              <a:ext uri="{FF2B5EF4-FFF2-40B4-BE49-F238E27FC236}">
                <a16:creationId xmlns:a16="http://schemas.microsoft.com/office/drawing/2014/main" id="{14BD6BF0-09A7-AE83-B73F-EC86DF9CF049}"/>
              </a:ext>
            </a:extLst>
          </p:cNvPr>
          <p:cNvSpPr>
            <a:spLocks noGrp="1"/>
          </p:cNvSpPr>
          <p:nvPr>
            <p:ph idx="1"/>
          </p:nvPr>
        </p:nvSpPr>
        <p:spPr>
          <a:xfrm>
            <a:off x="149314" y="2231135"/>
            <a:ext cx="4381414" cy="2359915"/>
          </a:xfrm>
        </p:spPr>
        <p:txBody>
          <a:bodyPr/>
          <a:lstStyle/>
          <a:p>
            <a:pPr marL="0" indent="0" algn="ctr">
              <a:buNone/>
            </a:pPr>
            <a:r>
              <a:rPr lang="en-US"/>
              <a:t>A holistic and structural view of the food system that sees healthy food as a human right and addresses structural barriers to that right …</a:t>
            </a:r>
          </a:p>
          <a:p>
            <a:pPr marL="0" indent="0" algn="ctr">
              <a:buNone/>
            </a:pPr>
            <a:br>
              <a:rPr lang="en-US"/>
            </a:br>
            <a:r>
              <a:rPr lang="en-US"/>
              <a:t>(FoodPrint)</a:t>
            </a:r>
          </a:p>
        </p:txBody>
      </p:sp>
      <p:sp>
        <p:nvSpPr>
          <p:cNvPr id="10" name="Text Placeholder 9">
            <a:extLst>
              <a:ext uri="{FF2B5EF4-FFF2-40B4-BE49-F238E27FC236}">
                <a16:creationId xmlns:a16="http://schemas.microsoft.com/office/drawing/2014/main" id="{AA38FDFB-C1A0-8D8F-2A5C-C71B1216F08D}"/>
              </a:ext>
            </a:extLst>
          </p:cNvPr>
          <p:cNvSpPr>
            <a:spLocks noGrp="1"/>
          </p:cNvSpPr>
          <p:nvPr>
            <p:ph type="body" sz="quarter" idx="18"/>
          </p:nvPr>
        </p:nvSpPr>
        <p:spPr>
          <a:xfrm>
            <a:off x="4615266" y="1697230"/>
            <a:ext cx="4376334" cy="448056"/>
          </a:xfrm>
        </p:spPr>
        <p:txBody>
          <a:bodyPr/>
          <a:lstStyle/>
          <a:p>
            <a:r>
              <a:rPr lang="en-US" b="1"/>
              <a:t>Food sovereignty	</a:t>
            </a:r>
          </a:p>
        </p:txBody>
      </p:sp>
      <p:sp>
        <p:nvSpPr>
          <p:cNvPr id="8" name="Content Placeholder 7">
            <a:extLst>
              <a:ext uri="{FF2B5EF4-FFF2-40B4-BE49-F238E27FC236}">
                <a16:creationId xmlns:a16="http://schemas.microsoft.com/office/drawing/2014/main" id="{392573EF-62BA-39F9-75AB-42CCC680C73E}"/>
              </a:ext>
            </a:extLst>
          </p:cNvPr>
          <p:cNvSpPr>
            <a:spLocks noGrp="1"/>
          </p:cNvSpPr>
          <p:nvPr>
            <p:ph idx="12"/>
          </p:nvPr>
        </p:nvSpPr>
        <p:spPr>
          <a:xfrm>
            <a:off x="4610186" y="2231136"/>
            <a:ext cx="4379976" cy="2359914"/>
          </a:xfrm>
        </p:spPr>
        <p:txBody>
          <a:bodyPr/>
          <a:lstStyle/>
          <a:p>
            <a:pPr marL="0" indent="0" algn="ctr">
              <a:buNone/>
            </a:pPr>
            <a:r>
              <a:rPr lang="en-US"/>
              <a:t>The right of peoples to healthy and culturally appropriate food produced through ecologically sound and sustainable methods and their right to define their own food and agriculture system</a:t>
            </a:r>
          </a:p>
          <a:p>
            <a:pPr marL="0" indent="0" algn="ctr">
              <a:buNone/>
            </a:pPr>
            <a:r>
              <a:rPr lang="en-US"/>
              <a:t>(Declaration of Nyéléni)</a:t>
            </a:r>
          </a:p>
        </p:txBody>
      </p:sp>
      <p:sp>
        <p:nvSpPr>
          <p:cNvPr id="28" name="Content Placeholder 27">
            <a:extLst>
              <a:ext uri="{FF2B5EF4-FFF2-40B4-BE49-F238E27FC236}">
                <a16:creationId xmlns:a16="http://schemas.microsoft.com/office/drawing/2014/main" id="{F5E8DD9C-9D36-40CD-9805-4B090F4267C4}"/>
              </a:ext>
            </a:extLst>
          </p:cNvPr>
          <p:cNvSpPr>
            <a:spLocks noGrp="1"/>
          </p:cNvSpPr>
          <p:nvPr>
            <p:ph idx="22"/>
          </p:nvPr>
        </p:nvSpPr>
        <p:spPr/>
        <p:txBody>
          <a:bodyPr/>
          <a:lstStyle/>
          <a:p>
            <a:pPr lvl="0">
              <a:buClrTx/>
              <a:buSzTx/>
              <a:defRPr/>
            </a:pPr>
            <a:r>
              <a:rPr lang="en-US"/>
              <a:t>Sources: FoodPrint. (2024). </a:t>
            </a:r>
            <a:r>
              <a:rPr lang="en-US" i="1"/>
              <a:t>FoodPrint Issue: Food Justice</a:t>
            </a:r>
            <a:r>
              <a:rPr lang="en-US"/>
              <a:t>. </a:t>
            </a:r>
            <a:r>
              <a:rPr lang="en-US">
                <a:hlinkClick r:id="rId3"/>
              </a:rPr>
              <a:t>https://foodprint.org/issues/food-justice/</a:t>
            </a:r>
            <a:r>
              <a:rPr lang="en-US"/>
              <a:t>; USFSA. (2025). </a:t>
            </a:r>
            <a:r>
              <a:rPr lang="en-US" i="1"/>
              <a:t>Food Sovereignty</a:t>
            </a:r>
            <a:r>
              <a:rPr lang="en-US"/>
              <a:t>. U.S. Food Sovereignty Alliance. </a:t>
            </a:r>
            <a:r>
              <a:rPr lang="en-US">
                <a:hlinkClick r:id="rId4"/>
              </a:rPr>
              <a:t>https://usfoodsovereigntyalliance.org/what-is-food-sovereignty/</a:t>
            </a:r>
            <a:endParaRPr lang="en-US"/>
          </a:p>
        </p:txBody>
      </p:sp>
      <p:sp>
        <p:nvSpPr>
          <p:cNvPr id="6" name="Slide Number Placeholder 5">
            <a:extLst>
              <a:ext uri="{FF2B5EF4-FFF2-40B4-BE49-F238E27FC236}">
                <a16:creationId xmlns:a16="http://schemas.microsoft.com/office/drawing/2014/main" id="{793DC4B4-E7C4-AE79-1A80-171F8F3657EF}"/>
              </a:ext>
            </a:extLst>
          </p:cNvPr>
          <p:cNvSpPr>
            <a:spLocks noGrp="1"/>
          </p:cNvSpPr>
          <p:nvPr>
            <p:ph type="sldNum" sz="quarter" idx="20"/>
          </p:nvPr>
        </p:nvSpPr>
        <p:spPr>
          <a:xfrm>
            <a:off x="8342334" y="4809744"/>
            <a:ext cx="649266" cy="274637"/>
          </a:xfrm>
        </p:spPr>
        <p:txBody>
          <a:bodyPr/>
          <a:lstStyle/>
          <a:p>
            <a:fld id="{8ABDC324-684B-9C44-A484-D2B69E2467CF}" type="slidenum">
              <a:rPr lang="en-US" smtClean="0"/>
              <a:pPr/>
              <a:t>50</a:t>
            </a:fld>
            <a:endParaRPr lang="en-US"/>
          </a:p>
        </p:txBody>
      </p:sp>
    </p:spTree>
    <p:extLst>
      <p:ext uri="{BB962C8B-B14F-4D97-AF65-F5344CB8AC3E}">
        <p14:creationId xmlns:p14="http://schemas.microsoft.com/office/powerpoint/2010/main" val="251484473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809DEC56-00A3-86BF-D322-1F4CF2A8E638}"/>
              </a:ext>
            </a:extLst>
          </p:cNvPr>
          <p:cNvSpPr>
            <a:spLocks noGrp="1"/>
          </p:cNvSpPr>
          <p:nvPr>
            <p:ph type="title"/>
          </p:nvPr>
        </p:nvSpPr>
        <p:spPr>
          <a:xfrm>
            <a:off x="149313" y="53975"/>
            <a:ext cx="8842287" cy="857250"/>
          </a:xfrm>
        </p:spPr>
        <p:txBody>
          <a:bodyPr/>
          <a:lstStyle/>
          <a:p>
            <a:r>
              <a:rPr lang="en-US"/>
              <a:t>Standard 2: Promote Sustainable Practices and Healthy Food for All</a:t>
            </a:r>
          </a:p>
        </p:txBody>
      </p:sp>
      <p:sp>
        <p:nvSpPr>
          <p:cNvPr id="26" name="Content Placeholder 25">
            <a:extLst>
              <a:ext uri="{FF2B5EF4-FFF2-40B4-BE49-F238E27FC236}">
                <a16:creationId xmlns:a16="http://schemas.microsoft.com/office/drawing/2014/main" id="{BAF606B8-C8E2-EE0A-F7DB-F11A3392B9AE}"/>
              </a:ext>
            </a:extLst>
          </p:cNvPr>
          <p:cNvSpPr>
            <a:spLocks noGrp="1"/>
          </p:cNvSpPr>
          <p:nvPr>
            <p:ph idx="1"/>
          </p:nvPr>
        </p:nvSpPr>
        <p:spPr>
          <a:xfrm>
            <a:off x="149225" y="1200150"/>
            <a:ext cx="6031442" cy="3390900"/>
          </a:xfrm>
        </p:spPr>
        <p:txBody>
          <a:bodyPr/>
          <a:lstStyle/>
          <a:p>
            <a:r>
              <a:rPr lang="en-US"/>
              <a:t>Encourage plant-centric food choices</a:t>
            </a:r>
          </a:p>
          <a:p>
            <a:r>
              <a:rPr lang="en-US"/>
              <a:t>Guide practices to reduce wasted food and packaging</a:t>
            </a:r>
          </a:p>
          <a:p>
            <a:r>
              <a:rPr lang="en-US"/>
              <a:t>Support local food systems in your community</a:t>
            </a:r>
          </a:p>
          <a:p>
            <a:pPr lvl="2"/>
            <a:r>
              <a:rPr lang="en-US"/>
              <a:t>Community and school gardens</a:t>
            </a:r>
          </a:p>
          <a:p>
            <a:pPr lvl="2"/>
            <a:r>
              <a:rPr lang="en-US"/>
              <a:t>Community-supported agriculture (CSA) programs and local food outlets </a:t>
            </a:r>
          </a:p>
          <a:p>
            <a:pPr lvl="2"/>
            <a:r>
              <a:rPr lang="en-US"/>
              <a:t>Farm-to-school programs</a:t>
            </a:r>
          </a:p>
          <a:p>
            <a:r>
              <a:rPr lang="en-US"/>
              <a:t>Center food system workers (often left out of the conversation) in planning, practice, and political advocacy</a:t>
            </a:r>
          </a:p>
        </p:txBody>
      </p:sp>
      <p:pic>
        <p:nvPicPr>
          <p:cNvPr id="42" name="Content Placeholder 41">
            <a:extLst>
              <a:ext uri="{FF2B5EF4-FFF2-40B4-BE49-F238E27FC236}">
                <a16:creationId xmlns:a16="http://schemas.microsoft.com/office/drawing/2014/main" id="{0610799E-400E-AC90-5322-759737755461}"/>
              </a:ext>
              <a:ext uri="{C183D7F6-B498-43B3-948B-1728B52AA6E4}">
                <adec:decorative xmlns:adec="http://schemas.microsoft.com/office/drawing/2017/decorative" val="1"/>
              </a:ext>
            </a:extLst>
          </p:cNvPr>
          <p:cNvPicPr>
            <a:picLocks noGrp="1" noChangeAspect="1"/>
          </p:cNvPicPr>
          <p:nvPr>
            <p:ph idx="14"/>
          </p:nvPr>
        </p:nvPicPr>
        <p:blipFill>
          <a:blip r:embed="rId3"/>
          <a:srcRect t="7122"/>
          <a:stretch>
            <a:fillRect/>
          </a:stretch>
        </p:blipFill>
        <p:spPr>
          <a:xfrm>
            <a:off x="6302109" y="1200150"/>
            <a:ext cx="2689491" cy="1665287"/>
          </a:xfrm>
        </p:spPr>
      </p:pic>
      <p:pic>
        <p:nvPicPr>
          <p:cNvPr id="43" name="Content Placeholder 42">
            <a:extLst>
              <a:ext uri="{FF2B5EF4-FFF2-40B4-BE49-F238E27FC236}">
                <a16:creationId xmlns:a16="http://schemas.microsoft.com/office/drawing/2014/main" id="{C6AA0EE7-840B-0F54-018C-75E076628570}"/>
              </a:ext>
              <a:ext uri="{C183D7F6-B498-43B3-948B-1728B52AA6E4}">
                <adec:decorative xmlns:adec="http://schemas.microsoft.com/office/drawing/2017/decorative" val="1"/>
              </a:ext>
            </a:extLst>
          </p:cNvPr>
          <p:cNvPicPr>
            <a:picLocks noGrp="1" noChangeAspect="1"/>
          </p:cNvPicPr>
          <p:nvPr>
            <p:ph idx="12"/>
          </p:nvPr>
        </p:nvPicPr>
        <p:blipFill>
          <a:blip r:embed="rId4"/>
          <a:stretch>
            <a:fillRect/>
          </a:stretch>
        </p:blipFill>
        <p:spPr>
          <a:xfrm>
            <a:off x="6302729" y="2925763"/>
            <a:ext cx="2688871" cy="1665287"/>
          </a:xfrm>
        </p:spPr>
      </p:pic>
      <p:sp>
        <p:nvSpPr>
          <p:cNvPr id="49" name="Content Placeholder 48">
            <a:extLst>
              <a:ext uri="{FF2B5EF4-FFF2-40B4-BE49-F238E27FC236}">
                <a16:creationId xmlns:a16="http://schemas.microsoft.com/office/drawing/2014/main" id="{C735ABF4-3EEE-AFC5-DE9A-6AAE04033A7D}"/>
              </a:ext>
            </a:extLst>
          </p:cNvPr>
          <p:cNvSpPr>
            <a:spLocks noGrp="1"/>
          </p:cNvSpPr>
          <p:nvPr>
            <p:ph idx="18"/>
          </p:nvPr>
        </p:nvSpPr>
        <p:spPr/>
        <p:txBody>
          <a:bodyPr/>
          <a:lstStyle/>
          <a:p>
            <a:r>
              <a:rPr lang="en-US"/>
              <a:t>Image source: Microsoft Stock Images.</a:t>
            </a:r>
          </a:p>
        </p:txBody>
      </p:sp>
      <p:sp>
        <p:nvSpPr>
          <p:cNvPr id="9" name="Slide Number Placeholder 8">
            <a:extLst>
              <a:ext uri="{FF2B5EF4-FFF2-40B4-BE49-F238E27FC236}">
                <a16:creationId xmlns:a16="http://schemas.microsoft.com/office/drawing/2014/main" id="{F84B069E-BDD8-DA6D-C228-BB28CD979708}"/>
              </a:ext>
            </a:extLst>
          </p:cNvPr>
          <p:cNvSpPr>
            <a:spLocks noGrp="1"/>
          </p:cNvSpPr>
          <p:nvPr>
            <p:ph type="sldNum" sz="quarter" idx="17"/>
          </p:nvPr>
        </p:nvSpPr>
        <p:spPr>
          <a:xfrm>
            <a:off x="8342334" y="4809744"/>
            <a:ext cx="649266" cy="274637"/>
          </a:xfrm>
        </p:spPr>
        <p:txBody>
          <a:bodyPr/>
          <a:lstStyle/>
          <a:p>
            <a:fld id="{8ABDC324-684B-9C44-A484-D2B69E2467CF}" type="slidenum">
              <a:rPr lang="en-US" smtClean="0"/>
              <a:pPr/>
              <a:t>51</a:t>
            </a:fld>
            <a:endParaRPr lang="en-US"/>
          </a:p>
        </p:txBody>
      </p:sp>
    </p:spTree>
    <p:extLst>
      <p:ext uri="{BB962C8B-B14F-4D97-AF65-F5344CB8AC3E}">
        <p14:creationId xmlns:p14="http://schemas.microsoft.com/office/powerpoint/2010/main" val="49050160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D75D0EAF-1553-A047-F9A5-678B715F52DD}"/>
              </a:ext>
            </a:extLst>
          </p:cNvPr>
          <p:cNvSpPr>
            <a:spLocks noGrp="1"/>
          </p:cNvSpPr>
          <p:nvPr>
            <p:ph type="title"/>
          </p:nvPr>
        </p:nvSpPr>
        <p:spPr/>
        <p:txBody>
          <a:bodyPr/>
          <a:lstStyle/>
          <a:p>
            <a:r>
              <a:rPr lang="en-US"/>
              <a:t>Healthier Food Environments for All</a:t>
            </a:r>
          </a:p>
        </p:txBody>
      </p:sp>
      <p:sp>
        <p:nvSpPr>
          <p:cNvPr id="15" name="Content Placeholder 14">
            <a:extLst>
              <a:ext uri="{FF2B5EF4-FFF2-40B4-BE49-F238E27FC236}">
                <a16:creationId xmlns:a16="http://schemas.microsoft.com/office/drawing/2014/main" id="{D261E7B9-B720-E5EB-EFC4-A772D1F339B4}"/>
              </a:ext>
            </a:extLst>
          </p:cNvPr>
          <p:cNvSpPr>
            <a:spLocks noGrp="1"/>
          </p:cNvSpPr>
          <p:nvPr>
            <p:ph idx="12"/>
          </p:nvPr>
        </p:nvSpPr>
        <p:spPr>
          <a:xfrm>
            <a:off x="2689412" y="1198878"/>
            <a:ext cx="6302149" cy="1875216"/>
          </a:xfrm>
        </p:spPr>
        <p:txBody>
          <a:bodyPr/>
          <a:lstStyle/>
          <a:p>
            <a:r>
              <a:rPr lang="en-US"/>
              <a:t>Explore food environments, food access, and affordability in your area</a:t>
            </a:r>
          </a:p>
          <a:p>
            <a:r>
              <a:rPr lang="en-US"/>
              <a:t>Promote programs and businesses that support:</a:t>
            </a:r>
          </a:p>
          <a:p>
            <a:pPr lvl="1"/>
            <a:r>
              <a:rPr lang="en-US"/>
              <a:t>Healthy options in small local stores </a:t>
            </a:r>
          </a:p>
          <a:p>
            <a:pPr lvl="1"/>
            <a:r>
              <a:rPr lang="en-US"/>
              <a:t>Reduced costs of healthy foods</a:t>
            </a:r>
          </a:p>
          <a:p>
            <a:pPr lvl="1"/>
            <a:r>
              <a:rPr lang="en-US"/>
              <a:t>Fruit and vegetable programs and Supplemental Nutrition Assistance Program (SNAP) incentives</a:t>
            </a:r>
          </a:p>
        </p:txBody>
      </p:sp>
      <p:sp>
        <p:nvSpPr>
          <p:cNvPr id="17" name="Content Placeholder 16">
            <a:extLst>
              <a:ext uri="{FF2B5EF4-FFF2-40B4-BE49-F238E27FC236}">
                <a16:creationId xmlns:a16="http://schemas.microsoft.com/office/drawing/2014/main" id="{A71DC2D9-0547-24B0-24E8-FBD4B46072FC}"/>
              </a:ext>
            </a:extLst>
          </p:cNvPr>
          <p:cNvSpPr>
            <a:spLocks noGrp="1"/>
          </p:cNvSpPr>
          <p:nvPr>
            <p:ph idx="14"/>
          </p:nvPr>
        </p:nvSpPr>
        <p:spPr>
          <a:xfrm>
            <a:off x="2689412" y="3151991"/>
            <a:ext cx="6302149" cy="1443982"/>
          </a:xfrm>
        </p:spPr>
        <p:txBody>
          <a:bodyPr anchor="ctr">
            <a:normAutofit/>
          </a:bodyPr>
          <a:lstStyle/>
          <a:p>
            <a:pPr marL="0" indent="0" algn="ctr">
              <a:buNone/>
            </a:pPr>
            <a:r>
              <a:rPr lang="en-US" sz="4000" b="1">
                <a:solidFill>
                  <a:schemeClr val="accent3"/>
                </a:solidFill>
              </a:rPr>
              <a:t>Affordable, Healthy, </a:t>
            </a:r>
            <a:br>
              <a:rPr lang="en-US" sz="4000" b="1">
                <a:solidFill>
                  <a:schemeClr val="accent3"/>
                </a:solidFill>
              </a:rPr>
            </a:br>
            <a:r>
              <a:rPr lang="en-US" sz="4000" b="1">
                <a:solidFill>
                  <a:schemeClr val="accent3"/>
                </a:solidFill>
              </a:rPr>
              <a:t>Tasty, Sustainable</a:t>
            </a:r>
          </a:p>
        </p:txBody>
      </p:sp>
      <p:sp>
        <p:nvSpPr>
          <p:cNvPr id="19" name="Content Placeholder 18">
            <a:extLst>
              <a:ext uri="{FF2B5EF4-FFF2-40B4-BE49-F238E27FC236}">
                <a16:creationId xmlns:a16="http://schemas.microsoft.com/office/drawing/2014/main" id="{48281BBE-57D2-C72A-08E9-935F0FADDEC1}"/>
              </a:ext>
            </a:extLst>
          </p:cNvPr>
          <p:cNvSpPr>
            <a:spLocks noGrp="1"/>
          </p:cNvSpPr>
          <p:nvPr>
            <p:ph idx="19"/>
          </p:nvPr>
        </p:nvSpPr>
        <p:spPr/>
        <p:txBody>
          <a:bodyPr/>
          <a:lstStyle/>
          <a:p>
            <a:r>
              <a:rPr lang="en-US"/>
              <a:t>Image source: Microsoft Stock Images.</a:t>
            </a:r>
          </a:p>
        </p:txBody>
      </p:sp>
      <p:sp>
        <p:nvSpPr>
          <p:cNvPr id="7" name="Slide Number Placeholder 6">
            <a:extLst>
              <a:ext uri="{FF2B5EF4-FFF2-40B4-BE49-F238E27FC236}">
                <a16:creationId xmlns:a16="http://schemas.microsoft.com/office/drawing/2014/main" id="{0814C475-3326-C59C-9D4F-E0AE6049CA58}"/>
              </a:ext>
            </a:extLst>
          </p:cNvPr>
          <p:cNvSpPr>
            <a:spLocks noGrp="1"/>
          </p:cNvSpPr>
          <p:nvPr>
            <p:ph type="sldNum" sz="quarter" idx="18"/>
          </p:nvPr>
        </p:nvSpPr>
        <p:spPr/>
        <p:txBody>
          <a:bodyPr/>
          <a:lstStyle/>
          <a:p>
            <a:fld id="{8ABDC324-684B-9C44-A484-D2B69E2467CF}" type="slidenum">
              <a:rPr lang="en-US" smtClean="0"/>
              <a:pPr/>
              <a:t>52</a:t>
            </a:fld>
            <a:endParaRPr lang="en-US"/>
          </a:p>
        </p:txBody>
      </p:sp>
      <p:pic>
        <p:nvPicPr>
          <p:cNvPr id="20" name="Content Placeholder 17">
            <a:extLst>
              <a:ext uri="{FF2B5EF4-FFF2-40B4-BE49-F238E27FC236}">
                <a16:creationId xmlns:a16="http://schemas.microsoft.com/office/drawing/2014/main" id="{26B82761-DF76-36B8-186B-C3518DEBF075}"/>
              </a:ext>
              <a:ext uri="{C183D7F6-B498-43B3-948B-1728B52AA6E4}">
                <adec:decorative xmlns:adec="http://schemas.microsoft.com/office/drawing/2017/decorative" val="1"/>
              </a:ext>
            </a:extLst>
          </p:cNvPr>
          <p:cNvPicPr>
            <a:picLocks noGrp="1" noChangeAspect="1"/>
          </p:cNvPicPr>
          <p:nvPr>
            <p:ph idx="13"/>
          </p:nvPr>
        </p:nvPicPr>
        <p:blipFill>
          <a:blip r:embed="rId3"/>
          <a:stretch>
            <a:fillRect/>
          </a:stretch>
        </p:blipFill>
        <p:spPr>
          <a:xfrm>
            <a:off x="149313" y="1198563"/>
            <a:ext cx="2459830" cy="1639887"/>
          </a:xfrm>
        </p:spPr>
      </p:pic>
      <p:pic>
        <p:nvPicPr>
          <p:cNvPr id="21" name="Content Placeholder 18">
            <a:extLst>
              <a:ext uri="{FF2B5EF4-FFF2-40B4-BE49-F238E27FC236}">
                <a16:creationId xmlns:a16="http://schemas.microsoft.com/office/drawing/2014/main" id="{BC011CF5-9031-731B-74BF-CE81F3D98D51}"/>
              </a:ext>
              <a:ext uri="{C183D7F6-B498-43B3-948B-1728B52AA6E4}">
                <adec:decorative xmlns:adec="http://schemas.microsoft.com/office/drawing/2017/decorative" val="1"/>
              </a:ext>
            </a:extLst>
          </p:cNvPr>
          <p:cNvPicPr>
            <a:picLocks noGrp="1" noChangeAspect="1"/>
          </p:cNvPicPr>
          <p:nvPr>
            <p:ph idx="15"/>
          </p:nvPr>
        </p:nvPicPr>
        <p:blipFill>
          <a:blip r:embed="rId4"/>
          <a:stretch>
            <a:fillRect/>
          </a:stretch>
        </p:blipFill>
        <p:spPr>
          <a:xfrm>
            <a:off x="146931" y="2955925"/>
            <a:ext cx="2462212" cy="1641475"/>
          </a:xfrm>
        </p:spPr>
      </p:pic>
    </p:spTree>
    <p:extLst>
      <p:ext uri="{BB962C8B-B14F-4D97-AF65-F5344CB8AC3E}">
        <p14:creationId xmlns:p14="http://schemas.microsoft.com/office/powerpoint/2010/main" val="1957603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06B0B6EA-9161-2E62-F400-84A994399437}"/>
              </a:ext>
            </a:extLst>
          </p:cNvPr>
          <p:cNvSpPr>
            <a:spLocks noGrp="1"/>
          </p:cNvSpPr>
          <p:nvPr>
            <p:ph type="title"/>
          </p:nvPr>
        </p:nvSpPr>
        <p:spPr/>
        <p:txBody>
          <a:bodyPr/>
          <a:lstStyle/>
          <a:p>
            <a:r>
              <a:rPr lang="en"/>
              <a:t>Example: ALMA Backyard Farms </a:t>
            </a:r>
            <a:endParaRPr lang="en-US"/>
          </a:p>
        </p:txBody>
      </p:sp>
      <p:sp>
        <p:nvSpPr>
          <p:cNvPr id="12" name="Text Placeholder 11">
            <a:extLst>
              <a:ext uri="{FF2B5EF4-FFF2-40B4-BE49-F238E27FC236}">
                <a16:creationId xmlns:a16="http://schemas.microsoft.com/office/drawing/2014/main" id="{C0810062-3343-34C7-5A93-3B5A563DA982}"/>
              </a:ext>
            </a:extLst>
          </p:cNvPr>
          <p:cNvSpPr>
            <a:spLocks noGrp="1"/>
          </p:cNvSpPr>
          <p:nvPr>
            <p:ph type="body" sz="quarter" idx="14"/>
          </p:nvPr>
        </p:nvSpPr>
        <p:spPr>
          <a:xfrm>
            <a:off x="149315" y="1902178"/>
            <a:ext cx="2736760" cy="1857580"/>
          </a:xfrm>
        </p:spPr>
        <p:txBody>
          <a:bodyPr/>
          <a:lstStyle/>
          <a:p>
            <a:r>
              <a:rPr lang="en-US">
                <a:sym typeface="Montserrat"/>
              </a:rPr>
              <a:t>Rooted in restorative justice and environmental stewardship, ALMA was started in 2013 to reclaim lives, repurpose land, and reimagine community</a:t>
            </a:r>
            <a:endParaRPr lang="en-US"/>
          </a:p>
        </p:txBody>
      </p:sp>
      <p:sp>
        <p:nvSpPr>
          <p:cNvPr id="13" name="Text Placeholder 12">
            <a:extLst>
              <a:ext uri="{FF2B5EF4-FFF2-40B4-BE49-F238E27FC236}">
                <a16:creationId xmlns:a16="http://schemas.microsoft.com/office/drawing/2014/main" id="{9A920D96-D116-8DD3-F11C-19831FEE4526}"/>
              </a:ext>
            </a:extLst>
          </p:cNvPr>
          <p:cNvSpPr>
            <a:spLocks noGrp="1"/>
          </p:cNvSpPr>
          <p:nvPr>
            <p:ph type="body" sz="quarter" idx="17"/>
          </p:nvPr>
        </p:nvSpPr>
        <p:spPr/>
        <p:txBody>
          <a:bodyPr/>
          <a:lstStyle/>
          <a:p>
            <a:r>
              <a:rPr lang="en-US">
                <a:sym typeface="Montserrat"/>
              </a:rPr>
              <a:t>ALMA creates opportunities for the previously incarcerated</a:t>
            </a:r>
            <a:br>
              <a:rPr lang="en-US">
                <a:sym typeface="Montserrat"/>
              </a:rPr>
            </a:br>
            <a:r>
              <a:rPr lang="en-US">
                <a:sym typeface="Montserrat"/>
              </a:rPr>
              <a:t> to become agents of health, safety, and community</a:t>
            </a:r>
          </a:p>
        </p:txBody>
      </p:sp>
      <p:sp>
        <p:nvSpPr>
          <p:cNvPr id="11" name="Content Placeholder 10">
            <a:extLst>
              <a:ext uri="{FF2B5EF4-FFF2-40B4-BE49-F238E27FC236}">
                <a16:creationId xmlns:a16="http://schemas.microsoft.com/office/drawing/2014/main" id="{95F9CDC8-3827-8BFC-6437-C1CC1134768C}"/>
              </a:ext>
            </a:extLst>
          </p:cNvPr>
          <p:cNvSpPr>
            <a:spLocks noGrp="1"/>
          </p:cNvSpPr>
          <p:nvPr>
            <p:ph idx="12"/>
          </p:nvPr>
        </p:nvSpPr>
        <p:spPr>
          <a:xfrm>
            <a:off x="3158067" y="4792204"/>
            <a:ext cx="5540022" cy="274320"/>
          </a:xfrm>
        </p:spPr>
        <p:txBody>
          <a:bodyPr/>
          <a:lstStyle/>
          <a:p>
            <a:r>
              <a:rPr lang="en-US"/>
              <a:t>Source: ALMA Backyard Farms. (n.d.). </a:t>
            </a:r>
            <a:r>
              <a:rPr lang="en-US" i="1"/>
              <a:t>Feed the Soil, Feed the Soul</a:t>
            </a:r>
            <a:r>
              <a:rPr lang="en-US"/>
              <a:t>. Retrieved July 31, 2025, from </a:t>
            </a:r>
            <a:r>
              <a:rPr lang="en-US">
                <a:hlinkClick r:id="rId3"/>
              </a:rPr>
              <a:t>https://almabackyardfarms.com</a:t>
            </a:r>
            <a:r>
              <a:rPr lang="en-US"/>
              <a:t>; Photos are from Sherene Chou, Food+Planet.</a:t>
            </a:r>
          </a:p>
        </p:txBody>
      </p:sp>
      <p:sp>
        <p:nvSpPr>
          <p:cNvPr id="9" name="Slide Number Placeholder 8">
            <a:extLst>
              <a:ext uri="{FF2B5EF4-FFF2-40B4-BE49-F238E27FC236}">
                <a16:creationId xmlns:a16="http://schemas.microsoft.com/office/drawing/2014/main" id="{8371F29C-4012-DDC3-9A49-5FB4CBA614F5}"/>
              </a:ext>
            </a:extLst>
          </p:cNvPr>
          <p:cNvSpPr>
            <a:spLocks noGrp="1"/>
          </p:cNvSpPr>
          <p:nvPr>
            <p:ph type="sldNum" sz="quarter" idx="10"/>
          </p:nvPr>
        </p:nvSpPr>
        <p:spPr/>
        <p:txBody>
          <a:bodyPr/>
          <a:lstStyle/>
          <a:p>
            <a:fld id="{8ABDC324-684B-9C44-A484-D2B69E2467CF}" type="slidenum">
              <a:rPr lang="en-US" smtClean="0"/>
              <a:pPr/>
              <a:t>53</a:t>
            </a:fld>
            <a:endParaRPr lang="en-US"/>
          </a:p>
        </p:txBody>
      </p:sp>
      <p:pic>
        <p:nvPicPr>
          <p:cNvPr id="25" name="Content Placeholder 24">
            <a:extLst>
              <a:ext uri="{FF2B5EF4-FFF2-40B4-BE49-F238E27FC236}">
                <a16:creationId xmlns:a16="http://schemas.microsoft.com/office/drawing/2014/main" id="{0243BF5A-B0CC-B853-6600-39C31F2C63BD}"/>
              </a:ext>
              <a:ext uri="{C183D7F6-B498-43B3-948B-1728B52AA6E4}">
                <adec:decorative xmlns:adec="http://schemas.microsoft.com/office/drawing/2017/decorative" val="1"/>
              </a:ext>
            </a:extLst>
          </p:cNvPr>
          <p:cNvPicPr>
            <a:picLocks noGrp="1" noChangeAspect="1"/>
          </p:cNvPicPr>
          <p:nvPr>
            <p:ph idx="20"/>
          </p:nvPr>
        </p:nvPicPr>
        <p:blipFill>
          <a:blip r:embed="rId4"/>
          <a:srcRect l="3653" t="2290" r="34392"/>
          <a:stretch>
            <a:fillRect/>
          </a:stretch>
        </p:blipFill>
        <p:spPr>
          <a:xfrm>
            <a:off x="6112933" y="673214"/>
            <a:ext cx="3002849" cy="3917836"/>
          </a:xfrm>
        </p:spPr>
      </p:pic>
      <p:pic>
        <p:nvPicPr>
          <p:cNvPr id="23" name="Content Placeholder 22">
            <a:extLst>
              <a:ext uri="{FF2B5EF4-FFF2-40B4-BE49-F238E27FC236}">
                <a16:creationId xmlns:a16="http://schemas.microsoft.com/office/drawing/2014/main" id="{1D69A5D9-DC22-38B6-5136-42DD1917D36A}"/>
              </a:ext>
              <a:ext uri="{C183D7F6-B498-43B3-948B-1728B52AA6E4}">
                <adec:decorative xmlns:adec="http://schemas.microsoft.com/office/drawing/2017/decorative" val="1"/>
              </a:ext>
            </a:extLst>
          </p:cNvPr>
          <p:cNvPicPr>
            <a:picLocks noGrp="1" noChangeAspect="1"/>
          </p:cNvPicPr>
          <p:nvPr>
            <p:ph idx="19"/>
          </p:nvPr>
        </p:nvPicPr>
        <p:blipFill>
          <a:blip r:embed="rId5"/>
          <a:srcRect l="17675" r="26929" b="3715"/>
          <a:stretch>
            <a:fillRect/>
          </a:stretch>
        </p:blipFill>
        <p:spPr>
          <a:xfrm>
            <a:off x="3064933" y="673214"/>
            <a:ext cx="3002848" cy="3917836"/>
          </a:xfrm>
        </p:spPr>
      </p:pic>
    </p:spTree>
    <p:extLst>
      <p:ext uri="{BB962C8B-B14F-4D97-AF65-F5344CB8AC3E}">
        <p14:creationId xmlns:p14="http://schemas.microsoft.com/office/powerpoint/2010/main" val="164602928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4B16E28E-D736-65D9-7C0D-4272BEDE047F}"/>
              </a:ext>
            </a:extLst>
          </p:cNvPr>
          <p:cNvSpPr>
            <a:spLocks noGrp="1"/>
          </p:cNvSpPr>
          <p:nvPr>
            <p:ph type="title"/>
          </p:nvPr>
        </p:nvSpPr>
        <p:spPr/>
        <p:txBody>
          <a:bodyPr/>
          <a:lstStyle/>
          <a:p>
            <a:r>
              <a:rPr lang="en">
                <a:sym typeface="Montserrat"/>
              </a:rPr>
              <a:t>Example: Farm-to-School Programs</a:t>
            </a:r>
            <a:endParaRPr lang="en-US"/>
          </a:p>
        </p:txBody>
      </p:sp>
      <p:sp>
        <p:nvSpPr>
          <p:cNvPr id="32" name="Content Placeholder 31">
            <a:extLst>
              <a:ext uri="{FF2B5EF4-FFF2-40B4-BE49-F238E27FC236}">
                <a16:creationId xmlns:a16="http://schemas.microsoft.com/office/drawing/2014/main" id="{D78BCD96-7B65-B473-6604-B957C35B5089}"/>
              </a:ext>
            </a:extLst>
          </p:cNvPr>
          <p:cNvSpPr>
            <a:spLocks noGrp="1"/>
          </p:cNvSpPr>
          <p:nvPr>
            <p:ph idx="13"/>
          </p:nvPr>
        </p:nvSpPr>
        <p:spPr/>
        <p:txBody>
          <a:bodyPr/>
          <a:lstStyle/>
          <a:p>
            <a:r>
              <a:rPr lang="en-US">
                <a:sym typeface="Montserrat"/>
              </a:rPr>
              <a:t>USDA estimates that schools spent nearly $800 million on local food </a:t>
            </a:r>
          </a:p>
          <a:p>
            <a:r>
              <a:rPr lang="en-US">
                <a:sym typeface="Montserrat"/>
              </a:rPr>
              <a:t>Buying power of farm-to-school could result in an additional $350 million for family farmers— a full economic impact of $1 billion</a:t>
            </a:r>
          </a:p>
          <a:p>
            <a:r>
              <a:rPr lang="en-US">
                <a:sym typeface="Montserrat"/>
              </a:rPr>
              <a:t>Each dollar invested in farm-to-school programs stimulates an additional $0.60–$2.16 of local economic activity</a:t>
            </a:r>
          </a:p>
        </p:txBody>
      </p:sp>
      <p:sp>
        <p:nvSpPr>
          <p:cNvPr id="33" name="Content Placeholder 32">
            <a:extLst>
              <a:ext uri="{FF2B5EF4-FFF2-40B4-BE49-F238E27FC236}">
                <a16:creationId xmlns:a16="http://schemas.microsoft.com/office/drawing/2014/main" id="{82B6CE7F-202E-BFAD-8971-5DA1380976E9}"/>
              </a:ext>
            </a:extLst>
          </p:cNvPr>
          <p:cNvSpPr>
            <a:spLocks noGrp="1"/>
          </p:cNvSpPr>
          <p:nvPr>
            <p:ph idx="17"/>
          </p:nvPr>
        </p:nvSpPr>
        <p:spPr/>
        <p:txBody>
          <a:bodyPr/>
          <a:lstStyle/>
          <a:p>
            <a:r>
              <a:rPr lang="en-US"/>
              <a:t>Sources: USDA. (n.d.). Farm to School Census. Retrieved June 10, 2025, from </a:t>
            </a:r>
            <a:r>
              <a:rPr lang="en-US">
                <a:hlinkClick r:id="rId3"/>
              </a:rPr>
              <a:t>https://farmtoschoolcensus.fns.usda.gov/</a:t>
            </a:r>
            <a:r>
              <a:rPr lang="en-US"/>
              <a:t>; National Farm to School Network. (2020). The Benefits of Farm to School. </a:t>
            </a:r>
            <a:r>
              <a:rPr lang="en-US">
                <a:hlinkClick r:id="rId4"/>
              </a:rPr>
              <a:t>https://cdn.prod.website-files.com/5c469df2395cd53c3d913b2d/611027419232d281ad2f51ff_BenefitsFactSheet.pdf</a:t>
            </a:r>
            <a:r>
              <a:rPr lang="en-US"/>
              <a:t>; photo is from Sherene Chou, Food+Planet.</a:t>
            </a:r>
          </a:p>
        </p:txBody>
      </p:sp>
      <p:sp>
        <p:nvSpPr>
          <p:cNvPr id="9" name="Slide Number Placeholder 8">
            <a:extLst>
              <a:ext uri="{FF2B5EF4-FFF2-40B4-BE49-F238E27FC236}">
                <a16:creationId xmlns:a16="http://schemas.microsoft.com/office/drawing/2014/main" id="{BD3ACE6C-5364-24BF-606E-9E4635CB99C6}"/>
              </a:ext>
            </a:extLst>
          </p:cNvPr>
          <p:cNvSpPr>
            <a:spLocks noGrp="1"/>
          </p:cNvSpPr>
          <p:nvPr>
            <p:ph type="sldNum" sz="quarter" idx="16"/>
          </p:nvPr>
        </p:nvSpPr>
        <p:spPr/>
        <p:txBody>
          <a:bodyPr/>
          <a:lstStyle/>
          <a:p>
            <a:fld id="{8ABDC324-684B-9C44-A484-D2B69E2467CF}" type="slidenum">
              <a:rPr lang="en-US" smtClean="0"/>
              <a:pPr/>
              <a:t>54</a:t>
            </a:fld>
            <a:endParaRPr lang="en-US"/>
          </a:p>
        </p:txBody>
      </p:sp>
      <p:pic>
        <p:nvPicPr>
          <p:cNvPr id="43" name="Content Placeholder 42">
            <a:extLst>
              <a:ext uri="{FF2B5EF4-FFF2-40B4-BE49-F238E27FC236}">
                <a16:creationId xmlns:a16="http://schemas.microsoft.com/office/drawing/2014/main" id="{64CFB103-35C3-4DBD-7D4C-D4365529691D}"/>
              </a:ext>
              <a:ext uri="{C183D7F6-B498-43B3-948B-1728B52AA6E4}">
                <adec:decorative xmlns:adec="http://schemas.microsoft.com/office/drawing/2017/decorative" val="1"/>
              </a:ext>
            </a:extLst>
          </p:cNvPr>
          <p:cNvPicPr>
            <a:picLocks noGrp="1" noChangeAspect="1"/>
          </p:cNvPicPr>
          <p:nvPr>
            <p:ph idx="12"/>
          </p:nvPr>
        </p:nvPicPr>
        <p:blipFill>
          <a:blip r:embed="rId5"/>
          <a:srcRect b="37585"/>
          <a:stretch>
            <a:fillRect/>
          </a:stretch>
        </p:blipFill>
        <p:spPr>
          <a:xfrm>
            <a:off x="4612141" y="1201738"/>
            <a:ext cx="4379420" cy="3391614"/>
          </a:xfrm>
        </p:spPr>
      </p:pic>
    </p:spTree>
    <p:extLst>
      <p:ext uri="{BB962C8B-B14F-4D97-AF65-F5344CB8AC3E}">
        <p14:creationId xmlns:p14="http://schemas.microsoft.com/office/powerpoint/2010/main" val="319406342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EB21E1AC-8476-75A2-41DE-C2EA8388EC49}"/>
              </a:ext>
            </a:extLst>
          </p:cNvPr>
          <p:cNvSpPr>
            <a:spLocks noGrp="1"/>
          </p:cNvSpPr>
          <p:nvPr>
            <p:ph type="title"/>
          </p:nvPr>
        </p:nvSpPr>
        <p:spPr>
          <a:xfrm>
            <a:off x="149313" y="53975"/>
            <a:ext cx="8842287" cy="857250"/>
          </a:xfrm>
        </p:spPr>
        <p:txBody>
          <a:bodyPr/>
          <a:lstStyle/>
          <a:p>
            <a:r>
              <a:rPr lang="en-US"/>
              <a:t>Example: The Good Food Purchasing Program</a:t>
            </a:r>
          </a:p>
        </p:txBody>
      </p:sp>
      <p:sp>
        <p:nvSpPr>
          <p:cNvPr id="29" name="Content Placeholder 28">
            <a:extLst>
              <a:ext uri="{FF2B5EF4-FFF2-40B4-BE49-F238E27FC236}">
                <a16:creationId xmlns:a16="http://schemas.microsoft.com/office/drawing/2014/main" id="{77D0C2F4-D050-A297-464C-FE67137FEF5A}"/>
              </a:ext>
            </a:extLst>
          </p:cNvPr>
          <p:cNvSpPr>
            <a:spLocks noGrp="1"/>
          </p:cNvSpPr>
          <p:nvPr>
            <p:ph idx="1"/>
          </p:nvPr>
        </p:nvSpPr>
        <p:spPr>
          <a:xfrm>
            <a:off x="149313" y="1200152"/>
            <a:ext cx="8842287" cy="1085880"/>
          </a:xfrm>
        </p:spPr>
        <p:txBody>
          <a:bodyPr/>
          <a:lstStyle/>
          <a:p>
            <a:pPr>
              <a:spcBef>
                <a:spcPts val="0"/>
              </a:spcBef>
            </a:pPr>
            <a:r>
              <a:rPr lang="en-US"/>
              <a:t>Uses the power of procurement to create a transparent and equitable food system that prioritizes the health and well-being of people, animals, and the environment</a:t>
            </a:r>
          </a:p>
          <a:p>
            <a:pPr>
              <a:spcBef>
                <a:spcPts val="0"/>
              </a:spcBef>
            </a:pPr>
            <a:r>
              <a:rPr lang="en-US">
                <a:latin typeface="Calibri"/>
                <a:ea typeface="Tahoma"/>
                <a:cs typeface="Calibri"/>
              </a:rPr>
              <a:t>Provides a framework that encourages large institutions to direct their buying power toward six core values</a:t>
            </a:r>
          </a:p>
        </p:txBody>
      </p:sp>
      <p:grpSp>
        <p:nvGrpSpPr>
          <p:cNvPr id="52" name="Group 51" descr="Framework of the Center for Good Food Purchasing.">
            <a:extLst>
              <a:ext uri="{FF2B5EF4-FFF2-40B4-BE49-F238E27FC236}">
                <a16:creationId xmlns:a16="http://schemas.microsoft.com/office/drawing/2014/main" id="{BCDDB2FD-64D4-B96C-EA3A-D00C64855832}"/>
              </a:ext>
            </a:extLst>
          </p:cNvPr>
          <p:cNvGrpSpPr/>
          <p:nvPr/>
        </p:nvGrpSpPr>
        <p:grpSpPr>
          <a:xfrm>
            <a:off x="149225" y="2467640"/>
            <a:ext cx="8842375" cy="956044"/>
            <a:chOff x="149225" y="2467640"/>
            <a:chExt cx="8842375" cy="956044"/>
          </a:xfrm>
        </p:grpSpPr>
        <p:sp>
          <p:nvSpPr>
            <p:cNvPr id="46" name="Freeform 45">
              <a:extLst>
                <a:ext uri="{FF2B5EF4-FFF2-40B4-BE49-F238E27FC236}">
                  <a16:creationId xmlns:a16="http://schemas.microsoft.com/office/drawing/2014/main" id="{EE1EABE2-5313-18B6-4839-8759D2C82BB2}"/>
                </a:ext>
              </a:extLst>
            </p:cNvPr>
            <p:cNvSpPr/>
            <p:nvPr/>
          </p:nvSpPr>
          <p:spPr>
            <a:xfrm>
              <a:off x="149225" y="2467640"/>
              <a:ext cx="1360365" cy="956043"/>
            </a:xfrm>
            <a:custGeom>
              <a:avLst/>
              <a:gdLst>
                <a:gd name="connsiteX0" fmla="*/ 0 w 1735172"/>
                <a:gd name="connsiteY0" fmla="*/ 0 h 1041103"/>
                <a:gd name="connsiteX1" fmla="*/ 1735172 w 1735172"/>
                <a:gd name="connsiteY1" fmla="*/ 0 h 1041103"/>
                <a:gd name="connsiteX2" fmla="*/ 1735172 w 1735172"/>
                <a:gd name="connsiteY2" fmla="*/ 1041103 h 1041103"/>
                <a:gd name="connsiteX3" fmla="*/ 0 w 1735172"/>
                <a:gd name="connsiteY3" fmla="*/ 1041103 h 1041103"/>
                <a:gd name="connsiteX4" fmla="*/ 0 w 1735172"/>
                <a:gd name="connsiteY4" fmla="*/ 0 h 1041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5172" h="1041103">
                  <a:moveTo>
                    <a:pt x="0" y="0"/>
                  </a:moveTo>
                  <a:lnTo>
                    <a:pt x="1735172" y="0"/>
                  </a:lnTo>
                  <a:lnTo>
                    <a:pt x="1735172" y="1041103"/>
                  </a:lnTo>
                  <a:lnTo>
                    <a:pt x="0" y="1041103"/>
                  </a:lnTo>
                  <a:lnTo>
                    <a:pt x="0" y="0"/>
                  </a:lnTo>
                  <a:close/>
                </a:path>
              </a:pathLst>
            </a:custGeom>
            <a:solidFill>
              <a:schemeClr val="tx2"/>
            </a:solid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500" kern="1200"/>
                <a:t>Equity, accountability, transparency</a:t>
              </a:r>
            </a:p>
          </p:txBody>
        </p:sp>
        <p:sp>
          <p:nvSpPr>
            <p:cNvPr id="47" name="Freeform 46">
              <a:extLst>
                <a:ext uri="{FF2B5EF4-FFF2-40B4-BE49-F238E27FC236}">
                  <a16:creationId xmlns:a16="http://schemas.microsoft.com/office/drawing/2014/main" id="{E527152E-8526-7E22-0C65-EDADD570BA76}"/>
                </a:ext>
              </a:extLst>
            </p:cNvPr>
            <p:cNvSpPr/>
            <p:nvPr/>
          </p:nvSpPr>
          <p:spPr>
            <a:xfrm>
              <a:off x="1645627" y="2467641"/>
              <a:ext cx="1360365" cy="956043"/>
            </a:xfrm>
            <a:custGeom>
              <a:avLst/>
              <a:gdLst>
                <a:gd name="connsiteX0" fmla="*/ 0 w 1735172"/>
                <a:gd name="connsiteY0" fmla="*/ 0 h 1041103"/>
                <a:gd name="connsiteX1" fmla="*/ 1735172 w 1735172"/>
                <a:gd name="connsiteY1" fmla="*/ 0 h 1041103"/>
                <a:gd name="connsiteX2" fmla="*/ 1735172 w 1735172"/>
                <a:gd name="connsiteY2" fmla="*/ 1041103 h 1041103"/>
                <a:gd name="connsiteX3" fmla="*/ 0 w 1735172"/>
                <a:gd name="connsiteY3" fmla="*/ 1041103 h 1041103"/>
                <a:gd name="connsiteX4" fmla="*/ 0 w 1735172"/>
                <a:gd name="connsiteY4" fmla="*/ 0 h 1041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5172" h="1041103">
                  <a:moveTo>
                    <a:pt x="0" y="0"/>
                  </a:moveTo>
                  <a:lnTo>
                    <a:pt x="1735172" y="0"/>
                  </a:lnTo>
                  <a:lnTo>
                    <a:pt x="1735172" y="1041103"/>
                  </a:lnTo>
                  <a:lnTo>
                    <a:pt x="0" y="1041103"/>
                  </a:lnTo>
                  <a:lnTo>
                    <a:pt x="0" y="0"/>
                  </a:lnTo>
                  <a:close/>
                </a:path>
              </a:pathLst>
            </a:custGeom>
            <a:solidFill>
              <a:schemeClr val="accent2"/>
            </a:solidFill>
          </p:spPr>
          <p:style>
            <a:lnRef idx="2">
              <a:schemeClr val="lt1">
                <a:hueOff val="0"/>
                <a:satOff val="0"/>
                <a:lumOff val="0"/>
                <a:alphaOff val="0"/>
              </a:schemeClr>
            </a:lnRef>
            <a:fillRef idx="1">
              <a:schemeClr val="accent5">
                <a:hueOff val="-2430430"/>
                <a:satOff val="-165"/>
                <a:lumOff val="392"/>
                <a:alphaOff val="0"/>
              </a:schemeClr>
            </a:fillRef>
            <a:effectRef idx="0">
              <a:schemeClr val="accent5">
                <a:hueOff val="-2430430"/>
                <a:satOff val="-165"/>
                <a:lumOff val="392"/>
                <a:alphaOff val="0"/>
              </a:schemeClr>
            </a:effectRef>
            <a:fontRef idx="minor">
              <a:schemeClr val="lt1"/>
            </a:fontRef>
          </p:style>
          <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500" kern="1200"/>
                <a:t>Local economies</a:t>
              </a:r>
            </a:p>
          </p:txBody>
        </p:sp>
        <p:sp>
          <p:nvSpPr>
            <p:cNvPr id="48" name="Freeform 47">
              <a:extLst>
                <a:ext uri="{FF2B5EF4-FFF2-40B4-BE49-F238E27FC236}">
                  <a16:creationId xmlns:a16="http://schemas.microsoft.com/office/drawing/2014/main" id="{ADF96BC1-EC86-8B4B-1C37-E87E8D47E311}"/>
                </a:ext>
              </a:extLst>
            </p:cNvPr>
            <p:cNvSpPr/>
            <p:nvPr/>
          </p:nvSpPr>
          <p:spPr>
            <a:xfrm>
              <a:off x="3142029" y="2467641"/>
              <a:ext cx="1360365" cy="956043"/>
            </a:xfrm>
            <a:custGeom>
              <a:avLst/>
              <a:gdLst>
                <a:gd name="connsiteX0" fmla="*/ 0 w 1735172"/>
                <a:gd name="connsiteY0" fmla="*/ 0 h 1041103"/>
                <a:gd name="connsiteX1" fmla="*/ 1735172 w 1735172"/>
                <a:gd name="connsiteY1" fmla="*/ 0 h 1041103"/>
                <a:gd name="connsiteX2" fmla="*/ 1735172 w 1735172"/>
                <a:gd name="connsiteY2" fmla="*/ 1041103 h 1041103"/>
                <a:gd name="connsiteX3" fmla="*/ 0 w 1735172"/>
                <a:gd name="connsiteY3" fmla="*/ 1041103 h 1041103"/>
                <a:gd name="connsiteX4" fmla="*/ 0 w 1735172"/>
                <a:gd name="connsiteY4" fmla="*/ 0 h 1041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5172" h="1041103">
                  <a:moveTo>
                    <a:pt x="0" y="0"/>
                  </a:moveTo>
                  <a:lnTo>
                    <a:pt x="1735172" y="0"/>
                  </a:lnTo>
                  <a:lnTo>
                    <a:pt x="1735172" y="1041103"/>
                  </a:lnTo>
                  <a:lnTo>
                    <a:pt x="0" y="1041103"/>
                  </a:lnTo>
                  <a:lnTo>
                    <a:pt x="0" y="0"/>
                  </a:lnTo>
                  <a:close/>
                </a:path>
              </a:pathLst>
            </a:custGeom>
            <a:solidFill>
              <a:schemeClr val="accent3"/>
            </a:solidFill>
          </p:spPr>
          <p:style>
            <a:lnRef idx="2">
              <a:schemeClr val="lt1">
                <a:hueOff val="0"/>
                <a:satOff val="0"/>
                <a:lumOff val="0"/>
                <a:alphaOff val="0"/>
              </a:schemeClr>
            </a:lnRef>
            <a:fillRef idx="1">
              <a:schemeClr val="accent5">
                <a:hueOff val="-4860860"/>
                <a:satOff val="-330"/>
                <a:lumOff val="784"/>
                <a:alphaOff val="0"/>
              </a:schemeClr>
            </a:fillRef>
            <a:effectRef idx="0">
              <a:schemeClr val="accent5">
                <a:hueOff val="-4860860"/>
                <a:satOff val="-330"/>
                <a:lumOff val="784"/>
                <a:alphaOff val="0"/>
              </a:schemeClr>
            </a:effectRef>
            <a:fontRef idx="minor">
              <a:schemeClr val="lt1"/>
            </a:fontRef>
          </p:style>
          <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500" kern="1200"/>
                <a:t>Environmental sustainability</a:t>
              </a:r>
            </a:p>
          </p:txBody>
        </p:sp>
        <p:sp>
          <p:nvSpPr>
            <p:cNvPr id="49" name="Freeform 48">
              <a:extLst>
                <a:ext uri="{FF2B5EF4-FFF2-40B4-BE49-F238E27FC236}">
                  <a16:creationId xmlns:a16="http://schemas.microsoft.com/office/drawing/2014/main" id="{9A717ED5-B909-D5C4-F9D3-84AD64A66944}"/>
                </a:ext>
              </a:extLst>
            </p:cNvPr>
            <p:cNvSpPr/>
            <p:nvPr/>
          </p:nvSpPr>
          <p:spPr>
            <a:xfrm>
              <a:off x="4638431" y="2467641"/>
              <a:ext cx="1360365" cy="956043"/>
            </a:xfrm>
            <a:custGeom>
              <a:avLst/>
              <a:gdLst>
                <a:gd name="connsiteX0" fmla="*/ 0 w 1735172"/>
                <a:gd name="connsiteY0" fmla="*/ 0 h 1041103"/>
                <a:gd name="connsiteX1" fmla="*/ 1735172 w 1735172"/>
                <a:gd name="connsiteY1" fmla="*/ 0 h 1041103"/>
                <a:gd name="connsiteX2" fmla="*/ 1735172 w 1735172"/>
                <a:gd name="connsiteY2" fmla="*/ 1041103 h 1041103"/>
                <a:gd name="connsiteX3" fmla="*/ 0 w 1735172"/>
                <a:gd name="connsiteY3" fmla="*/ 1041103 h 1041103"/>
                <a:gd name="connsiteX4" fmla="*/ 0 w 1735172"/>
                <a:gd name="connsiteY4" fmla="*/ 0 h 1041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5172" h="1041103">
                  <a:moveTo>
                    <a:pt x="0" y="0"/>
                  </a:moveTo>
                  <a:lnTo>
                    <a:pt x="1735172" y="0"/>
                  </a:lnTo>
                  <a:lnTo>
                    <a:pt x="1735172" y="1041103"/>
                  </a:lnTo>
                  <a:lnTo>
                    <a:pt x="0" y="1041103"/>
                  </a:lnTo>
                  <a:lnTo>
                    <a:pt x="0" y="0"/>
                  </a:lnTo>
                  <a:close/>
                </a:path>
              </a:pathLst>
            </a:custGeom>
            <a:solidFill>
              <a:schemeClr val="accent4"/>
            </a:solidFill>
          </p:spPr>
          <p:style>
            <a:lnRef idx="2">
              <a:schemeClr val="lt1">
                <a:hueOff val="0"/>
                <a:satOff val="0"/>
                <a:lumOff val="0"/>
                <a:alphaOff val="0"/>
              </a:schemeClr>
            </a:lnRef>
            <a:fillRef idx="1">
              <a:schemeClr val="accent5">
                <a:hueOff val="-7291290"/>
                <a:satOff val="-496"/>
                <a:lumOff val="1177"/>
                <a:alphaOff val="0"/>
              </a:schemeClr>
            </a:fillRef>
            <a:effectRef idx="0">
              <a:schemeClr val="accent5">
                <a:hueOff val="-7291290"/>
                <a:satOff val="-496"/>
                <a:lumOff val="1177"/>
                <a:alphaOff val="0"/>
              </a:schemeClr>
            </a:effectRef>
            <a:fontRef idx="minor">
              <a:schemeClr val="lt1"/>
            </a:fontRef>
          </p:style>
          <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500" kern="1200"/>
                <a:t>Valued workforce</a:t>
              </a:r>
            </a:p>
          </p:txBody>
        </p:sp>
        <p:sp>
          <p:nvSpPr>
            <p:cNvPr id="50" name="Freeform 49">
              <a:extLst>
                <a:ext uri="{FF2B5EF4-FFF2-40B4-BE49-F238E27FC236}">
                  <a16:creationId xmlns:a16="http://schemas.microsoft.com/office/drawing/2014/main" id="{A0FC5B4E-A2CC-47FA-C270-7C2F122B4960}"/>
                </a:ext>
              </a:extLst>
            </p:cNvPr>
            <p:cNvSpPr/>
            <p:nvPr/>
          </p:nvSpPr>
          <p:spPr>
            <a:xfrm>
              <a:off x="6134833" y="2467641"/>
              <a:ext cx="1360365" cy="956043"/>
            </a:xfrm>
            <a:custGeom>
              <a:avLst/>
              <a:gdLst>
                <a:gd name="connsiteX0" fmla="*/ 0 w 1735172"/>
                <a:gd name="connsiteY0" fmla="*/ 0 h 1041103"/>
                <a:gd name="connsiteX1" fmla="*/ 1735172 w 1735172"/>
                <a:gd name="connsiteY1" fmla="*/ 0 h 1041103"/>
                <a:gd name="connsiteX2" fmla="*/ 1735172 w 1735172"/>
                <a:gd name="connsiteY2" fmla="*/ 1041103 h 1041103"/>
                <a:gd name="connsiteX3" fmla="*/ 0 w 1735172"/>
                <a:gd name="connsiteY3" fmla="*/ 1041103 h 1041103"/>
                <a:gd name="connsiteX4" fmla="*/ 0 w 1735172"/>
                <a:gd name="connsiteY4" fmla="*/ 0 h 1041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5172" h="1041103">
                  <a:moveTo>
                    <a:pt x="0" y="0"/>
                  </a:moveTo>
                  <a:lnTo>
                    <a:pt x="1735172" y="0"/>
                  </a:lnTo>
                  <a:lnTo>
                    <a:pt x="1735172" y="1041103"/>
                  </a:lnTo>
                  <a:lnTo>
                    <a:pt x="0" y="1041103"/>
                  </a:lnTo>
                  <a:lnTo>
                    <a:pt x="0" y="0"/>
                  </a:lnTo>
                  <a:close/>
                </a:path>
              </a:pathLst>
            </a:custGeom>
            <a:solidFill>
              <a:schemeClr val="accent5"/>
            </a:solidFill>
          </p:spPr>
          <p:style>
            <a:lnRef idx="2">
              <a:schemeClr val="lt1">
                <a:hueOff val="0"/>
                <a:satOff val="0"/>
                <a:lumOff val="0"/>
                <a:alphaOff val="0"/>
              </a:schemeClr>
            </a:lnRef>
            <a:fillRef idx="1">
              <a:schemeClr val="accent5">
                <a:hueOff val="-9721720"/>
                <a:satOff val="-661"/>
                <a:lumOff val="1569"/>
                <a:alphaOff val="0"/>
              </a:schemeClr>
            </a:fillRef>
            <a:effectRef idx="0">
              <a:schemeClr val="accent5">
                <a:hueOff val="-9721720"/>
                <a:satOff val="-661"/>
                <a:lumOff val="1569"/>
                <a:alphaOff val="0"/>
              </a:schemeClr>
            </a:effectRef>
            <a:fontRef idx="minor">
              <a:schemeClr val="lt1"/>
            </a:fontRef>
          </p:style>
          <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500" kern="1200"/>
                <a:t>Animal </a:t>
              </a:r>
              <a:r>
                <a:rPr lang="en-US" sz="1500"/>
                <a:t>w</a:t>
              </a:r>
              <a:r>
                <a:rPr lang="en-US" sz="1500" kern="1200"/>
                <a:t>elfare</a:t>
              </a:r>
            </a:p>
          </p:txBody>
        </p:sp>
        <p:sp>
          <p:nvSpPr>
            <p:cNvPr id="51" name="Freeform 50">
              <a:extLst>
                <a:ext uri="{FF2B5EF4-FFF2-40B4-BE49-F238E27FC236}">
                  <a16:creationId xmlns:a16="http://schemas.microsoft.com/office/drawing/2014/main" id="{BF725818-C481-8D90-49EB-E6D325D30893}"/>
                </a:ext>
              </a:extLst>
            </p:cNvPr>
            <p:cNvSpPr/>
            <p:nvPr/>
          </p:nvSpPr>
          <p:spPr>
            <a:xfrm>
              <a:off x="7631235" y="2467640"/>
              <a:ext cx="1360365" cy="956043"/>
            </a:xfrm>
            <a:custGeom>
              <a:avLst/>
              <a:gdLst>
                <a:gd name="connsiteX0" fmla="*/ 0 w 1735172"/>
                <a:gd name="connsiteY0" fmla="*/ 0 h 1041103"/>
                <a:gd name="connsiteX1" fmla="*/ 1735172 w 1735172"/>
                <a:gd name="connsiteY1" fmla="*/ 0 h 1041103"/>
                <a:gd name="connsiteX2" fmla="*/ 1735172 w 1735172"/>
                <a:gd name="connsiteY2" fmla="*/ 1041103 h 1041103"/>
                <a:gd name="connsiteX3" fmla="*/ 0 w 1735172"/>
                <a:gd name="connsiteY3" fmla="*/ 1041103 h 1041103"/>
                <a:gd name="connsiteX4" fmla="*/ 0 w 1735172"/>
                <a:gd name="connsiteY4" fmla="*/ 0 h 1041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5172" h="1041103">
                  <a:moveTo>
                    <a:pt x="0" y="0"/>
                  </a:moveTo>
                  <a:lnTo>
                    <a:pt x="1735172" y="0"/>
                  </a:lnTo>
                  <a:lnTo>
                    <a:pt x="1735172" y="1041103"/>
                  </a:lnTo>
                  <a:lnTo>
                    <a:pt x="0" y="1041103"/>
                  </a:lnTo>
                  <a:lnTo>
                    <a:pt x="0" y="0"/>
                  </a:lnTo>
                  <a:close/>
                </a:path>
              </a:pathLst>
            </a:custGeom>
            <a:solidFill>
              <a:schemeClr val="accent6"/>
            </a:solidFill>
          </p:spPr>
          <p:style>
            <a:lnRef idx="2">
              <a:schemeClr val="lt1">
                <a:hueOff val="0"/>
                <a:satOff val="0"/>
                <a:lumOff val="0"/>
                <a:alphaOff val="0"/>
              </a:schemeClr>
            </a:lnRef>
            <a:fillRef idx="1">
              <a:schemeClr val="accent5">
                <a:hueOff val="-12152150"/>
                <a:satOff val="-826"/>
                <a:lumOff val="1961"/>
                <a:alphaOff val="0"/>
              </a:schemeClr>
            </a:fillRef>
            <a:effectRef idx="0">
              <a:schemeClr val="accent5">
                <a:hueOff val="-12152150"/>
                <a:satOff val="-826"/>
                <a:lumOff val="1961"/>
                <a:alphaOff val="0"/>
              </a:schemeClr>
            </a:effectRef>
            <a:fontRef idx="minor">
              <a:schemeClr val="lt1"/>
            </a:fontRef>
          </p:style>
          <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500" kern="1200">
                  <a:solidFill>
                    <a:schemeClr val="tx1"/>
                  </a:solidFill>
                </a:rPr>
                <a:t>Community health </a:t>
              </a:r>
              <a:r>
                <a:rPr lang="en-US" sz="1500">
                  <a:solidFill>
                    <a:schemeClr val="tx1"/>
                  </a:solidFill>
                </a:rPr>
                <a:t>and</a:t>
              </a:r>
              <a:r>
                <a:rPr lang="en-US" sz="1500" kern="1200">
                  <a:solidFill>
                    <a:schemeClr val="tx1"/>
                  </a:solidFill>
                </a:rPr>
                <a:t> </a:t>
              </a:r>
              <a:r>
                <a:rPr lang="en-US" sz="1500">
                  <a:solidFill>
                    <a:schemeClr val="tx1"/>
                  </a:solidFill>
                </a:rPr>
                <a:t>n</a:t>
              </a:r>
              <a:r>
                <a:rPr lang="en-US" sz="1500" kern="1200">
                  <a:solidFill>
                    <a:schemeClr val="tx1"/>
                  </a:solidFill>
                </a:rPr>
                <a:t>utrition </a:t>
              </a:r>
            </a:p>
          </p:txBody>
        </p:sp>
      </p:grpSp>
      <p:pic>
        <p:nvPicPr>
          <p:cNvPr id="53" name="Picture 2" descr="Logo, The Center for Good Food Purchasing.">
            <a:extLst>
              <a:ext uri="{FF2B5EF4-FFF2-40B4-BE49-F238E27FC236}">
                <a16:creationId xmlns:a16="http://schemas.microsoft.com/office/drawing/2014/main" id="{3340529F-48CD-1DF7-3A33-E368E493C3D6}"/>
              </a:ext>
            </a:extLst>
          </p:cNvPr>
          <p:cNvPicPr>
            <a:picLocks noGrp="1" noChangeAspect="1" noChangeArrowheads="1"/>
          </p:cNvPicPr>
          <p:nvPr>
            <p:ph idx="16"/>
          </p:nvPr>
        </p:nvPicPr>
        <p:blipFill rotWithShape="1">
          <a:blip r:embed="rId3">
            <a:extLst>
              <a:ext uri="{28A0092B-C50C-407E-A947-70E740481C1C}">
                <a14:useLocalDpi xmlns:a14="http://schemas.microsoft.com/office/drawing/2010/main" val="0"/>
              </a:ext>
            </a:extLst>
          </a:blip>
          <a:srcRect l="8939" t="20065" r="7447" b="16285"/>
          <a:stretch>
            <a:fillRect/>
          </a:stretch>
        </p:blipFill>
        <p:spPr bwMode="auto">
          <a:xfrm>
            <a:off x="3383109" y="3531943"/>
            <a:ext cx="2377781" cy="944374"/>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42" name="Content Placeholder 41">
            <a:extLst>
              <a:ext uri="{FF2B5EF4-FFF2-40B4-BE49-F238E27FC236}">
                <a16:creationId xmlns:a16="http://schemas.microsoft.com/office/drawing/2014/main" id="{C16EEC33-5F4F-2DFF-71CA-CADEF796F98D}"/>
              </a:ext>
            </a:extLst>
          </p:cNvPr>
          <p:cNvSpPr>
            <a:spLocks noGrp="1"/>
          </p:cNvSpPr>
          <p:nvPr>
            <p:ph idx="12"/>
          </p:nvPr>
        </p:nvSpPr>
        <p:spPr/>
        <p:txBody>
          <a:bodyPr/>
          <a:lstStyle/>
          <a:p>
            <a:r>
              <a:rPr lang="en-US"/>
              <a:t>Source: Bronsing-Lazalde, C. (2025). </a:t>
            </a:r>
            <a:r>
              <a:rPr lang="en-US" i="1"/>
              <a:t>The Good Food Purchasing Values</a:t>
            </a:r>
            <a:r>
              <a:rPr lang="en-US"/>
              <a:t>. Center for Good Food Purchasing. </a:t>
            </a:r>
            <a:r>
              <a:rPr lang="en-US">
                <a:hlinkClick r:id="rId4"/>
              </a:rPr>
              <a:t>https://goodfoodpurchasing.org/good-food-values/</a:t>
            </a:r>
            <a:endParaRPr lang="en-US"/>
          </a:p>
        </p:txBody>
      </p:sp>
      <p:sp>
        <p:nvSpPr>
          <p:cNvPr id="6" name="Slide Number Placeholder 5">
            <a:extLst>
              <a:ext uri="{FF2B5EF4-FFF2-40B4-BE49-F238E27FC236}">
                <a16:creationId xmlns:a16="http://schemas.microsoft.com/office/drawing/2014/main" id="{AC5F4D47-EED6-FB68-756C-7E99E4E435CC}"/>
              </a:ext>
            </a:extLst>
          </p:cNvPr>
          <p:cNvSpPr>
            <a:spLocks noGrp="1"/>
          </p:cNvSpPr>
          <p:nvPr>
            <p:ph type="sldNum" sz="quarter" idx="17"/>
          </p:nvPr>
        </p:nvSpPr>
        <p:spPr>
          <a:xfrm>
            <a:off x="8342334" y="4809744"/>
            <a:ext cx="649266" cy="274637"/>
          </a:xfrm>
        </p:spPr>
        <p:txBody>
          <a:bodyPr/>
          <a:lstStyle/>
          <a:p>
            <a:fld id="{8ABDC324-684B-9C44-A484-D2B69E2467CF}" type="slidenum">
              <a:rPr lang="en-US" smtClean="0"/>
              <a:pPr/>
              <a:t>55</a:t>
            </a:fld>
            <a:endParaRPr lang="en-US"/>
          </a:p>
        </p:txBody>
      </p:sp>
    </p:spTree>
    <p:extLst>
      <p:ext uri="{BB962C8B-B14F-4D97-AF65-F5344CB8AC3E}">
        <p14:creationId xmlns:p14="http://schemas.microsoft.com/office/powerpoint/2010/main" val="205856725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1343F2-9968-58B6-D3AC-510F97EFBCDB}"/>
              </a:ext>
            </a:extLst>
          </p:cNvPr>
          <p:cNvSpPr>
            <a:spLocks noGrp="1"/>
          </p:cNvSpPr>
          <p:nvPr>
            <p:ph type="title"/>
          </p:nvPr>
        </p:nvSpPr>
        <p:spPr>
          <a:xfrm>
            <a:off x="149313" y="53975"/>
            <a:ext cx="8842248" cy="857250"/>
          </a:xfrm>
        </p:spPr>
        <p:txBody>
          <a:bodyPr/>
          <a:lstStyle/>
          <a:p>
            <a:r>
              <a:rPr lang="en-US"/>
              <a:t>Standard 3: Maintain (and Build) Awareness of Public Health, Community Nutrition, and Population Health</a:t>
            </a:r>
          </a:p>
        </p:txBody>
      </p:sp>
      <p:sp>
        <p:nvSpPr>
          <p:cNvPr id="21" name="Content Placeholder 20">
            <a:extLst>
              <a:ext uri="{FF2B5EF4-FFF2-40B4-BE49-F238E27FC236}">
                <a16:creationId xmlns:a16="http://schemas.microsoft.com/office/drawing/2014/main" id="{E1C5F9C2-145B-0737-EE20-451AB874C7E1}"/>
              </a:ext>
            </a:extLst>
          </p:cNvPr>
          <p:cNvSpPr>
            <a:spLocks noGrp="1"/>
          </p:cNvSpPr>
          <p:nvPr>
            <p:ph idx="13"/>
          </p:nvPr>
        </p:nvSpPr>
        <p:spPr>
          <a:xfrm>
            <a:off x="149225" y="1200150"/>
            <a:ext cx="2742831" cy="3392488"/>
          </a:xfrm>
        </p:spPr>
        <p:txBody>
          <a:bodyPr/>
          <a:lstStyle/>
          <a:p>
            <a:r>
              <a:rPr lang="en-US"/>
              <a:t>Advocate for population-level programs and policies</a:t>
            </a:r>
          </a:p>
          <a:p>
            <a:r>
              <a:rPr lang="en-US"/>
              <a:t>Collaborate with stakeholders and community leaders</a:t>
            </a:r>
          </a:p>
          <a:p>
            <a:r>
              <a:rPr lang="en-US"/>
              <a:t>Train fellow health and food professionals to recognize social determinants, food insecurity, and food system inequities</a:t>
            </a:r>
          </a:p>
        </p:txBody>
      </p:sp>
      <p:sp>
        <p:nvSpPr>
          <p:cNvPr id="32" name="Content Placeholder 31">
            <a:extLst>
              <a:ext uri="{FF2B5EF4-FFF2-40B4-BE49-F238E27FC236}">
                <a16:creationId xmlns:a16="http://schemas.microsoft.com/office/drawing/2014/main" id="{DFFC6E27-8555-D245-370B-82CF2EBE76A3}"/>
              </a:ext>
            </a:extLst>
          </p:cNvPr>
          <p:cNvSpPr>
            <a:spLocks noGrp="1"/>
          </p:cNvSpPr>
          <p:nvPr>
            <p:ph idx="17"/>
          </p:nvPr>
        </p:nvSpPr>
        <p:spPr/>
        <p:txBody>
          <a:bodyPr/>
          <a:lstStyle/>
          <a:p>
            <a:pPr lvl="0">
              <a:buClrTx/>
              <a:buSzTx/>
              <a:defRPr/>
            </a:pPr>
            <a:r>
              <a:rPr lang="en-US"/>
              <a:t>Sources: Mozaffarian, D. (2023). </a:t>
            </a:r>
            <a:r>
              <a:rPr lang="en-US" i="1"/>
              <a:t>Measuring And Addressing Nutrition Security To Achieve Health And Health Equity</a:t>
            </a:r>
            <a:r>
              <a:rPr lang="en-US"/>
              <a:t> (Health Policy Brief | Culture of Health). Health Affairs. </a:t>
            </a:r>
            <a:r>
              <a:rPr lang="en-US">
                <a:hlinkClick r:id="rId3"/>
              </a:rPr>
              <a:t>https://www.healthaffairs.org/do/10.1377/hpb20230216.926558/full/</a:t>
            </a:r>
            <a:r>
              <a:rPr lang="en-US"/>
              <a:t>; Photo is from Microsoft Stock Images.</a:t>
            </a:r>
          </a:p>
        </p:txBody>
      </p:sp>
      <p:sp>
        <p:nvSpPr>
          <p:cNvPr id="7" name="Slide Number Placeholder 6">
            <a:extLst>
              <a:ext uri="{FF2B5EF4-FFF2-40B4-BE49-F238E27FC236}">
                <a16:creationId xmlns:a16="http://schemas.microsoft.com/office/drawing/2014/main" id="{656B754E-B6E2-D824-86EB-4E193F3E4962}"/>
              </a:ext>
            </a:extLst>
          </p:cNvPr>
          <p:cNvSpPr>
            <a:spLocks noGrp="1"/>
          </p:cNvSpPr>
          <p:nvPr>
            <p:ph type="sldNum" sz="quarter" idx="16"/>
          </p:nvPr>
        </p:nvSpPr>
        <p:spPr>
          <a:xfrm>
            <a:off x="8342334" y="4809744"/>
            <a:ext cx="649266" cy="274637"/>
          </a:xfrm>
        </p:spPr>
        <p:txBody>
          <a:bodyPr/>
          <a:lstStyle/>
          <a:p>
            <a:fld id="{8ABDC324-684B-9C44-A484-D2B69E2467CF}" type="slidenum">
              <a:rPr lang="en-US" smtClean="0"/>
              <a:pPr/>
              <a:t>56</a:t>
            </a:fld>
            <a:endParaRPr lang="en-US"/>
          </a:p>
        </p:txBody>
      </p:sp>
      <p:pic>
        <p:nvPicPr>
          <p:cNvPr id="33" name="Content Placeholder 32">
            <a:extLst>
              <a:ext uri="{FF2B5EF4-FFF2-40B4-BE49-F238E27FC236}">
                <a16:creationId xmlns:a16="http://schemas.microsoft.com/office/drawing/2014/main" id="{BD31C4BC-0FBF-9EBA-DF85-BB247FC75F53}"/>
              </a:ext>
              <a:ext uri="{C183D7F6-B498-43B3-948B-1728B52AA6E4}">
                <adec:decorative xmlns:adec="http://schemas.microsoft.com/office/drawing/2017/decorative" val="1"/>
              </a:ext>
            </a:extLst>
          </p:cNvPr>
          <p:cNvPicPr>
            <a:picLocks noGrp="1" noChangeAspect="1"/>
          </p:cNvPicPr>
          <p:nvPr>
            <p:ph idx="12"/>
          </p:nvPr>
        </p:nvPicPr>
        <p:blipFill>
          <a:blip r:embed="rId4"/>
          <a:srcRect l="8102" t="8130" b="14041"/>
          <a:stretch>
            <a:fillRect/>
          </a:stretch>
        </p:blipFill>
        <p:spPr>
          <a:xfrm>
            <a:off x="2977117" y="1200150"/>
            <a:ext cx="6014484" cy="3392488"/>
          </a:xfrm>
          <a:prstGeom prst="rect">
            <a:avLst/>
          </a:prstGeom>
        </p:spPr>
      </p:pic>
    </p:spTree>
    <p:extLst>
      <p:ext uri="{BB962C8B-B14F-4D97-AF65-F5344CB8AC3E}">
        <p14:creationId xmlns:p14="http://schemas.microsoft.com/office/powerpoint/2010/main" val="31965114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71FEC66-103D-3473-4433-87DF91EF3B5A}"/>
              </a:ext>
            </a:extLst>
          </p:cNvPr>
          <p:cNvSpPr>
            <a:spLocks noGrp="1"/>
          </p:cNvSpPr>
          <p:nvPr>
            <p:ph type="title"/>
          </p:nvPr>
        </p:nvSpPr>
        <p:spPr>
          <a:xfrm>
            <a:off x="149313" y="53975"/>
            <a:ext cx="8842248" cy="857250"/>
          </a:xfrm>
        </p:spPr>
        <p:txBody>
          <a:bodyPr/>
          <a:lstStyle/>
          <a:p>
            <a:r>
              <a:rPr lang="en-US"/>
              <a:t>Advocate for Equity-Focused Food Policies</a:t>
            </a:r>
          </a:p>
        </p:txBody>
      </p:sp>
      <p:sp>
        <p:nvSpPr>
          <p:cNvPr id="11" name="Content Placeholder 10">
            <a:extLst>
              <a:ext uri="{FF2B5EF4-FFF2-40B4-BE49-F238E27FC236}">
                <a16:creationId xmlns:a16="http://schemas.microsoft.com/office/drawing/2014/main" id="{3E9C8728-BC25-D595-877D-FED8E096FBBF}"/>
              </a:ext>
            </a:extLst>
          </p:cNvPr>
          <p:cNvSpPr>
            <a:spLocks noGrp="1"/>
          </p:cNvSpPr>
          <p:nvPr>
            <p:ph idx="13"/>
          </p:nvPr>
        </p:nvSpPr>
        <p:spPr>
          <a:xfrm>
            <a:off x="149313" y="1200152"/>
            <a:ext cx="4532185" cy="3393200"/>
          </a:xfrm>
        </p:spPr>
        <p:txBody>
          <a:bodyPr/>
          <a:lstStyle/>
          <a:p>
            <a:r>
              <a:rPr lang="en-US" b="1"/>
              <a:t>Federal food policy</a:t>
            </a:r>
          </a:p>
          <a:p>
            <a:pPr lvl="1"/>
            <a:r>
              <a:rPr lang="en-US"/>
              <a:t>Women, Infants, and Children (WIC)</a:t>
            </a:r>
          </a:p>
          <a:p>
            <a:pPr lvl="1"/>
            <a:r>
              <a:rPr lang="en-US"/>
              <a:t>SNAP</a:t>
            </a:r>
          </a:p>
          <a:p>
            <a:pPr lvl="1"/>
            <a:r>
              <a:rPr lang="en-US"/>
              <a:t>Child and Adult Care Food Program (CACFP )</a:t>
            </a:r>
          </a:p>
          <a:p>
            <a:r>
              <a:rPr lang="en-US" b="1"/>
              <a:t>Nutrition programs (state and federal)</a:t>
            </a:r>
          </a:p>
          <a:p>
            <a:pPr lvl="1"/>
            <a:r>
              <a:rPr lang="en-US"/>
              <a:t>Farmers market nutrition program</a:t>
            </a:r>
          </a:p>
          <a:p>
            <a:pPr lvl="1"/>
            <a:r>
              <a:rPr lang="en-US"/>
              <a:t>School nutrition programs</a:t>
            </a:r>
          </a:p>
          <a:p>
            <a:pPr lvl="1"/>
            <a:r>
              <a:rPr lang="en-US"/>
              <a:t>SNAP education</a:t>
            </a:r>
          </a:p>
          <a:p>
            <a:r>
              <a:rPr lang="en-US" b="1"/>
              <a:t>Municipal food policy and programs</a:t>
            </a:r>
          </a:p>
          <a:p>
            <a:pPr lvl="1"/>
            <a:r>
              <a:rPr lang="en-US"/>
              <a:t>Local food policy councils</a:t>
            </a:r>
          </a:p>
          <a:p>
            <a:pPr lvl="1"/>
            <a:r>
              <a:rPr lang="en-US"/>
              <a:t>Good Food cities (C40)</a:t>
            </a:r>
          </a:p>
        </p:txBody>
      </p:sp>
      <p:grpSp>
        <p:nvGrpSpPr>
          <p:cNvPr id="3" name="Group 2" descr="Triangle, smallest point is at the top.">
            <a:extLst>
              <a:ext uri="{FF2B5EF4-FFF2-40B4-BE49-F238E27FC236}">
                <a16:creationId xmlns:a16="http://schemas.microsoft.com/office/drawing/2014/main" id="{0663E375-C1CE-D708-DF97-15D33756FE2B}"/>
              </a:ext>
            </a:extLst>
          </p:cNvPr>
          <p:cNvGrpSpPr/>
          <p:nvPr/>
        </p:nvGrpSpPr>
        <p:grpSpPr>
          <a:xfrm>
            <a:off x="5133969" y="1325001"/>
            <a:ext cx="3619754" cy="3268351"/>
            <a:chOff x="5133969" y="1325001"/>
            <a:chExt cx="3619754" cy="3268351"/>
          </a:xfrm>
        </p:grpSpPr>
        <p:sp>
          <p:nvSpPr>
            <p:cNvPr id="19" name="Freeform 18">
              <a:extLst>
                <a:ext uri="{FF2B5EF4-FFF2-40B4-BE49-F238E27FC236}">
                  <a16:creationId xmlns:a16="http://schemas.microsoft.com/office/drawing/2014/main" id="{3E6CF669-C67D-5EE0-F12E-7C59AD2306C0}"/>
                </a:ext>
              </a:extLst>
            </p:cNvPr>
            <p:cNvSpPr/>
            <p:nvPr/>
          </p:nvSpPr>
          <p:spPr>
            <a:xfrm>
              <a:off x="6491375" y="1325001"/>
              <a:ext cx="904938" cy="827552"/>
            </a:xfrm>
            <a:custGeom>
              <a:avLst/>
              <a:gdLst>
                <a:gd name="connsiteX0" fmla="*/ 0 w 1362635"/>
                <a:gd name="connsiteY0" fmla="*/ 1246108 h 1246108"/>
                <a:gd name="connsiteX1" fmla="*/ 681318 w 1362635"/>
                <a:gd name="connsiteY1" fmla="*/ 0 h 1246108"/>
                <a:gd name="connsiteX2" fmla="*/ 681318 w 1362635"/>
                <a:gd name="connsiteY2" fmla="*/ 0 h 1246108"/>
                <a:gd name="connsiteX3" fmla="*/ 1362635 w 1362635"/>
                <a:gd name="connsiteY3" fmla="*/ 1246108 h 1246108"/>
                <a:gd name="connsiteX4" fmla="*/ 0 w 1362635"/>
                <a:gd name="connsiteY4" fmla="*/ 1246108 h 12461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2635" h="1246108">
                  <a:moveTo>
                    <a:pt x="0" y="1246108"/>
                  </a:moveTo>
                  <a:lnTo>
                    <a:pt x="681318" y="0"/>
                  </a:lnTo>
                  <a:lnTo>
                    <a:pt x="681318" y="0"/>
                  </a:lnTo>
                  <a:lnTo>
                    <a:pt x="1362635" y="1246108"/>
                  </a:lnTo>
                  <a:lnTo>
                    <a:pt x="0" y="1246108"/>
                  </a:lnTo>
                  <a:close/>
                </a:path>
              </a:pathLst>
            </a:custGeom>
            <a:solidFill>
              <a:schemeClr val="accent1">
                <a:lumMod val="40000"/>
                <a:lumOff val="60000"/>
                <a:alpha val="50000"/>
              </a:schemeClr>
            </a:solidFill>
            <a:effectLst/>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6670" tIns="26670" rIns="26670" bIns="26670" numCol="1" spcCol="1270" anchor="t" anchorCtr="0">
              <a:noAutofit/>
            </a:bodyPr>
            <a:lstStyle/>
            <a:p>
              <a:pPr marL="0" lvl="0" indent="0" algn="ctr" defTabSz="933450">
                <a:lnSpc>
                  <a:spcPct val="90000"/>
                </a:lnSpc>
                <a:spcBef>
                  <a:spcPct val="0"/>
                </a:spcBef>
                <a:spcAft>
                  <a:spcPct val="35000"/>
                </a:spcAft>
                <a:buNone/>
              </a:pPr>
              <a:endParaRPr lang="en-US" sz="1500" b="1" kern="1200"/>
            </a:p>
          </p:txBody>
        </p:sp>
        <p:sp>
          <p:nvSpPr>
            <p:cNvPr id="20" name="Freeform 19">
              <a:extLst>
                <a:ext uri="{FF2B5EF4-FFF2-40B4-BE49-F238E27FC236}">
                  <a16:creationId xmlns:a16="http://schemas.microsoft.com/office/drawing/2014/main" id="{F4B0D9C5-5E7C-0017-0460-9182E13959A5}"/>
                </a:ext>
              </a:extLst>
            </p:cNvPr>
            <p:cNvSpPr/>
            <p:nvPr/>
          </p:nvSpPr>
          <p:spPr>
            <a:xfrm>
              <a:off x="6038907" y="2110697"/>
              <a:ext cx="1809877" cy="827552"/>
            </a:xfrm>
            <a:custGeom>
              <a:avLst/>
              <a:gdLst>
                <a:gd name="connsiteX0" fmla="*/ 0 w 2725270"/>
                <a:gd name="connsiteY0" fmla="*/ 1246108 h 1246108"/>
                <a:gd name="connsiteX1" fmla="*/ 681322 w 2725270"/>
                <a:gd name="connsiteY1" fmla="*/ 0 h 1246108"/>
                <a:gd name="connsiteX2" fmla="*/ 2043948 w 2725270"/>
                <a:gd name="connsiteY2" fmla="*/ 0 h 1246108"/>
                <a:gd name="connsiteX3" fmla="*/ 2725270 w 2725270"/>
                <a:gd name="connsiteY3" fmla="*/ 1246108 h 1246108"/>
                <a:gd name="connsiteX4" fmla="*/ 0 w 2725270"/>
                <a:gd name="connsiteY4" fmla="*/ 1246108 h 12461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25270" h="1246108">
                  <a:moveTo>
                    <a:pt x="0" y="1246108"/>
                  </a:moveTo>
                  <a:lnTo>
                    <a:pt x="681322" y="0"/>
                  </a:lnTo>
                  <a:lnTo>
                    <a:pt x="2043948" y="0"/>
                  </a:lnTo>
                  <a:lnTo>
                    <a:pt x="2725270" y="1246108"/>
                  </a:lnTo>
                  <a:lnTo>
                    <a:pt x="0" y="1246108"/>
                  </a:lnTo>
                  <a:close/>
                </a:path>
              </a:pathLst>
            </a:custGeom>
            <a:solidFill>
              <a:schemeClr val="accent3"/>
            </a:solidFill>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1372388"/>
                <a:satOff val="8237"/>
                <a:lumOff val="6275"/>
                <a:alphaOff val="0"/>
              </a:schemeClr>
            </a:fillRef>
            <a:effectRef idx="1">
              <a:schemeClr val="accent3">
                <a:hueOff val="1372388"/>
                <a:satOff val="8237"/>
                <a:lumOff val="6275"/>
                <a:alphaOff val="0"/>
              </a:schemeClr>
            </a:effectRef>
            <a:fontRef idx="minor">
              <a:schemeClr val="dk1"/>
            </a:fontRef>
          </p:style>
          <p:txBody>
            <a:bodyPr spcFirstLastPara="0" vert="horz" wrap="square" lIns="503592" tIns="26670" rIns="503593" bIns="26670" numCol="1" spcCol="1270" anchor="ctr" anchorCtr="0">
              <a:noAutofit/>
            </a:bodyPr>
            <a:lstStyle/>
            <a:p>
              <a:pPr marL="0" lvl="0" indent="0" algn="ctr" defTabSz="933450">
                <a:lnSpc>
                  <a:spcPct val="90000"/>
                </a:lnSpc>
                <a:spcBef>
                  <a:spcPct val="0"/>
                </a:spcBef>
                <a:spcAft>
                  <a:spcPct val="35000"/>
                </a:spcAft>
                <a:buNone/>
              </a:pPr>
              <a:r>
                <a:rPr lang="en-US" b="1" kern="1200">
                  <a:solidFill>
                    <a:schemeClr val="bg1"/>
                  </a:solidFill>
                </a:rPr>
                <a:t>Local</a:t>
              </a:r>
            </a:p>
          </p:txBody>
        </p:sp>
        <p:sp>
          <p:nvSpPr>
            <p:cNvPr id="21" name="Freeform 20">
              <a:extLst>
                <a:ext uri="{FF2B5EF4-FFF2-40B4-BE49-F238E27FC236}">
                  <a16:creationId xmlns:a16="http://schemas.microsoft.com/office/drawing/2014/main" id="{1F87D82E-5067-D348-1244-81563C71ED31}"/>
                </a:ext>
              </a:extLst>
            </p:cNvPr>
            <p:cNvSpPr/>
            <p:nvPr/>
          </p:nvSpPr>
          <p:spPr>
            <a:xfrm>
              <a:off x="5586438" y="2938249"/>
              <a:ext cx="2714815" cy="827552"/>
            </a:xfrm>
            <a:custGeom>
              <a:avLst/>
              <a:gdLst>
                <a:gd name="connsiteX0" fmla="*/ 0 w 4087905"/>
                <a:gd name="connsiteY0" fmla="*/ 1246108 h 1246108"/>
                <a:gd name="connsiteX1" fmla="*/ 681322 w 4087905"/>
                <a:gd name="connsiteY1" fmla="*/ 0 h 1246108"/>
                <a:gd name="connsiteX2" fmla="*/ 3406583 w 4087905"/>
                <a:gd name="connsiteY2" fmla="*/ 0 h 1246108"/>
                <a:gd name="connsiteX3" fmla="*/ 4087905 w 4087905"/>
                <a:gd name="connsiteY3" fmla="*/ 1246108 h 1246108"/>
                <a:gd name="connsiteX4" fmla="*/ 0 w 4087905"/>
                <a:gd name="connsiteY4" fmla="*/ 1246108 h 12461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7905" h="1246108">
                  <a:moveTo>
                    <a:pt x="0" y="1246108"/>
                  </a:moveTo>
                  <a:lnTo>
                    <a:pt x="681322" y="0"/>
                  </a:lnTo>
                  <a:lnTo>
                    <a:pt x="3406583" y="0"/>
                  </a:lnTo>
                  <a:lnTo>
                    <a:pt x="4087905" y="1246108"/>
                  </a:lnTo>
                  <a:lnTo>
                    <a:pt x="0" y="1246108"/>
                  </a:lnTo>
                  <a:close/>
                </a:path>
              </a:pathLst>
            </a:custGeom>
            <a:solidFill>
              <a:schemeClr val="accent2"/>
            </a:solidFill>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2744775"/>
                <a:satOff val="16475"/>
                <a:lumOff val="12550"/>
                <a:alphaOff val="0"/>
              </a:schemeClr>
            </a:fillRef>
            <a:effectRef idx="1">
              <a:schemeClr val="accent3">
                <a:hueOff val="2744775"/>
                <a:satOff val="16475"/>
                <a:lumOff val="12550"/>
                <a:alphaOff val="0"/>
              </a:schemeClr>
            </a:effectRef>
            <a:fontRef idx="minor">
              <a:schemeClr val="dk1"/>
            </a:fontRef>
          </p:style>
          <p:txBody>
            <a:bodyPr spcFirstLastPara="0" vert="horz" wrap="square" lIns="742054" tIns="26670" rIns="742053" bIns="26670" numCol="1" spcCol="1270" anchor="ctr" anchorCtr="0">
              <a:noAutofit/>
            </a:bodyPr>
            <a:lstStyle/>
            <a:p>
              <a:pPr marL="0" lvl="0" indent="0" algn="ctr" defTabSz="933450">
                <a:lnSpc>
                  <a:spcPct val="90000"/>
                </a:lnSpc>
                <a:spcBef>
                  <a:spcPct val="0"/>
                </a:spcBef>
                <a:spcAft>
                  <a:spcPct val="35000"/>
                </a:spcAft>
                <a:buNone/>
              </a:pPr>
              <a:r>
                <a:rPr lang="en-US" b="1" kern="1200">
                  <a:solidFill>
                    <a:schemeClr val="bg1"/>
                  </a:solidFill>
                </a:rPr>
                <a:t>State</a:t>
              </a:r>
            </a:p>
          </p:txBody>
        </p:sp>
        <p:sp>
          <p:nvSpPr>
            <p:cNvPr id="22" name="Freeform 21">
              <a:extLst>
                <a:ext uri="{FF2B5EF4-FFF2-40B4-BE49-F238E27FC236}">
                  <a16:creationId xmlns:a16="http://schemas.microsoft.com/office/drawing/2014/main" id="{8245934E-3E11-C11A-8D02-0C28346CDB55}"/>
                </a:ext>
              </a:extLst>
            </p:cNvPr>
            <p:cNvSpPr/>
            <p:nvPr/>
          </p:nvSpPr>
          <p:spPr>
            <a:xfrm>
              <a:off x="5133969" y="3765800"/>
              <a:ext cx="3619754" cy="827552"/>
            </a:xfrm>
            <a:custGeom>
              <a:avLst/>
              <a:gdLst>
                <a:gd name="connsiteX0" fmla="*/ 0 w 5450541"/>
                <a:gd name="connsiteY0" fmla="*/ 1246108 h 1246108"/>
                <a:gd name="connsiteX1" fmla="*/ 681322 w 5450541"/>
                <a:gd name="connsiteY1" fmla="*/ 0 h 1246108"/>
                <a:gd name="connsiteX2" fmla="*/ 4769219 w 5450541"/>
                <a:gd name="connsiteY2" fmla="*/ 0 h 1246108"/>
                <a:gd name="connsiteX3" fmla="*/ 5450541 w 5450541"/>
                <a:gd name="connsiteY3" fmla="*/ 1246108 h 1246108"/>
                <a:gd name="connsiteX4" fmla="*/ 0 w 5450541"/>
                <a:gd name="connsiteY4" fmla="*/ 1246108 h 12461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50541" h="1246108">
                  <a:moveTo>
                    <a:pt x="0" y="1246108"/>
                  </a:moveTo>
                  <a:lnTo>
                    <a:pt x="681322" y="0"/>
                  </a:lnTo>
                  <a:lnTo>
                    <a:pt x="4769219" y="0"/>
                  </a:lnTo>
                  <a:lnTo>
                    <a:pt x="5450541" y="1246108"/>
                  </a:lnTo>
                  <a:lnTo>
                    <a:pt x="0" y="1246108"/>
                  </a:lnTo>
                  <a:close/>
                </a:path>
              </a:pathLst>
            </a:custGeom>
            <a:solidFill>
              <a:schemeClr val="tx2"/>
            </a:solidFill>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4117163"/>
                <a:satOff val="24712"/>
                <a:lumOff val="18825"/>
                <a:alphaOff val="0"/>
              </a:schemeClr>
            </a:fillRef>
            <a:effectRef idx="1">
              <a:schemeClr val="accent3">
                <a:hueOff val="4117163"/>
                <a:satOff val="24712"/>
                <a:lumOff val="18825"/>
                <a:alphaOff val="0"/>
              </a:schemeClr>
            </a:effectRef>
            <a:fontRef idx="minor">
              <a:schemeClr val="dk1"/>
            </a:fontRef>
          </p:style>
          <p:txBody>
            <a:bodyPr spcFirstLastPara="0" vert="horz" wrap="square" lIns="980514" tIns="26670" rIns="980516" bIns="26670" numCol="1" spcCol="1270" anchor="ctr" anchorCtr="0">
              <a:noAutofit/>
            </a:bodyPr>
            <a:lstStyle/>
            <a:p>
              <a:pPr marL="0" lvl="0" indent="0" algn="ctr" defTabSz="933450">
                <a:lnSpc>
                  <a:spcPct val="90000"/>
                </a:lnSpc>
                <a:spcBef>
                  <a:spcPct val="0"/>
                </a:spcBef>
                <a:spcAft>
                  <a:spcPct val="35000"/>
                </a:spcAft>
                <a:buNone/>
              </a:pPr>
              <a:r>
                <a:rPr lang="en-US" b="1" kern="1200">
                  <a:solidFill>
                    <a:schemeClr val="bg1"/>
                  </a:solidFill>
                </a:rPr>
                <a:t>Federal</a:t>
              </a:r>
            </a:p>
          </p:txBody>
        </p:sp>
        <p:sp>
          <p:nvSpPr>
            <p:cNvPr id="33" name="TextBox 32">
              <a:extLst>
                <a:ext uri="{FF2B5EF4-FFF2-40B4-BE49-F238E27FC236}">
                  <a16:creationId xmlns:a16="http://schemas.microsoft.com/office/drawing/2014/main" id="{18A144ED-16EF-D936-3B14-3E958FEE5FEF}"/>
                </a:ext>
              </a:extLst>
            </p:cNvPr>
            <p:cNvSpPr txBox="1"/>
            <p:nvPr/>
          </p:nvSpPr>
          <p:spPr>
            <a:xfrm>
              <a:off x="6150733" y="1649032"/>
              <a:ext cx="1586223" cy="369332"/>
            </a:xfrm>
            <a:prstGeom prst="rect">
              <a:avLst/>
            </a:prstGeom>
            <a:noFill/>
          </p:spPr>
          <p:txBody>
            <a:bodyPr wrap="square" rtlCol="0">
              <a:spAutoFit/>
            </a:bodyPr>
            <a:lstStyle/>
            <a:p>
              <a:pPr algn="ctr"/>
              <a:r>
                <a:rPr lang="en-US" b="1"/>
                <a:t>Institution</a:t>
              </a:r>
            </a:p>
          </p:txBody>
        </p:sp>
      </p:grpSp>
      <p:sp>
        <p:nvSpPr>
          <p:cNvPr id="32" name="Content Placeholder 31">
            <a:extLst>
              <a:ext uri="{FF2B5EF4-FFF2-40B4-BE49-F238E27FC236}">
                <a16:creationId xmlns:a16="http://schemas.microsoft.com/office/drawing/2014/main" id="{60E50146-CFF0-69CA-F451-2AAE1515324E}"/>
              </a:ext>
            </a:extLst>
          </p:cNvPr>
          <p:cNvSpPr>
            <a:spLocks noGrp="1"/>
          </p:cNvSpPr>
          <p:nvPr>
            <p:ph idx="17"/>
          </p:nvPr>
        </p:nvSpPr>
        <p:spPr/>
        <p:txBody>
          <a:bodyPr/>
          <a:lstStyle/>
          <a:p>
            <a:r>
              <a:rPr lang="en-US"/>
              <a:t>Source: Odoms-Young, A., Brown, A. G. M., Agurs-Collins, T., &amp; Glanz, K. (2024). Food insecurity, neighborhood food environment, and health disparities: state of the science, research gaps and opportunities. </a:t>
            </a:r>
            <a:r>
              <a:rPr lang="en-US" i="1"/>
              <a:t>The American Journal of Clinical Nutrition</a:t>
            </a:r>
            <a:r>
              <a:rPr lang="en-US"/>
              <a:t>, </a:t>
            </a:r>
            <a:r>
              <a:rPr lang="en-US" i="1"/>
              <a:t>119</a:t>
            </a:r>
            <a:r>
              <a:rPr lang="en-US"/>
              <a:t>(3), 850–861. </a:t>
            </a:r>
            <a:r>
              <a:rPr lang="en-US">
                <a:hlinkClick r:id="rId3"/>
              </a:rPr>
              <a:t>https://doi.org/10.1016/j.ajcnut.2023.12.019</a:t>
            </a:r>
            <a:endParaRPr lang="en-US"/>
          </a:p>
        </p:txBody>
      </p:sp>
      <p:sp>
        <p:nvSpPr>
          <p:cNvPr id="6" name="Slide Number Placeholder 5">
            <a:extLst>
              <a:ext uri="{FF2B5EF4-FFF2-40B4-BE49-F238E27FC236}">
                <a16:creationId xmlns:a16="http://schemas.microsoft.com/office/drawing/2014/main" id="{95C6628C-0FC0-CE52-8B22-9C84C7B10B8B}"/>
              </a:ext>
            </a:extLst>
          </p:cNvPr>
          <p:cNvSpPr>
            <a:spLocks noGrp="1"/>
          </p:cNvSpPr>
          <p:nvPr>
            <p:ph type="sldNum" sz="quarter" idx="16"/>
          </p:nvPr>
        </p:nvSpPr>
        <p:spPr>
          <a:xfrm>
            <a:off x="8342334" y="4809744"/>
            <a:ext cx="649266" cy="274637"/>
          </a:xfrm>
        </p:spPr>
        <p:txBody>
          <a:bodyPr/>
          <a:lstStyle/>
          <a:p>
            <a:fld id="{8ABDC324-684B-9C44-A484-D2B69E2467CF}" type="slidenum">
              <a:rPr lang="en-US" smtClean="0"/>
              <a:pPr/>
              <a:t>57</a:t>
            </a:fld>
            <a:endParaRPr lang="en-US"/>
          </a:p>
        </p:txBody>
      </p:sp>
    </p:spTree>
    <p:extLst>
      <p:ext uri="{BB962C8B-B14F-4D97-AF65-F5344CB8AC3E}">
        <p14:creationId xmlns:p14="http://schemas.microsoft.com/office/powerpoint/2010/main" val="392465632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8624E33-48EE-E763-67DF-60D690A14E42}"/>
              </a:ext>
            </a:extLst>
          </p:cNvPr>
          <p:cNvSpPr>
            <a:spLocks noGrp="1"/>
          </p:cNvSpPr>
          <p:nvPr>
            <p:ph type="title"/>
          </p:nvPr>
        </p:nvSpPr>
        <p:spPr/>
        <p:txBody>
          <a:bodyPr/>
          <a:lstStyle/>
          <a:p>
            <a:r>
              <a:rPr lang="en-US"/>
              <a:t>Local Food Policy in Action </a:t>
            </a:r>
          </a:p>
        </p:txBody>
      </p:sp>
      <p:sp>
        <p:nvSpPr>
          <p:cNvPr id="9" name="Text Placeholder 8">
            <a:extLst>
              <a:ext uri="{FF2B5EF4-FFF2-40B4-BE49-F238E27FC236}">
                <a16:creationId xmlns:a16="http://schemas.microsoft.com/office/drawing/2014/main" id="{6BFE9E05-CF28-25E3-4E0C-873079D443CC}"/>
              </a:ext>
            </a:extLst>
          </p:cNvPr>
          <p:cNvSpPr>
            <a:spLocks noGrp="1"/>
          </p:cNvSpPr>
          <p:nvPr>
            <p:ph type="body" sz="quarter" idx="14"/>
          </p:nvPr>
        </p:nvSpPr>
        <p:spPr/>
        <p:txBody>
          <a:bodyPr/>
          <a:lstStyle/>
          <a:p>
            <a:endParaRPr lang="en-US"/>
          </a:p>
        </p:txBody>
      </p:sp>
      <p:pic>
        <p:nvPicPr>
          <p:cNvPr id="16" name="Content Placeholder 15" descr="Infographic, local food system. Factors include: growing, harvesting, packing, transporting, retailing, eating, and disposing.">
            <a:extLst>
              <a:ext uri="{FF2B5EF4-FFF2-40B4-BE49-F238E27FC236}">
                <a16:creationId xmlns:a16="http://schemas.microsoft.com/office/drawing/2014/main" id="{5B58AE87-C922-A701-4A45-CF0D43D2F0E5}"/>
              </a:ext>
            </a:extLst>
          </p:cNvPr>
          <p:cNvPicPr>
            <a:picLocks noGrp="1" noChangeAspect="1"/>
          </p:cNvPicPr>
          <p:nvPr>
            <p:ph idx="19"/>
          </p:nvPr>
        </p:nvPicPr>
        <p:blipFill>
          <a:blip r:embed="rId3"/>
          <a:stretch>
            <a:fillRect/>
          </a:stretch>
        </p:blipFill>
        <p:spPr>
          <a:xfrm>
            <a:off x="3308676" y="269507"/>
            <a:ext cx="5551036" cy="4180624"/>
          </a:xfrm>
        </p:spPr>
      </p:pic>
      <p:sp>
        <p:nvSpPr>
          <p:cNvPr id="14" name="Content Placeholder 13">
            <a:extLst>
              <a:ext uri="{FF2B5EF4-FFF2-40B4-BE49-F238E27FC236}">
                <a16:creationId xmlns:a16="http://schemas.microsoft.com/office/drawing/2014/main" id="{D229F570-2FF8-90F9-9A4F-4D86F54B0015}"/>
              </a:ext>
            </a:extLst>
          </p:cNvPr>
          <p:cNvSpPr>
            <a:spLocks noGrp="1"/>
          </p:cNvSpPr>
          <p:nvPr>
            <p:ph idx="12"/>
          </p:nvPr>
        </p:nvSpPr>
        <p:spPr/>
        <p:txBody>
          <a:bodyPr/>
          <a:lstStyle/>
          <a:p>
            <a:r>
              <a:rPr lang="en-US"/>
              <a:t>Source: Nourish. (n.d.). </a:t>
            </a:r>
            <a:r>
              <a:rPr lang="en-US" i="1"/>
              <a:t>Food System Tools</a:t>
            </a:r>
            <a:r>
              <a:rPr lang="en-US"/>
              <a:t>. Nourish. Retrieved May 27, 2025, from </a:t>
            </a:r>
            <a:r>
              <a:rPr lang="en-US" u="sng">
                <a:hlinkClick r:id="rId4"/>
              </a:rPr>
              <a:t>https://www.nourishlife.org/teach/food-system-tools/</a:t>
            </a:r>
            <a:endParaRPr lang="en-US"/>
          </a:p>
        </p:txBody>
      </p:sp>
      <p:sp>
        <p:nvSpPr>
          <p:cNvPr id="6" name="Slide Number Placeholder 5">
            <a:extLst>
              <a:ext uri="{FF2B5EF4-FFF2-40B4-BE49-F238E27FC236}">
                <a16:creationId xmlns:a16="http://schemas.microsoft.com/office/drawing/2014/main" id="{52707A23-91C7-7766-DCAD-C9687D46A8C9}"/>
              </a:ext>
            </a:extLst>
          </p:cNvPr>
          <p:cNvSpPr>
            <a:spLocks noGrp="1"/>
          </p:cNvSpPr>
          <p:nvPr>
            <p:ph type="sldNum" sz="quarter" idx="10"/>
          </p:nvPr>
        </p:nvSpPr>
        <p:spPr/>
        <p:txBody>
          <a:bodyPr/>
          <a:lstStyle/>
          <a:p>
            <a:fld id="{8ABDC324-684B-9C44-A484-D2B69E2467CF}" type="slidenum">
              <a:rPr lang="en-US" smtClean="0"/>
              <a:pPr/>
              <a:t>58</a:t>
            </a:fld>
            <a:endParaRPr lang="en-US"/>
          </a:p>
        </p:txBody>
      </p:sp>
    </p:spTree>
    <p:extLst>
      <p:ext uri="{BB962C8B-B14F-4D97-AF65-F5344CB8AC3E}">
        <p14:creationId xmlns:p14="http://schemas.microsoft.com/office/powerpoint/2010/main" val="200496193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21B98806-08D0-7A55-B19F-68B895A60F5E}"/>
              </a:ext>
            </a:extLst>
          </p:cNvPr>
          <p:cNvSpPr>
            <a:spLocks noGrp="1"/>
          </p:cNvSpPr>
          <p:nvPr>
            <p:ph type="title"/>
          </p:nvPr>
        </p:nvSpPr>
        <p:spPr>
          <a:xfrm>
            <a:off x="149313" y="53975"/>
            <a:ext cx="8842248" cy="857250"/>
          </a:xfrm>
        </p:spPr>
        <p:txBody>
          <a:bodyPr/>
          <a:lstStyle/>
          <a:p>
            <a:r>
              <a:rPr lang="en-US"/>
              <a:t>Example: The Greater Kansas City Food Policy Coalition—1</a:t>
            </a:r>
          </a:p>
        </p:txBody>
      </p:sp>
      <p:sp>
        <p:nvSpPr>
          <p:cNvPr id="15" name="Content Placeholder 14">
            <a:extLst>
              <a:ext uri="{FF2B5EF4-FFF2-40B4-BE49-F238E27FC236}">
                <a16:creationId xmlns:a16="http://schemas.microsoft.com/office/drawing/2014/main" id="{5C8B0384-611E-3E05-7352-E2ACF9822799}"/>
              </a:ext>
            </a:extLst>
          </p:cNvPr>
          <p:cNvSpPr>
            <a:spLocks noGrp="1"/>
          </p:cNvSpPr>
          <p:nvPr>
            <p:ph idx="13"/>
          </p:nvPr>
        </p:nvSpPr>
        <p:spPr>
          <a:xfrm>
            <a:off x="149225" y="1200150"/>
            <a:ext cx="5041340" cy="3392488"/>
          </a:xfrm>
        </p:spPr>
        <p:txBody>
          <a:bodyPr/>
          <a:lstStyle/>
          <a:p>
            <a:r>
              <a:rPr lang="en-US"/>
              <a:t>Convened a </a:t>
            </a:r>
            <a:r>
              <a:rPr lang="en-US" b="1"/>
              <a:t>Grocery Access Task Force </a:t>
            </a:r>
            <a:r>
              <a:rPr lang="en-US"/>
              <a:t>of about 30 experts representing government, public health, retail, civic, and community and economic development organizations</a:t>
            </a:r>
          </a:p>
          <a:p>
            <a:r>
              <a:rPr lang="en-US"/>
              <a:t>Explored barriers to grocery store development in underserved neighborhoods</a:t>
            </a:r>
          </a:p>
          <a:p>
            <a:r>
              <a:rPr lang="en-US"/>
              <a:t>Evaluated six bus stops near grocery stores</a:t>
            </a:r>
          </a:p>
        </p:txBody>
      </p:sp>
      <p:pic>
        <p:nvPicPr>
          <p:cNvPr id="17" name="Content Placeholder 16" descr="Instructions for grocery shopping with the transport system are attached to a bus stop sign.">
            <a:extLst>
              <a:ext uri="{FF2B5EF4-FFF2-40B4-BE49-F238E27FC236}">
                <a16:creationId xmlns:a16="http://schemas.microsoft.com/office/drawing/2014/main" id="{DF44EE54-7877-1156-70E0-83C0B37D3D25}"/>
              </a:ext>
              <a:ext uri="{C183D7F6-B498-43B3-948B-1728B52AA6E4}">
                <adec:decorative xmlns:adec="http://schemas.microsoft.com/office/drawing/2017/decorative" val="0"/>
              </a:ext>
            </a:extLst>
          </p:cNvPr>
          <p:cNvPicPr>
            <a:picLocks noGrp="1" noChangeAspect="1"/>
          </p:cNvPicPr>
          <p:nvPr>
            <p:ph idx="12"/>
          </p:nvPr>
        </p:nvPicPr>
        <p:blipFill>
          <a:blip r:embed="rId3"/>
          <a:srcRect l="22869" r="8075"/>
          <a:stretch>
            <a:fillRect/>
          </a:stretch>
        </p:blipFill>
        <p:spPr>
          <a:xfrm rot="5400000">
            <a:off x="5453110" y="1054148"/>
            <a:ext cx="3392486" cy="3684494"/>
          </a:xfrm>
        </p:spPr>
      </p:pic>
      <p:sp>
        <p:nvSpPr>
          <p:cNvPr id="32" name="Content Placeholder 31">
            <a:extLst>
              <a:ext uri="{FF2B5EF4-FFF2-40B4-BE49-F238E27FC236}">
                <a16:creationId xmlns:a16="http://schemas.microsoft.com/office/drawing/2014/main" id="{13656BAC-3C91-57B1-1D5A-D0CC33C12713}"/>
              </a:ext>
            </a:extLst>
          </p:cNvPr>
          <p:cNvSpPr>
            <a:spLocks noGrp="1"/>
          </p:cNvSpPr>
          <p:nvPr>
            <p:ph idx="17"/>
          </p:nvPr>
        </p:nvSpPr>
        <p:spPr/>
        <p:txBody>
          <a:bodyPr/>
          <a:lstStyle/>
          <a:p>
            <a:r>
              <a:rPr lang="en-US"/>
              <a:t>Image source: Center for a Livable Future. (December 7, 2018). Photo series: </a:t>
            </a:r>
            <a:r>
              <a:rPr lang="en-US">
                <a:hlinkClick r:id="" action="ppaction://noaction"/>
              </a:rPr>
              <a:t>Fare Food Shopping</a:t>
            </a:r>
            <a:r>
              <a:rPr lang="en-US"/>
              <a:t>.</a:t>
            </a:r>
          </a:p>
        </p:txBody>
      </p:sp>
      <p:sp>
        <p:nvSpPr>
          <p:cNvPr id="6" name="Slide Number Placeholder 5">
            <a:extLst>
              <a:ext uri="{FF2B5EF4-FFF2-40B4-BE49-F238E27FC236}">
                <a16:creationId xmlns:a16="http://schemas.microsoft.com/office/drawing/2014/main" id="{379E5D4D-484A-5B04-DDA1-F0EBFAF5D74F}"/>
              </a:ext>
            </a:extLst>
          </p:cNvPr>
          <p:cNvSpPr>
            <a:spLocks noGrp="1"/>
          </p:cNvSpPr>
          <p:nvPr>
            <p:ph type="sldNum" sz="quarter" idx="16"/>
          </p:nvPr>
        </p:nvSpPr>
        <p:spPr>
          <a:xfrm>
            <a:off x="8342334" y="4809744"/>
            <a:ext cx="649266" cy="274637"/>
          </a:xfrm>
        </p:spPr>
        <p:txBody>
          <a:bodyPr/>
          <a:lstStyle/>
          <a:p>
            <a:fld id="{8ABDC324-684B-9C44-A484-D2B69E2467CF}" type="slidenum">
              <a:rPr lang="en-US" smtClean="0"/>
              <a:pPr/>
              <a:t>59</a:t>
            </a:fld>
            <a:endParaRPr lang="en-US"/>
          </a:p>
        </p:txBody>
      </p:sp>
    </p:spTree>
    <p:extLst>
      <p:ext uri="{BB962C8B-B14F-4D97-AF65-F5344CB8AC3E}">
        <p14:creationId xmlns:p14="http://schemas.microsoft.com/office/powerpoint/2010/main" val="13817806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024B02-3805-7C14-6D6E-2D9F8441E89D}"/>
              </a:ext>
            </a:extLst>
          </p:cNvPr>
          <p:cNvSpPr>
            <a:spLocks noGrp="1"/>
          </p:cNvSpPr>
          <p:nvPr>
            <p:ph type="title"/>
          </p:nvPr>
        </p:nvSpPr>
        <p:spPr>
          <a:xfrm>
            <a:off x="149313" y="53975"/>
            <a:ext cx="8842287" cy="857250"/>
          </a:xfrm>
        </p:spPr>
        <p:txBody>
          <a:bodyPr/>
          <a:lstStyle/>
          <a:p>
            <a:r>
              <a:rPr lang="en-US"/>
              <a:t>Learning Objectives </a:t>
            </a:r>
          </a:p>
        </p:txBody>
      </p:sp>
      <p:sp>
        <p:nvSpPr>
          <p:cNvPr id="8" name="Content Placeholder 7">
            <a:extLst>
              <a:ext uri="{FF2B5EF4-FFF2-40B4-BE49-F238E27FC236}">
                <a16:creationId xmlns:a16="http://schemas.microsoft.com/office/drawing/2014/main" id="{028A2DA3-B051-8F91-B448-CE1C02507D58}"/>
              </a:ext>
            </a:extLst>
          </p:cNvPr>
          <p:cNvSpPr>
            <a:spLocks noGrp="1"/>
          </p:cNvSpPr>
          <p:nvPr>
            <p:ph idx="1"/>
          </p:nvPr>
        </p:nvSpPr>
        <p:spPr>
          <a:xfrm>
            <a:off x="149313" y="1200151"/>
            <a:ext cx="8842287" cy="3390899"/>
          </a:xfrm>
        </p:spPr>
        <p:txBody>
          <a:bodyPr vert="horz" lIns="91440" tIns="45720" rIns="91440" bIns="45720" rtlCol="0" anchor="t">
            <a:normAutofit/>
          </a:bodyPr>
          <a:lstStyle/>
          <a:p>
            <a:pPr lvl="0"/>
            <a:r>
              <a:rPr lang="en-US"/>
              <a:t>Describe factors that contribute to inequity in the food system</a:t>
            </a:r>
          </a:p>
          <a:p>
            <a:pPr lvl="0"/>
            <a:r>
              <a:rPr lang="en-US"/>
              <a:t>Explain the unique and outsized impact of food system inequities on workers and communities</a:t>
            </a:r>
          </a:p>
          <a:p>
            <a:pPr lvl="0"/>
            <a:r>
              <a:rPr lang="en-US"/>
              <a:t>Discuss how food insecurity interacts with sustainable and healthy food and water systems</a:t>
            </a:r>
          </a:p>
          <a:p>
            <a:pPr lvl="0"/>
            <a:r>
              <a:rPr lang="en-US"/>
              <a:t>Identify actions that dietitians can take to address food system inequities</a:t>
            </a:r>
          </a:p>
        </p:txBody>
      </p:sp>
      <p:sp>
        <p:nvSpPr>
          <p:cNvPr id="21" name="Content Placeholder 20">
            <a:extLst>
              <a:ext uri="{FF2B5EF4-FFF2-40B4-BE49-F238E27FC236}">
                <a16:creationId xmlns:a16="http://schemas.microsoft.com/office/drawing/2014/main" id="{72FE9A8C-B5D6-21A5-CDCF-9A4BB3098E08}"/>
              </a:ext>
            </a:extLst>
          </p:cNvPr>
          <p:cNvSpPr>
            <a:spLocks noGrp="1"/>
          </p:cNvSpPr>
          <p:nvPr>
            <p:ph idx="12"/>
          </p:nvPr>
        </p:nvSpPr>
        <p:spPr/>
        <p:txBody>
          <a:bodyPr/>
          <a:lstStyle/>
          <a:p>
            <a:endParaRPr lang="en-US"/>
          </a:p>
        </p:txBody>
      </p:sp>
      <p:sp>
        <p:nvSpPr>
          <p:cNvPr id="6" name="Slide Number Placeholder 5">
            <a:extLst>
              <a:ext uri="{FF2B5EF4-FFF2-40B4-BE49-F238E27FC236}">
                <a16:creationId xmlns:a16="http://schemas.microsoft.com/office/drawing/2014/main" id="{C2E901E6-5C67-5ACD-6B0A-290DE09F27B7}"/>
              </a:ext>
            </a:extLst>
          </p:cNvPr>
          <p:cNvSpPr>
            <a:spLocks noGrp="1"/>
          </p:cNvSpPr>
          <p:nvPr>
            <p:ph type="sldNum" sz="quarter" idx="13"/>
          </p:nvPr>
        </p:nvSpPr>
        <p:spPr>
          <a:xfrm>
            <a:off x="8342334" y="4809744"/>
            <a:ext cx="649266" cy="274637"/>
          </a:xfrm>
        </p:spPr>
        <p:txBody>
          <a:bodyPr/>
          <a:lstStyle/>
          <a:p>
            <a:fld id="{8ABDC324-684B-9C44-A484-D2B69E2467CF}" type="slidenum">
              <a:rPr lang="en-US" smtClean="0"/>
              <a:pPr/>
              <a:t>6</a:t>
            </a:fld>
            <a:endParaRPr lang="en-US"/>
          </a:p>
        </p:txBody>
      </p:sp>
    </p:spTree>
    <p:extLst>
      <p:ext uri="{BB962C8B-B14F-4D97-AF65-F5344CB8AC3E}">
        <p14:creationId xmlns:p14="http://schemas.microsoft.com/office/powerpoint/2010/main" val="345521644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E927C3-3E8C-EEBA-9463-661E16961EF2}"/>
              </a:ext>
            </a:extLst>
          </p:cNvPr>
          <p:cNvSpPr>
            <a:spLocks noGrp="1"/>
          </p:cNvSpPr>
          <p:nvPr>
            <p:ph type="title"/>
          </p:nvPr>
        </p:nvSpPr>
        <p:spPr>
          <a:xfrm>
            <a:off x="149313" y="53975"/>
            <a:ext cx="8842248" cy="857250"/>
          </a:xfrm>
        </p:spPr>
        <p:txBody>
          <a:bodyPr/>
          <a:lstStyle/>
          <a:p>
            <a:r>
              <a:rPr lang="en-US"/>
              <a:t>Example: The Greater Kansas City Food Policy Coalition—2</a:t>
            </a:r>
          </a:p>
        </p:txBody>
      </p:sp>
      <p:sp>
        <p:nvSpPr>
          <p:cNvPr id="4" name="Content Placeholder 3">
            <a:extLst>
              <a:ext uri="{FF2B5EF4-FFF2-40B4-BE49-F238E27FC236}">
                <a16:creationId xmlns:a16="http://schemas.microsoft.com/office/drawing/2014/main" id="{BB92EB09-3A31-A0ED-860A-01D0749101A2}"/>
              </a:ext>
            </a:extLst>
          </p:cNvPr>
          <p:cNvSpPr>
            <a:spLocks noGrp="1"/>
          </p:cNvSpPr>
          <p:nvPr>
            <p:ph idx="12"/>
          </p:nvPr>
        </p:nvSpPr>
        <p:spPr>
          <a:xfrm>
            <a:off x="4615267" y="1201422"/>
            <a:ext cx="4376334" cy="3391930"/>
          </a:xfrm>
        </p:spPr>
        <p:txBody>
          <a:bodyPr/>
          <a:lstStyle/>
          <a:p>
            <a:r>
              <a:rPr lang="en-US"/>
              <a:t>The recommendations were submitted to city manager’s office in early 2018</a:t>
            </a:r>
          </a:p>
          <a:p>
            <a:r>
              <a:rPr lang="en-US"/>
              <a:t>Recommendations resulted in </a:t>
            </a:r>
            <a:r>
              <a:rPr lang="en-US" b="1"/>
              <a:t>new:</a:t>
            </a:r>
          </a:p>
          <a:p>
            <a:pPr lvl="1"/>
            <a:r>
              <a:rPr lang="en-US"/>
              <a:t>Bond funding</a:t>
            </a:r>
          </a:p>
          <a:p>
            <a:pPr lvl="1"/>
            <a:r>
              <a:rPr lang="en-US"/>
              <a:t>Complete streets ordinance</a:t>
            </a:r>
          </a:p>
          <a:p>
            <a:pPr lvl="1"/>
            <a:r>
              <a:rPr lang="en-US"/>
              <a:t>Trip planning tools and bus stop signage </a:t>
            </a:r>
          </a:p>
          <a:p>
            <a:r>
              <a:rPr lang="en-US"/>
              <a:t>Dietetic interns also created healthy recipes with ingredients that are:</a:t>
            </a:r>
          </a:p>
          <a:p>
            <a:pPr lvl="1"/>
            <a:r>
              <a:rPr lang="en-US" b="1"/>
              <a:t>Affordable</a:t>
            </a:r>
          </a:p>
          <a:p>
            <a:pPr lvl="1"/>
            <a:r>
              <a:rPr lang="en-US" b="1"/>
              <a:t>Easy to carry: </a:t>
            </a:r>
            <a:r>
              <a:rPr lang="en-US"/>
              <a:t>Lightweight, fit in single bag, won’t spoil on way home</a:t>
            </a:r>
          </a:p>
        </p:txBody>
      </p:sp>
      <p:sp>
        <p:nvSpPr>
          <p:cNvPr id="5" name="Content Placeholder 4">
            <a:extLst>
              <a:ext uri="{FF2B5EF4-FFF2-40B4-BE49-F238E27FC236}">
                <a16:creationId xmlns:a16="http://schemas.microsoft.com/office/drawing/2014/main" id="{CA54EAE0-8A12-E871-F429-996B37006736}"/>
              </a:ext>
            </a:extLst>
          </p:cNvPr>
          <p:cNvSpPr>
            <a:spLocks noGrp="1"/>
          </p:cNvSpPr>
          <p:nvPr>
            <p:ph idx="17"/>
          </p:nvPr>
        </p:nvSpPr>
        <p:spPr>
          <a:xfrm>
            <a:off x="149313" y="4792204"/>
            <a:ext cx="7818120" cy="274638"/>
          </a:xfrm>
        </p:spPr>
        <p:txBody>
          <a:bodyPr/>
          <a:lstStyle/>
          <a:p>
            <a:r>
              <a:rPr lang="en-US"/>
              <a:t>Image source: Heather Gibbons. (n.d.) Greater Kansas City Food Policy Coalition.</a:t>
            </a:r>
          </a:p>
        </p:txBody>
      </p:sp>
      <p:sp>
        <p:nvSpPr>
          <p:cNvPr id="6" name="Slide Number Placeholder 5">
            <a:extLst>
              <a:ext uri="{FF2B5EF4-FFF2-40B4-BE49-F238E27FC236}">
                <a16:creationId xmlns:a16="http://schemas.microsoft.com/office/drawing/2014/main" id="{AB5A389B-BC73-2BEC-53C5-ED758634287B}"/>
              </a:ext>
            </a:extLst>
          </p:cNvPr>
          <p:cNvSpPr>
            <a:spLocks noGrp="1"/>
          </p:cNvSpPr>
          <p:nvPr>
            <p:ph type="sldNum" sz="quarter" idx="16"/>
          </p:nvPr>
        </p:nvSpPr>
        <p:spPr>
          <a:xfrm>
            <a:off x="8342334" y="4809744"/>
            <a:ext cx="649266" cy="274637"/>
          </a:xfrm>
        </p:spPr>
        <p:txBody>
          <a:bodyPr/>
          <a:lstStyle/>
          <a:p>
            <a:fld id="{8ABDC324-684B-9C44-A484-D2B69E2467CF}" type="slidenum">
              <a:rPr lang="en-US" smtClean="0"/>
              <a:pPr/>
              <a:t>60</a:t>
            </a:fld>
            <a:endParaRPr lang="en-US"/>
          </a:p>
        </p:txBody>
      </p:sp>
      <p:pic>
        <p:nvPicPr>
          <p:cNvPr id="17" name="Content Placeholder 16">
            <a:extLst>
              <a:ext uri="{FF2B5EF4-FFF2-40B4-BE49-F238E27FC236}">
                <a16:creationId xmlns:a16="http://schemas.microsoft.com/office/drawing/2014/main" id="{8D1FF7E9-491F-FDEB-E10B-C0A8EEC5F044}"/>
              </a:ext>
              <a:ext uri="{C183D7F6-B498-43B3-948B-1728B52AA6E4}">
                <adec:decorative xmlns:adec="http://schemas.microsoft.com/office/drawing/2017/decorative" val="1"/>
              </a:ext>
            </a:extLst>
          </p:cNvPr>
          <p:cNvPicPr>
            <a:picLocks noGrp="1" noChangeAspect="1"/>
          </p:cNvPicPr>
          <p:nvPr>
            <p:ph idx="13"/>
          </p:nvPr>
        </p:nvPicPr>
        <p:blipFill rotWithShape="1">
          <a:blip r:embed="rId3"/>
          <a:srcRect l="6420" t="28685" r="24543"/>
          <a:stretch>
            <a:fillRect/>
          </a:stretch>
        </p:blipFill>
        <p:spPr>
          <a:xfrm>
            <a:off x="149225" y="1201738"/>
            <a:ext cx="4376737" cy="3390900"/>
          </a:xfrm>
          <a:prstGeom prst="rect">
            <a:avLst/>
          </a:prstGeom>
        </p:spPr>
      </p:pic>
    </p:spTree>
    <p:extLst>
      <p:ext uri="{BB962C8B-B14F-4D97-AF65-F5344CB8AC3E}">
        <p14:creationId xmlns:p14="http://schemas.microsoft.com/office/powerpoint/2010/main" val="190884255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AB1560-C272-886E-8274-64F1EB0BAB9B}"/>
              </a:ext>
            </a:extLst>
          </p:cNvPr>
          <p:cNvSpPr>
            <a:spLocks noGrp="1"/>
          </p:cNvSpPr>
          <p:nvPr>
            <p:ph type="title"/>
          </p:nvPr>
        </p:nvSpPr>
        <p:spPr>
          <a:xfrm>
            <a:off x="149313" y="53975"/>
            <a:ext cx="8842248" cy="857250"/>
          </a:xfrm>
        </p:spPr>
        <p:txBody>
          <a:bodyPr/>
          <a:lstStyle/>
          <a:p>
            <a:r>
              <a:rPr lang="en"/>
              <a:t>Example: C40 Good Food Cities Declaration </a:t>
            </a:r>
            <a:endParaRPr lang="en-US"/>
          </a:p>
        </p:txBody>
      </p:sp>
      <p:sp>
        <p:nvSpPr>
          <p:cNvPr id="13" name="Text Placeholder 12">
            <a:extLst>
              <a:ext uri="{FF2B5EF4-FFF2-40B4-BE49-F238E27FC236}">
                <a16:creationId xmlns:a16="http://schemas.microsoft.com/office/drawing/2014/main" id="{C9BB247C-5449-1724-6E73-F7EAB460FCBA}"/>
              </a:ext>
            </a:extLst>
          </p:cNvPr>
          <p:cNvSpPr>
            <a:spLocks noGrp="1"/>
          </p:cNvSpPr>
          <p:nvPr>
            <p:ph type="body" sz="quarter" idx="17"/>
          </p:nvPr>
        </p:nvSpPr>
        <p:spPr>
          <a:xfrm>
            <a:off x="149225" y="1200150"/>
            <a:ext cx="3584575" cy="450850"/>
          </a:xfrm>
        </p:spPr>
        <p:txBody>
          <a:bodyPr/>
          <a:lstStyle/>
          <a:p>
            <a:r>
              <a:rPr lang="en-US" b="1"/>
              <a:t>C40 Cities</a:t>
            </a:r>
          </a:p>
        </p:txBody>
      </p:sp>
      <p:sp>
        <p:nvSpPr>
          <p:cNvPr id="12" name="Content Placeholder 11">
            <a:extLst>
              <a:ext uri="{FF2B5EF4-FFF2-40B4-BE49-F238E27FC236}">
                <a16:creationId xmlns:a16="http://schemas.microsoft.com/office/drawing/2014/main" id="{7BE840AC-43BA-7560-A31F-596B34186ED7}"/>
              </a:ext>
            </a:extLst>
          </p:cNvPr>
          <p:cNvSpPr>
            <a:spLocks noGrp="1"/>
          </p:cNvSpPr>
          <p:nvPr>
            <p:ph idx="13"/>
          </p:nvPr>
        </p:nvSpPr>
        <p:spPr>
          <a:xfrm>
            <a:off x="149225" y="1728788"/>
            <a:ext cx="3584575" cy="2860675"/>
          </a:xfrm>
        </p:spPr>
        <p:txBody>
          <a:bodyPr/>
          <a:lstStyle/>
          <a:p>
            <a:r>
              <a:rPr lang="en-US">
                <a:sym typeface="Open Sans"/>
              </a:rPr>
              <a:t>Representing 700+ million citizens and one quarter of the global economy, mayors committed to delivering on the most ambitious goals of the Paris Agreement at the local level</a:t>
            </a:r>
          </a:p>
          <a:p>
            <a:r>
              <a:rPr lang="en-US">
                <a:sym typeface="Open Sans SemiBold"/>
              </a:rPr>
              <a:t>Barcelona, Copenhagen, Guadalajara, Lima, London, Los Angeles, Milan, Oslo, Paris, Quezon City, Seoul, Stockholm, Tokyo, and Toronto</a:t>
            </a:r>
          </a:p>
        </p:txBody>
      </p:sp>
      <p:sp>
        <p:nvSpPr>
          <p:cNvPr id="21" name="Text Placeholder 20">
            <a:extLst>
              <a:ext uri="{FF2B5EF4-FFF2-40B4-BE49-F238E27FC236}">
                <a16:creationId xmlns:a16="http://schemas.microsoft.com/office/drawing/2014/main" id="{2C643ECC-DF39-D09A-985D-C1DDC76BD5A7}"/>
              </a:ext>
            </a:extLst>
          </p:cNvPr>
          <p:cNvSpPr>
            <a:spLocks noGrp="1"/>
          </p:cNvSpPr>
          <p:nvPr>
            <p:ph type="body" sz="quarter" idx="18"/>
          </p:nvPr>
        </p:nvSpPr>
        <p:spPr>
          <a:xfrm>
            <a:off x="3488635" y="1201308"/>
            <a:ext cx="5655365" cy="450850"/>
          </a:xfrm>
        </p:spPr>
        <p:txBody>
          <a:bodyPr/>
          <a:lstStyle/>
          <a:p>
            <a:r>
              <a:rPr lang="en-US"/>
              <a:t>Good Food Cities Declaration – by 2030, cities commit to:</a:t>
            </a:r>
          </a:p>
        </p:txBody>
      </p:sp>
      <p:sp>
        <p:nvSpPr>
          <p:cNvPr id="11" name="Content Placeholder 10">
            <a:extLst>
              <a:ext uri="{FF2B5EF4-FFF2-40B4-BE49-F238E27FC236}">
                <a16:creationId xmlns:a16="http://schemas.microsoft.com/office/drawing/2014/main" id="{528C1D6D-4399-3997-F91D-E061085DB612}"/>
              </a:ext>
            </a:extLst>
          </p:cNvPr>
          <p:cNvSpPr>
            <a:spLocks noGrp="1"/>
          </p:cNvSpPr>
          <p:nvPr>
            <p:ph idx="12"/>
          </p:nvPr>
        </p:nvSpPr>
        <p:spPr>
          <a:xfrm>
            <a:off x="3860801" y="1728788"/>
            <a:ext cx="5130800" cy="2859087"/>
          </a:xfrm>
        </p:spPr>
        <p:txBody>
          <a:bodyPr/>
          <a:lstStyle/>
          <a:p>
            <a:r>
              <a:rPr lang="en-US"/>
              <a:t>Align food procurement policies to the Planetary Health Diet</a:t>
            </a:r>
          </a:p>
          <a:p>
            <a:r>
              <a:rPr lang="en-US"/>
              <a:t>Support an overall increase of healthy plant-based food </a:t>
            </a:r>
          </a:p>
          <a:p>
            <a:r>
              <a:rPr lang="en-US"/>
              <a:t>Reduce food loss and waste by 50% from 2015 figures</a:t>
            </a:r>
          </a:p>
          <a:p>
            <a:r>
              <a:rPr lang="en-US"/>
              <a:t>Work with citizens, businesses, public institutions, and other organizations to develop a joint strategy into the city’s climate action</a:t>
            </a:r>
          </a:p>
        </p:txBody>
      </p:sp>
      <p:sp>
        <p:nvSpPr>
          <p:cNvPr id="22" name="Content Placeholder 21">
            <a:extLst>
              <a:ext uri="{FF2B5EF4-FFF2-40B4-BE49-F238E27FC236}">
                <a16:creationId xmlns:a16="http://schemas.microsoft.com/office/drawing/2014/main" id="{2E2ED59E-2CB6-6E85-F7E8-CA9579B52B29}"/>
              </a:ext>
            </a:extLst>
          </p:cNvPr>
          <p:cNvSpPr>
            <a:spLocks noGrp="1"/>
          </p:cNvSpPr>
          <p:nvPr>
            <p:ph idx="20"/>
          </p:nvPr>
        </p:nvSpPr>
        <p:spPr>
          <a:xfrm>
            <a:off x="149313" y="4792204"/>
            <a:ext cx="8503620" cy="274638"/>
          </a:xfrm>
        </p:spPr>
        <p:txBody>
          <a:bodyPr>
            <a:normAutofit fontScale="92500" lnSpcReduction="20000"/>
          </a:bodyPr>
          <a:lstStyle/>
          <a:p>
            <a:pPr lvl="0">
              <a:buClrTx/>
              <a:buSzPts val="1100"/>
              <a:defRPr/>
            </a:pPr>
            <a:r>
              <a:rPr lang="en-US"/>
              <a:t>Sources: C40 Cities. (2019). </a:t>
            </a:r>
            <a:r>
              <a:rPr lang="en-US" i="1"/>
              <a:t>A sustainable diet by 2030 is key to solving the climate emergency</a:t>
            </a:r>
            <a:r>
              <a:rPr lang="en-US"/>
              <a:t>. C40 Cities. </a:t>
            </a:r>
            <a:r>
              <a:rPr lang="en-US">
                <a:hlinkClick r:id="rId3"/>
              </a:rPr>
              <a:t>https://www.c40.org/news/a-sustainable-diet-by-2030-is-key-to-solving-the-climate-emergency/</a:t>
            </a:r>
            <a:r>
              <a:rPr lang="en-US"/>
              <a:t>;</a:t>
            </a:r>
          </a:p>
          <a:p>
            <a:pPr lvl="0">
              <a:buClrTx/>
              <a:buSzPts val="1100"/>
              <a:defRPr/>
            </a:pPr>
            <a:r>
              <a:rPr lang="en-US"/>
              <a:t>C40 Cities. (2023). </a:t>
            </a:r>
            <a:r>
              <a:rPr lang="en-US" i="1"/>
              <a:t>C40 Good Food Cities Accelerator: How cities are achieving the planetary health diet for all</a:t>
            </a:r>
            <a:r>
              <a:rPr lang="en-US"/>
              <a:t>. C40 Cities.</a:t>
            </a:r>
            <a:br>
              <a:rPr lang="en-US"/>
            </a:br>
            <a:r>
              <a:rPr lang="en-US"/>
              <a:t> </a:t>
            </a:r>
            <a:r>
              <a:rPr lang="en-US">
                <a:hlinkClick r:id="rId4"/>
              </a:rPr>
              <a:t>https://www.c40knowledgehub.org/s/article/The-C40-Good-Food-Cities-Declaration-Planned-actions-to-deliver-commitments</a:t>
            </a:r>
            <a:endParaRPr lang="en-US"/>
          </a:p>
        </p:txBody>
      </p:sp>
      <p:sp>
        <p:nvSpPr>
          <p:cNvPr id="10" name="Slide Number Placeholder 9">
            <a:extLst>
              <a:ext uri="{FF2B5EF4-FFF2-40B4-BE49-F238E27FC236}">
                <a16:creationId xmlns:a16="http://schemas.microsoft.com/office/drawing/2014/main" id="{E132E6C0-FF54-9141-923A-43D4EC65EACF}"/>
              </a:ext>
            </a:extLst>
          </p:cNvPr>
          <p:cNvSpPr>
            <a:spLocks noGrp="1"/>
          </p:cNvSpPr>
          <p:nvPr>
            <p:ph type="sldNum" sz="quarter" idx="19"/>
          </p:nvPr>
        </p:nvSpPr>
        <p:spPr>
          <a:xfrm>
            <a:off x="8342334" y="4809744"/>
            <a:ext cx="649266" cy="274637"/>
          </a:xfrm>
        </p:spPr>
        <p:txBody>
          <a:bodyPr/>
          <a:lstStyle/>
          <a:p>
            <a:fld id="{8ABDC324-684B-9C44-A484-D2B69E2467CF}" type="slidenum">
              <a:rPr lang="en-US" smtClean="0"/>
              <a:pPr/>
              <a:t>61</a:t>
            </a:fld>
            <a:endParaRPr lang="en-US"/>
          </a:p>
        </p:txBody>
      </p:sp>
    </p:spTree>
    <p:extLst>
      <p:ext uri="{BB962C8B-B14F-4D97-AF65-F5344CB8AC3E}">
        <p14:creationId xmlns:p14="http://schemas.microsoft.com/office/powerpoint/2010/main" val="244806395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7082BE-3C46-2B91-1C56-B0D5A85ECC8D}"/>
              </a:ext>
            </a:extLst>
          </p:cNvPr>
          <p:cNvSpPr>
            <a:spLocks noGrp="1"/>
          </p:cNvSpPr>
          <p:nvPr>
            <p:ph type="title"/>
          </p:nvPr>
        </p:nvSpPr>
        <p:spPr>
          <a:xfrm>
            <a:off x="149313" y="53975"/>
            <a:ext cx="8842287" cy="857250"/>
          </a:xfrm>
        </p:spPr>
        <p:txBody>
          <a:bodyPr/>
          <a:lstStyle/>
          <a:p>
            <a:r>
              <a:rPr lang="en"/>
              <a:t>Standard 4: Recognize Global Nutrition</a:t>
            </a:r>
            <a:endParaRPr lang="en-US"/>
          </a:p>
        </p:txBody>
      </p:sp>
      <p:sp>
        <p:nvSpPr>
          <p:cNvPr id="39" name="Content Placeholder 38">
            <a:extLst>
              <a:ext uri="{FF2B5EF4-FFF2-40B4-BE49-F238E27FC236}">
                <a16:creationId xmlns:a16="http://schemas.microsoft.com/office/drawing/2014/main" id="{CB69B15E-9A0F-8CAD-753C-0499CD514635}"/>
              </a:ext>
            </a:extLst>
          </p:cNvPr>
          <p:cNvSpPr>
            <a:spLocks noGrp="1"/>
          </p:cNvSpPr>
          <p:nvPr>
            <p:ph idx="1"/>
          </p:nvPr>
        </p:nvSpPr>
        <p:spPr>
          <a:xfrm>
            <a:off x="149225" y="1200150"/>
            <a:ext cx="3398394" cy="3390900"/>
          </a:xfrm>
        </p:spPr>
        <p:txBody>
          <a:bodyPr/>
          <a:lstStyle/>
          <a:p>
            <a:r>
              <a:rPr lang="en-US">
                <a:sym typeface="Montserrat"/>
              </a:rPr>
              <a:t>A lack of research on diverse populations makes it difficult to make nutrition and health recommendations that are culturally appropriate and affordable</a:t>
            </a:r>
          </a:p>
          <a:p>
            <a:r>
              <a:rPr lang="en-US">
                <a:sym typeface="Montserrat"/>
              </a:rPr>
              <a:t>Communities need to see their cultures and foods represented to make sustainable changes</a:t>
            </a:r>
          </a:p>
          <a:p>
            <a:pPr lvl="1"/>
            <a:r>
              <a:rPr lang="en-US">
                <a:sym typeface="Montserrat"/>
              </a:rPr>
              <a:t>Cultural does not always mean traditional</a:t>
            </a:r>
          </a:p>
          <a:p>
            <a:pPr lvl="1"/>
            <a:r>
              <a:rPr lang="en-US">
                <a:sym typeface="Montserrat"/>
              </a:rPr>
              <a:t>Community voice matters</a:t>
            </a:r>
          </a:p>
        </p:txBody>
      </p:sp>
      <p:pic>
        <p:nvPicPr>
          <p:cNvPr id="68" name="Content Placeholder 67">
            <a:extLst>
              <a:ext uri="{FF2B5EF4-FFF2-40B4-BE49-F238E27FC236}">
                <a16:creationId xmlns:a16="http://schemas.microsoft.com/office/drawing/2014/main" id="{DDC4FFB0-D9E7-C8DC-9F0B-687285091F42}"/>
              </a:ext>
              <a:ext uri="{C183D7F6-B498-43B3-948B-1728B52AA6E4}">
                <adec:decorative xmlns:adec="http://schemas.microsoft.com/office/drawing/2017/decorative" val="1"/>
              </a:ext>
            </a:extLst>
          </p:cNvPr>
          <p:cNvPicPr>
            <a:picLocks noGrp="1" noChangeAspect="1"/>
          </p:cNvPicPr>
          <p:nvPr>
            <p:ph idx="14"/>
          </p:nvPr>
        </p:nvPicPr>
        <p:blipFill>
          <a:blip r:embed="rId3"/>
          <a:srcRect l="12413"/>
          <a:stretch>
            <a:fillRect/>
          </a:stretch>
        </p:blipFill>
        <p:spPr>
          <a:xfrm>
            <a:off x="6021608" y="1200149"/>
            <a:ext cx="2969991" cy="3390900"/>
          </a:xfrm>
        </p:spPr>
      </p:pic>
      <p:sp>
        <p:nvSpPr>
          <p:cNvPr id="66" name="Content Placeholder 65">
            <a:extLst>
              <a:ext uri="{FF2B5EF4-FFF2-40B4-BE49-F238E27FC236}">
                <a16:creationId xmlns:a16="http://schemas.microsoft.com/office/drawing/2014/main" id="{E8EC017F-3D93-2DAF-D3C2-9F3495F5DCE9}"/>
              </a:ext>
            </a:extLst>
          </p:cNvPr>
          <p:cNvSpPr>
            <a:spLocks noGrp="1"/>
          </p:cNvSpPr>
          <p:nvPr>
            <p:ph idx="18"/>
          </p:nvPr>
        </p:nvSpPr>
        <p:spPr/>
        <p:txBody>
          <a:bodyPr/>
          <a:lstStyle/>
          <a:p>
            <a:pPr lvl="0">
              <a:buClrTx/>
              <a:buSzTx/>
              <a:defRPr/>
            </a:pPr>
            <a:r>
              <a:rPr lang="en-US"/>
              <a:t>Sources: Vogliano, C., Geagan, K., Chou, S., &amp; Palmer, S. (2021). </a:t>
            </a:r>
            <a:r>
              <a:rPr lang="en-US" i="1"/>
              <a:t>Empowering Nutrition Professionals to Advance Sustainable Food Systems: 8 Essential Strategies to Accelerate Change</a:t>
            </a:r>
            <a:r>
              <a:rPr lang="en-US"/>
              <a:t>. Food + Planet. </a:t>
            </a:r>
            <a:r>
              <a:rPr lang="en-US" u="sng">
                <a:hlinkClick r:id="rId4"/>
              </a:rPr>
              <a:t>https://foodandplanet.org/downloads/</a:t>
            </a:r>
            <a:r>
              <a:rPr lang="en-US" u="sng"/>
              <a:t>; b</a:t>
            </a:r>
            <a:r>
              <a:rPr lang="en-US"/>
              <a:t>oth photos are from Sherene Chou,  Food+Planet.</a:t>
            </a:r>
          </a:p>
        </p:txBody>
      </p:sp>
      <p:sp>
        <p:nvSpPr>
          <p:cNvPr id="8" name="Slide Number Placeholder 7">
            <a:extLst>
              <a:ext uri="{FF2B5EF4-FFF2-40B4-BE49-F238E27FC236}">
                <a16:creationId xmlns:a16="http://schemas.microsoft.com/office/drawing/2014/main" id="{DBE17807-25EF-61CF-AA46-BEDD00F777F2}"/>
              </a:ext>
            </a:extLst>
          </p:cNvPr>
          <p:cNvSpPr>
            <a:spLocks noGrp="1"/>
          </p:cNvSpPr>
          <p:nvPr>
            <p:ph type="sldNum" sz="quarter" idx="17"/>
          </p:nvPr>
        </p:nvSpPr>
        <p:spPr>
          <a:xfrm>
            <a:off x="8342334" y="4809744"/>
            <a:ext cx="649266" cy="274637"/>
          </a:xfrm>
        </p:spPr>
        <p:txBody>
          <a:bodyPr/>
          <a:lstStyle/>
          <a:p>
            <a:fld id="{8ABDC324-684B-9C44-A484-D2B69E2467CF}" type="slidenum">
              <a:rPr lang="en-US" smtClean="0"/>
              <a:pPr/>
              <a:t>62</a:t>
            </a:fld>
            <a:endParaRPr lang="en-US"/>
          </a:p>
        </p:txBody>
      </p:sp>
      <p:pic>
        <p:nvPicPr>
          <p:cNvPr id="74" name="Content Placeholder 73">
            <a:extLst>
              <a:ext uri="{FF2B5EF4-FFF2-40B4-BE49-F238E27FC236}">
                <a16:creationId xmlns:a16="http://schemas.microsoft.com/office/drawing/2014/main" id="{B94FD232-D59A-A1C0-0215-517BC821EB23}"/>
              </a:ext>
              <a:ext uri="{C183D7F6-B498-43B3-948B-1728B52AA6E4}">
                <adec:decorative xmlns:adec="http://schemas.microsoft.com/office/drawing/2017/decorative" val="1"/>
              </a:ext>
            </a:extLst>
          </p:cNvPr>
          <p:cNvPicPr>
            <a:picLocks noGrp="1" noChangeAspect="1"/>
          </p:cNvPicPr>
          <p:nvPr>
            <p:ph idx="12"/>
          </p:nvPr>
        </p:nvPicPr>
        <p:blipFill>
          <a:blip r:embed="rId5"/>
          <a:srcRect l="33018"/>
          <a:stretch>
            <a:fillRect/>
          </a:stretch>
        </p:blipFill>
        <p:spPr>
          <a:xfrm>
            <a:off x="3648971" y="1190967"/>
            <a:ext cx="2271285" cy="3390900"/>
          </a:xfrm>
        </p:spPr>
      </p:pic>
    </p:spTree>
    <p:extLst>
      <p:ext uri="{BB962C8B-B14F-4D97-AF65-F5344CB8AC3E}">
        <p14:creationId xmlns:p14="http://schemas.microsoft.com/office/powerpoint/2010/main" val="288666238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D83516-CFCC-E888-CABF-C6563CB4B34D}"/>
              </a:ext>
            </a:extLst>
          </p:cNvPr>
          <p:cNvSpPr>
            <a:spLocks noGrp="1"/>
          </p:cNvSpPr>
          <p:nvPr>
            <p:ph type="title"/>
          </p:nvPr>
        </p:nvSpPr>
        <p:spPr/>
        <p:txBody>
          <a:bodyPr/>
          <a:lstStyle/>
          <a:p>
            <a:r>
              <a:rPr lang="en"/>
              <a:t>Culturally Appropriate Diets</a:t>
            </a:r>
            <a:endParaRPr lang="en-US"/>
          </a:p>
        </p:txBody>
      </p:sp>
      <p:sp>
        <p:nvSpPr>
          <p:cNvPr id="29" name="Content Placeholder 28">
            <a:extLst>
              <a:ext uri="{FF2B5EF4-FFF2-40B4-BE49-F238E27FC236}">
                <a16:creationId xmlns:a16="http://schemas.microsoft.com/office/drawing/2014/main" id="{D11EFA19-75B4-9642-11B3-79E93C7BD530}"/>
              </a:ext>
            </a:extLst>
          </p:cNvPr>
          <p:cNvSpPr>
            <a:spLocks noGrp="1"/>
          </p:cNvSpPr>
          <p:nvPr>
            <p:ph idx="1"/>
          </p:nvPr>
        </p:nvSpPr>
        <p:spPr>
          <a:xfrm>
            <a:off x="149314" y="1200151"/>
            <a:ext cx="2803030" cy="1664969"/>
          </a:xfrm>
        </p:spPr>
        <p:txBody>
          <a:bodyPr/>
          <a:lstStyle/>
          <a:p>
            <a:r>
              <a:rPr lang="en-US" b="1">
                <a:sym typeface="Montserrat"/>
              </a:rPr>
              <a:t>Cultural responsivity: </a:t>
            </a:r>
            <a:r>
              <a:rPr lang="en-US">
                <a:sym typeface="Montserrat"/>
              </a:rPr>
              <a:t>related to </a:t>
            </a:r>
            <a:r>
              <a:rPr lang="en-US"/>
              <a:t>culture-specific foods, culturally responsive distribution methods, and/or culture-specific education around food</a:t>
            </a:r>
          </a:p>
        </p:txBody>
      </p:sp>
      <p:sp>
        <p:nvSpPr>
          <p:cNvPr id="26" name="Content Placeholder 25">
            <a:extLst>
              <a:ext uri="{FF2B5EF4-FFF2-40B4-BE49-F238E27FC236}">
                <a16:creationId xmlns:a16="http://schemas.microsoft.com/office/drawing/2014/main" id="{93850F98-C7A1-E7EB-F8F2-521DDED3D5B6}"/>
              </a:ext>
            </a:extLst>
          </p:cNvPr>
          <p:cNvSpPr>
            <a:spLocks noGrp="1"/>
          </p:cNvSpPr>
          <p:nvPr>
            <p:ph idx="12"/>
          </p:nvPr>
        </p:nvSpPr>
        <p:spPr>
          <a:xfrm>
            <a:off x="149313" y="2926081"/>
            <a:ext cx="2803030" cy="1664969"/>
          </a:xfrm>
        </p:spPr>
        <p:txBody>
          <a:bodyPr/>
          <a:lstStyle/>
          <a:p>
            <a:r>
              <a:rPr lang="en-US" b="1">
                <a:sym typeface="Montserrat"/>
              </a:rPr>
              <a:t>Cultural relevancy:</a:t>
            </a:r>
            <a:r>
              <a:rPr lang="en-US" b="1"/>
              <a:t> </a:t>
            </a:r>
            <a:br>
              <a:rPr lang="en-US" b="1"/>
            </a:br>
            <a:r>
              <a:rPr lang="en-US"/>
              <a:t>related to personal taste preference, knowledge on how to prepare the food, dietary restrictions, or religious restrictions</a:t>
            </a:r>
          </a:p>
        </p:txBody>
      </p:sp>
      <p:pic>
        <p:nvPicPr>
          <p:cNvPr id="31" name="Content Placeholder 30">
            <a:extLst>
              <a:ext uri="{FF2B5EF4-FFF2-40B4-BE49-F238E27FC236}">
                <a16:creationId xmlns:a16="http://schemas.microsoft.com/office/drawing/2014/main" id="{AAC8F928-A3E3-C215-6302-DE847AB39E1C}"/>
              </a:ext>
              <a:ext uri="{C183D7F6-B498-43B3-948B-1728B52AA6E4}">
                <adec:decorative xmlns:adec="http://schemas.microsoft.com/office/drawing/2017/decorative" val="1"/>
              </a:ext>
            </a:extLst>
          </p:cNvPr>
          <p:cNvPicPr>
            <a:picLocks noGrp="1" noChangeAspect="1"/>
          </p:cNvPicPr>
          <p:nvPr>
            <p:ph idx="14"/>
          </p:nvPr>
        </p:nvPicPr>
        <p:blipFill>
          <a:blip r:embed="rId3"/>
          <a:srcRect t="14206" b="38353"/>
          <a:stretch>
            <a:fillRect/>
          </a:stretch>
        </p:blipFill>
        <p:spPr>
          <a:xfrm>
            <a:off x="3083169" y="1200151"/>
            <a:ext cx="5908431" cy="3390900"/>
          </a:xfrm>
        </p:spPr>
      </p:pic>
      <p:sp>
        <p:nvSpPr>
          <p:cNvPr id="27" name="Content Placeholder 26">
            <a:extLst>
              <a:ext uri="{FF2B5EF4-FFF2-40B4-BE49-F238E27FC236}">
                <a16:creationId xmlns:a16="http://schemas.microsoft.com/office/drawing/2014/main" id="{2E98B81C-299B-F3AC-88F1-9C71D239BBAB}"/>
              </a:ext>
            </a:extLst>
          </p:cNvPr>
          <p:cNvSpPr>
            <a:spLocks noGrp="1"/>
          </p:cNvSpPr>
          <p:nvPr>
            <p:ph idx="18"/>
          </p:nvPr>
        </p:nvSpPr>
        <p:spPr/>
        <p:txBody>
          <a:bodyPr/>
          <a:lstStyle/>
          <a:p>
            <a:r>
              <a:rPr lang="en-US"/>
              <a:t>Image source: Sherene Chou,  Food+Planet.</a:t>
            </a:r>
          </a:p>
        </p:txBody>
      </p:sp>
      <p:sp>
        <p:nvSpPr>
          <p:cNvPr id="8" name="Slide Number Placeholder 7">
            <a:extLst>
              <a:ext uri="{FF2B5EF4-FFF2-40B4-BE49-F238E27FC236}">
                <a16:creationId xmlns:a16="http://schemas.microsoft.com/office/drawing/2014/main" id="{76876018-1A97-696F-6E5C-521438D38D45}"/>
              </a:ext>
            </a:extLst>
          </p:cNvPr>
          <p:cNvSpPr>
            <a:spLocks noGrp="1"/>
          </p:cNvSpPr>
          <p:nvPr>
            <p:ph type="sldNum" sz="quarter" idx="17"/>
          </p:nvPr>
        </p:nvSpPr>
        <p:spPr/>
        <p:txBody>
          <a:bodyPr/>
          <a:lstStyle/>
          <a:p>
            <a:fld id="{8ABDC324-684B-9C44-A484-D2B69E2467CF}" type="slidenum">
              <a:rPr lang="en-US" smtClean="0"/>
              <a:pPr/>
              <a:t>63</a:t>
            </a:fld>
            <a:endParaRPr lang="en-US"/>
          </a:p>
        </p:txBody>
      </p:sp>
    </p:spTree>
    <p:extLst>
      <p:ext uri="{BB962C8B-B14F-4D97-AF65-F5344CB8AC3E}">
        <p14:creationId xmlns:p14="http://schemas.microsoft.com/office/powerpoint/2010/main" val="25492330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FD679B-F34A-5671-857E-B53C8CF3A527}"/>
              </a:ext>
            </a:extLst>
          </p:cNvPr>
          <p:cNvSpPr>
            <a:spLocks noGrp="1"/>
          </p:cNvSpPr>
          <p:nvPr>
            <p:ph type="title"/>
          </p:nvPr>
        </p:nvSpPr>
        <p:spPr>
          <a:xfrm>
            <a:off x="149313" y="53975"/>
            <a:ext cx="8842248" cy="857250"/>
          </a:xfrm>
        </p:spPr>
        <p:txBody>
          <a:bodyPr/>
          <a:lstStyle/>
          <a:p>
            <a:r>
              <a:rPr lang="en-US"/>
              <a:t>Evaluating Nutrition Education</a:t>
            </a:r>
          </a:p>
        </p:txBody>
      </p:sp>
      <p:pic>
        <p:nvPicPr>
          <p:cNvPr id="11" name="Content Placeholder 10">
            <a:extLst>
              <a:ext uri="{FF2B5EF4-FFF2-40B4-BE49-F238E27FC236}">
                <a16:creationId xmlns:a16="http://schemas.microsoft.com/office/drawing/2014/main" id="{457F4DDE-7A80-795F-8403-A984E8B6442F}"/>
              </a:ext>
              <a:ext uri="{C183D7F6-B498-43B3-948B-1728B52AA6E4}">
                <adec:decorative xmlns:adec="http://schemas.microsoft.com/office/drawing/2017/decorative" val="1"/>
              </a:ext>
            </a:extLst>
          </p:cNvPr>
          <p:cNvPicPr>
            <a:picLocks noGrp="1" noChangeAspect="1"/>
          </p:cNvPicPr>
          <p:nvPr>
            <p:ph idx="13"/>
          </p:nvPr>
        </p:nvPicPr>
        <p:blipFill>
          <a:blip r:embed="rId3"/>
          <a:srcRect l="19112"/>
          <a:stretch>
            <a:fillRect/>
          </a:stretch>
        </p:blipFill>
        <p:spPr>
          <a:xfrm>
            <a:off x="281095" y="1200150"/>
            <a:ext cx="4116173" cy="3392488"/>
          </a:xfrm>
        </p:spPr>
      </p:pic>
      <p:sp>
        <p:nvSpPr>
          <p:cNvPr id="16" name="Content Placeholder 15">
            <a:extLst>
              <a:ext uri="{FF2B5EF4-FFF2-40B4-BE49-F238E27FC236}">
                <a16:creationId xmlns:a16="http://schemas.microsoft.com/office/drawing/2014/main" id="{2FC76A23-4FC5-B3FA-94B0-5906C1649072}"/>
              </a:ext>
            </a:extLst>
          </p:cNvPr>
          <p:cNvSpPr>
            <a:spLocks noGrp="1"/>
          </p:cNvSpPr>
          <p:nvPr>
            <p:ph idx="12"/>
          </p:nvPr>
        </p:nvSpPr>
        <p:spPr>
          <a:xfrm>
            <a:off x="4615267" y="1201422"/>
            <a:ext cx="4376334" cy="3391930"/>
          </a:xfrm>
        </p:spPr>
        <p:txBody>
          <a:bodyPr/>
          <a:lstStyle/>
          <a:p>
            <a:pPr marL="342900" indent="-342900">
              <a:buSzPct val="100000"/>
              <a:buFont typeface="+mj-lt"/>
              <a:buAutoNum type="arabicPeriod"/>
            </a:pPr>
            <a:r>
              <a:rPr lang="en-US"/>
              <a:t>Content: current, accurate, consistent, relevant</a:t>
            </a:r>
          </a:p>
          <a:p>
            <a:pPr marL="342900" indent="-342900">
              <a:buSzPct val="100000"/>
              <a:buFont typeface="+mj-lt"/>
              <a:buAutoNum type="arabicPeriod"/>
            </a:pPr>
            <a:r>
              <a:rPr lang="en-US"/>
              <a:t>Behavior focus </a:t>
            </a:r>
          </a:p>
          <a:p>
            <a:pPr marL="342900" indent="-342900">
              <a:buSzPct val="100000"/>
              <a:buFont typeface="+mj-lt"/>
              <a:buAutoNum type="arabicPeriod"/>
            </a:pPr>
            <a:r>
              <a:rPr lang="en-US"/>
              <a:t>Cultural sensitivity</a:t>
            </a:r>
          </a:p>
          <a:p>
            <a:pPr marL="342900" indent="-342900">
              <a:buSzPct val="100000"/>
              <a:buFont typeface="+mj-lt"/>
              <a:buAutoNum type="arabicPeriod"/>
            </a:pPr>
            <a:r>
              <a:rPr lang="en-US"/>
              <a:t>Written word: simple, positive, active voice</a:t>
            </a:r>
          </a:p>
          <a:p>
            <a:pPr marL="342900" indent="-342900">
              <a:buSzPct val="100000"/>
              <a:buFont typeface="+mj-lt"/>
              <a:buAutoNum type="arabicPeriod"/>
            </a:pPr>
            <a:r>
              <a:rPr lang="en-US"/>
              <a:t>Organization/readability: logical order, clear layout</a:t>
            </a:r>
          </a:p>
        </p:txBody>
      </p:sp>
      <p:sp>
        <p:nvSpPr>
          <p:cNvPr id="10" name="Content Placeholder 9">
            <a:extLst>
              <a:ext uri="{FF2B5EF4-FFF2-40B4-BE49-F238E27FC236}">
                <a16:creationId xmlns:a16="http://schemas.microsoft.com/office/drawing/2014/main" id="{B7E0E2C0-1028-5D16-8C2A-B048A69D6FC5}"/>
              </a:ext>
            </a:extLst>
          </p:cNvPr>
          <p:cNvSpPr>
            <a:spLocks noGrp="1"/>
          </p:cNvSpPr>
          <p:nvPr>
            <p:ph idx="17"/>
          </p:nvPr>
        </p:nvSpPr>
        <p:spPr>
          <a:xfrm>
            <a:off x="149225" y="4792663"/>
            <a:ext cx="7818438" cy="274637"/>
          </a:xfrm>
        </p:spPr>
        <p:txBody>
          <a:bodyPr>
            <a:normAutofit fontScale="92500" lnSpcReduction="20000"/>
          </a:bodyPr>
          <a:lstStyle/>
          <a:p>
            <a:r>
              <a:rPr lang="en-US"/>
              <a:t>Source: Academy of Nutrition and Dietetics Foundation. (n.d.). </a:t>
            </a:r>
            <a:r>
              <a:rPr lang="en-US" i="1"/>
              <a:t>Developing and Assessing Nutrition Education Handouts</a:t>
            </a:r>
            <a:r>
              <a:rPr lang="en-US"/>
              <a:t>. Eat Right Foundation. Retrieved August 17, 2025, from </a:t>
            </a:r>
            <a:r>
              <a:rPr lang="en-US">
                <a:hlinkClick r:id="rId4"/>
              </a:rPr>
              <a:t>https://www.eatrightfoundation.org/resources/daneh</a:t>
            </a:r>
            <a:endParaRPr lang="en-US"/>
          </a:p>
          <a:p>
            <a:r>
              <a:rPr lang="en-US"/>
              <a:t>Image source: Microsoft Stock Images.</a:t>
            </a:r>
          </a:p>
        </p:txBody>
      </p:sp>
      <p:sp>
        <p:nvSpPr>
          <p:cNvPr id="7" name="Slide Number Placeholder 6">
            <a:extLst>
              <a:ext uri="{FF2B5EF4-FFF2-40B4-BE49-F238E27FC236}">
                <a16:creationId xmlns:a16="http://schemas.microsoft.com/office/drawing/2014/main" id="{BEA3613A-60D2-7F4E-4DFF-B29A52662F26}"/>
              </a:ext>
            </a:extLst>
          </p:cNvPr>
          <p:cNvSpPr>
            <a:spLocks noGrp="1"/>
          </p:cNvSpPr>
          <p:nvPr>
            <p:ph type="sldNum" sz="quarter" idx="16"/>
          </p:nvPr>
        </p:nvSpPr>
        <p:spPr>
          <a:xfrm>
            <a:off x="8342334" y="4809744"/>
            <a:ext cx="649266" cy="274637"/>
          </a:xfrm>
        </p:spPr>
        <p:txBody>
          <a:bodyPr/>
          <a:lstStyle/>
          <a:p>
            <a:fld id="{8ABDC324-684B-9C44-A484-D2B69E2467CF}" type="slidenum">
              <a:rPr lang="en-US" smtClean="0"/>
              <a:pPr/>
              <a:t>64</a:t>
            </a:fld>
            <a:endParaRPr lang="en-US"/>
          </a:p>
        </p:txBody>
      </p:sp>
    </p:spTree>
    <p:extLst>
      <p:ext uri="{BB962C8B-B14F-4D97-AF65-F5344CB8AC3E}">
        <p14:creationId xmlns:p14="http://schemas.microsoft.com/office/powerpoint/2010/main" val="354525637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D94C5364-00B7-60DE-4831-CA11984356F4}"/>
              </a:ext>
            </a:extLst>
          </p:cNvPr>
          <p:cNvSpPr>
            <a:spLocks noGrp="1"/>
          </p:cNvSpPr>
          <p:nvPr>
            <p:ph type="title"/>
          </p:nvPr>
        </p:nvSpPr>
        <p:spPr/>
        <p:txBody>
          <a:bodyPr/>
          <a:lstStyle/>
          <a:p>
            <a:r>
              <a:rPr lang="en-US"/>
              <a:t>Discussion 2: Social Determinants of Health</a:t>
            </a:r>
          </a:p>
        </p:txBody>
      </p:sp>
      <p:sp>
        <p:nvSpPr>
          <p:cNvPr id="3" name="Text Placeholder 2">
            <a:extLst>
              <a:ext uri="{FF2B5EF4-FFF2-40B4-BE49-F238E27FC236}">
                <a16:creationId xmlns:a16="http://schemas.microsoft.com/office/drawing/2014/main" id="{BD9BBF7A-4C50-5855-17FC-CAB552708CC6}"/>
              </a:ext>
            </a:extLst>
          </p:cNvPr>
          <p:cNvSpPr>
            <a:spLocks noGrp="1"/>
          </p:cNvSpPr>
          <p:nvPr>
            <p:ph type="body" sz="quarter" idx="17"/>
          </p:nvPr>
        </p:nvSpPr>
        <p:spPr/>
        <p:txBody>
          <a:bodyPr/>
          <a:lstStyle/>
          <a:p>
            <a:pPr>
              <a:lnSpc>
                <a:spcPct val="100000"/>
              </a:lnSpc>
            </a:pPr>
            <a:r>
              <a:rPr lang="en-US"/>
              <a:t>Share some questions you could ask to assess the influence of social determinants of health and nutrition</a:t>
            </a:r>
          </a:p>
        </p:txBody>
      </p:sp>
      <p:sp>
        <p:nvSpPr>
          <p:cNvPr id="2" name="Content Placeholder 1">
            <a:extLst>
              <a:ext uri="{FF2B5EF4-FFF2-40B4-BE49-F238E27FC236}">
                <a16:creationId xmlns:a16="http://schemas.microsoft.com/office/drawing/2014/main" id="{51E20F25-9062-C2C6-DD96-55C3A9C8D21A}"/>
              </a:ext>
            </a:extLst>
          </p:cNvPr>
          <p:cNvSpPr>
            <a:spLocks noGrp="1"/>
          </p:cNvSpPr>
          <p:nvPr>
            <p:ph idx="13"/>
          </p:nvPr>
        </p:nvSpPr>
        <p:spPr/>
        <p:txBody>
          <a:bodyPr/>
          <a:lstStyle/>
          <a:p>
            <a:pPr>
              <a:lnSpc>
                <a:spcPct val="100000"/>
              </a:lnSpc>
            </a:pPr>
            <a:r>
              <a:rPr lang="en-US"/>
              <a:t>What does it mean to separate individual and social issues?</a:t>
            </a:r>
          </a:p>
          <a:p>
            <a:pPr>
              <a:lnSpc>
                <a:spcPct val="100000"/>
              </a:lnSpc>
            </a:pPr>
            <a:r>
              <a:rPr lang="en-US"/>
              <a:t>How might your default approach need to be modified to ensure an equity focus?</a:t>
            </a:r>
          </a:p>
        </p:txBody>
      </p:sp>
      <p:sp>
        <p:nvSpPr>
          <p:cNvPr id="7" name="Content Placeholder 6">
            <a:extLst>
              <a:ext uri="{FF2B5EF4-FFF2-40B4-BE49-F238E27FC236}">
                <a16:creationId xmlns:a16="http://schemas.microsoft.com/office/drawing/2014/main" id="{1833C7EB-54A4-EA94-7381-502E63893076}"/>
              </a:ext>
            </a:extLst>
          </p:cNvPr>
          <p:cNvSpPr>
            <a:spLocks noGrp="1"/>
          </p:cNvSpPr>
          <p:nvPr>
            <p:ph idx="12"/>
          </p:nvPr>
        </p:nvSpPr>
        <p:spPr/>
        <p:txBody>
          <a:bodyPr/>
          <a:lstStyle/>
          <a:p>
            <a:pPr>
              <a:lnSpc>
                <a:spcPct val="100000"/>
              </a:lnSpc>
            </a:pPr>
            <a:endParaRPr lang="en-US"/>
          </a:p>
        </p:txBody>
      </p:sp>
      <p:sp>
        <p:nvSpPr>
          <p:cNvPr id="8" name="Slide Number Placeholder 7">
            <a:extLst>
              <a:ext uri="{FF2B5EF4-FFF2-40B4-BE49-F238E27FC236}">
                <a16:creationId xmlns:a16="http://schemas.microsoft.com/office/drawing/2014/main" id="{3EBC8B94-F49A-BABF-8495-1181C244B982}"/>
              </a:ext>
            </a:extLst>
          </p:cNvPr>
          <p:cNvSpPr>
            <a:spLocks noGrp="1"/>
          </p:cNvSpPr>
          <p:nvPr>
            <p:ph type="sldNum" sz="quarter" idx="15"/>
          </p:nvPr>
        </p:nvSpPr>
        <p:spPr/>
        <p:txBody>
          <a:bodyPr/>
          <a:lstStyle/>
          <a:p>
            <a:fld id="{8ABDC324-684B-9C44-A484-D2B69E2467CF}" type="slidenum">
              <a:rPr lang="en-US" smtClean="0"/>
              <a:pPr/>
              <a:t>65</a:t>
            </a:fld>
            <a:endParaRPr lang="en-US"/>
          </a:p>
        </p:txBody>
      </p:sp>
    </p:spTree>
    <p:extLst>
      <p:ext uri="{BB962C8B-B14F-4D97-AF65-F5344CB8AC3E}">
        <p14:creationId xmlns:p14="http://schemas.microsoft.com/office/powerpoint/2010/main" val="94822543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E6B4957-2925-0626-02DD-82080D7046E7}"/>
              </a:ext>
            </a:extLst>
          </p:cNvPr>
          <p:cNvSpPr>
            <a:spLocks noGrp="1"/>
          </p:cNvSpPr>
          <p:nvPr>
            <p:ph type="title"/>
          </p:nvPr>
        </p:nvSpPr>
        <p:spPr/>
        <p:txBody>
          <a:bodyPr/>
          <a:lstStyle/>
          <a:p>
            <a:r>
              <a:rPr lang="en-US"/>
              <a:t>Pulling it Together</a:t>
            </a:r>
          </a:p>
        </p:txBody>
      </p:sp>
      <p:sp>
        <p:nvSpPr>
          <p:cNvPr id="9" name="Text Placeholder 8">
            <a:extLst>
              <a:ext uri="{FF2B5EF4-FFF2-40B4-BE49-F238E27FC236}">
                <a16:creationId xmlns:a16="http://schemas.microsoft.com/office/drawing/2014/main" id="{14AEAB87-FAC1-9375-606E-80D6747B3FA2}"/>
              </a:ext>
            </a:extLst>
          </p:cNvPr>
          <p:cNvSpPr>
            <a:spLocks noGrp="1"/>
          </p:cNvSpPr>
          <p:nvPr>
            <p:ph type="body" sz="quarter" idx="14"/>
          </p:nvPr>
        </p:nvSpPr>
        <p:spPr>
          <a:xfrm>
            <a:off x="149315" y="1763486"/>
            <a:ext cx="2736760" cy="1996272"/>
          </a:xfrm>
        </p:spPr>
        <p:txBody>
          <a:bodyPr/>
          <a:lstStyle/>
          <a:p>
            <a:pPr marL="285750" indent="-285750">
              <a:buFont typeface="Arial" panose="020B0604020202020204" pitchFamily="34" charset="0"/>
              <a:buChar char="•"/>
            </a:pPr>
            <a:r>
              <a:rPr lang="en-US"/>
              <a:t>Apply a systems perspective</a:t>
            </a:r>
          </a:p>
          <a:p>
            <a:pPr marL="285750" indent="-285750">
              <a:buFont typeface="Arial" panose="020B0604020202020204" pitchFamily="34" charset="0"/>
              <a:buChar char="•"/>
            </a:pPr>
            <a:r>
              <a:rPr lang="en-US"/>
              <a:t>Seek multilevel approaches and collaboration</a:t>
            </a:r>
          </a:p>
          <a:p>
            <a:pPr marL="285750" indent="-285750">
              <a:buFont typeface="Arial" panose="020B0604020202020204" pitchFamily="34" charset="0"/>
              <a:buChar char="•"/>
            </a:pPr>
            <a:r>
              <a:rPr lang="en-US"/>
              <a:t>Use your unique position</a:t>
            </a:r>
          </a:p>
        </p:txBody>
      </p:sp>
      <p:pic>
        <p:nvPicPr>
          <p:cNvPr id="11" name="Picture 2" descr="Food system Map. Key points are discussed by presenter. Link to high-resolution PDF of the food system map is provided at the bottom of the slide.">
            <a:extLst>
              <a:ext uri="{FF2B5EF4-FFF2-40B4-BE49-F238E27FC236}">
                <a16:creationId xmlns:a16="http://schemas.microsoft.com/office/drawing/2014/main" id="{350BA15C-4443-4EC7-C5F9-62DF48C72C30}"/>
              </a:ext>
            </a:extLst>
          </p:cNvPr>
          <p:cNvPicPr>
            <a:picLocks noGrp="1" noChangeAspect="1" noChangeArrowheads="1"/>
          </p:cNvPicPr>
          <p:nvPr>
            <p:ph idx="19"/>
          </p:nvPr>
        </p:nvPicPr>
        <p:blipFill rotWithShape="1">
          <a:blip r:embed="rId3">
            <a:extLst>
              <a:ext uri="{BEBA8EAE-BF5A-486C-A8C5-ECC9F3942E4B}">
                <a14:imgProps xmlns:a14="http://schemas.microsoft.com/office/drawing/2010/main">
                  <a14:imgLayer r:embed="rId4">
                    <a14:imgEffect>
                      <a14:backgroundRemoval t="7073" b="99018" l="13438" r="87344">
                        <a14:foregroundMark x1="17656" y1="18271" x2="28906" y2="19057"/>
                        <a14:foregroundMark x1="28906" y1="19057" x2="62187" y2="16306"/>
                        <a14:foregroundMark x1="62187" y1="16306" x2="76094" y2="22397"/>
                        <a14:foregroundMark x1="76094" y1="22397" x2="85000" y2="35363"/>
                        <a14:foregroundMark x1="85000" y1="35363" x2="87500" y2="58350"/>
                        <a14:foregroundMark x1="87500" y1="58350" x2="83281" y2="65029"/>
                        <a14:foregroundMark x1="83281" y1="65029" x2="43438" y2="81729"/>
                        <a14:foregroundMark x1="43438" y1="81729" x2="35156" y2="77014"/>
                        <a14:foregroundMark x1="35156" y1="77014" x2="32500" y2="59528"/>
                        <a14:foregroundMark x1="32500" y1="59528" x2="46563" y2="29470"/>
                        <a14:foregroundMark x1="46563" y1="29470" x2="70781" y2="28291"/>
                        <a14:foregroundMark x1="70781" y1="28291" x2="82656" y2="55796"/>
                        <a14:foregroundMark x1="82656" y1="55796" x2="66250" y2="63065"/>
                        <a14:foregroundMark x1="66250" y1="63065" x2="37500" y2="35560"/>
                        <a14:foregroundMark x1="37500" y1="35560" x2="41094" y2="4715"/>
                        <a14:foregroundMark x1="41094" y1="4715" x2="64375" y2="31631"/>
                        <a14:foregroundMark x1="64375" y1="31631" x2="60313" y2="66798"/>
                        <a14:foregroundMark x1="60313" y1="66798" x2="34375" y2="73674"/>
                        <a14:foregroundMark x1="34375" y1="73674" x2="35781" y2="47937"/>
                        <a14:foregroundMark x1="35781" y1="47937" x2="71250" y2="40079"/>
                        <a14:foregroundMark x1="71250" y1="40079" x2="79063" y2="59136"/>
                        <a14:foregroundMark x1="79063" y1="59136" x2="55000" y2="59725"/>
                        <a14:foregroundMark x1="55000" y1="59725" x2="57656" y2="28094"/>
                        <a14:foregroundMark x1="57656" y1="28094" x2="75000" y2="53831"/>
                        <a14:foregroundMark x1="75000" y1="53831" x2="57344" y2="62868"/>
                        <a14:foregroundMark x1="57344" y1="62868" x2="32813" y2="55206"/>
                        <a14:foregroundMark x1="32813" y1="55206" x2="60625" y2="36149"/>
                        <a14:foregroundMark x1="60625" y1="36149" x2="80938" y2="44204"/>
                        <a14:foregroundMark x1="80938" y1="44204" x2="75313" y2="59332"/>
                        <a14:foregroundMark x1="75313" y1="59332" x2="57344" y2="63851"/>
                        <a14:foregroundMark x1="57344" y1="63851" x2="53594" y2="54617"/>
                        <a14:foregroundMark x1="53594" y1="54617" x2="52031" y2="56778"/>
                        <a14:foregroundMark x1="23750" y1="42633" x2="21406" y2="98625"/>
                        <a14:foregroundMark x1="21406" y1="98625" x2="56094" y2="97642"/>
                        <a14:foregroundMark x1="56094" y1="97642" x2="65781" y2="88016"/>
                        <a14:foregroundMark x1="65781" y1="88016" x2="63594" y2="81925"/>
                        <a14:foregroundMark x1="63594" y1="81925" x2="78281" y2="89587"/>
                        <a14:foregroundMark x1="78281" y1="89587" x2="83594" y2="99018"/>
                        <a14:foregroundMark x1="83594" y1="99018" x2="70938" y2="72495"/>
                        <a14:foregroundMark x1="70938" y1="72495" x2="70469" y2="72299"/>
                        <a14:foregroundMark x1="20781" y1="94106" x2="16719" y2="44794"/>
                        <a14:foregroundMark x1="16719" y1="44794" x2="18594" y2="34774"/>
                        <a14:foregroundMark x1="18594" y1="34774" x2="18281" y2="28487"/>
                        <a14:foregroundMark x1="17656" y1="28094" x2="25722" y2="12733"/>
                        <a14:foregroundMark x1="28920" y1="7511" x2="34063" y2="4715"/>
                        <a14:foregroundMark x1="34063" y1="4715" x2="56094" y2="19057"/>
                        <a14:foregroundMark x1="56094" y1="19057" x2="62969" y2="17878"/>
                        <a14:foregroundMark x1="62969" y1="17878" x2="67031" y2="12574"/>
                        <a14:foregroundMark x1="67031" y1="12574" x2="73594" y2="12574"/>
                        <a14:foregroundMark x1="73594" y1="12574" x2="85625" y2="39882"/>
                        <a14:foregroundMark x1="85625" y1="39882" x2="87344" y2="54224"/>
                        <a14:foregroundMark x1="87344" y1="54224" x2="82813" y2="63065"/>
                        <a14:foregroundMark x1="82813" y1="63065" x2="81094" y2="64244"/>
                        <a14:foregroundMark x1="81719" y1="78782" x2="81563" y2="34578"/>
                        <a14:foregroundMark x1="81563" y1="34578" x2="85781" y2="64440"/>
                        <a14:foregroundMark x1="85781" y1="64440" x2="83438" y2="90373"/>
                        <a14:foregroundMark x1="83438" y1="90373" x2="80469" y2="49116"/>
                        <a14:foregroundMark x1="80156" y1="33399" x2="78594" y2="26719"/>
                        <a14:foregroundMark x1="78594" y1="26719" x2="71406" y2="13163"/>
                        <a14:foregroundMark x1="71406" y1="13163" x2="61406" y2="6090"/>
                        <a14:foregroundMark x1="61406" y1="6090" x2="67344" y2="22397"/>
                        <a14:foregroundMark x1="67344" y1="22397" x2="83750" y2="34774"/>
                        <a14:foregroundMark x1="83750" y1="34774" x2="90313" y2="30452"/>
                        <a14:foregroundMark x1="90313" y1="30452" x2="87031" y2="16503"/>
                        <a14:foregroundMark x1="87031" y1="16503" x2="81406" y2="11984"/>
                        <a14:foregroundMark x1="81406" y1="11984" x2="73438" y2="20629"/>
                        <a14:foregroundMark x1="73438" y1="20629" x2="70469" y2="21611"/>
                        <a14:foregroundMark x1="74688" y1="19057" x2="69844" y2="10413"/>
                        <a14:foregroundMark x1="69844" y1="10413" x2="59062" y2="5305"/>
                        <a14:foregroundMark x1="59062" y1="5305" x2="30938" y2="6090"/>
                        <a14:foregroundMark x1="26410" y1="12788" x2="25625" y2="13949"/>
                        <a14:foregroundMark x1="30938" y1="6090" x2="29715" y2="7899"/>
                        <a14:foregroundMark x1="32114" y1="12830" x2="64375" y2="7269"/>
                        <a14:foregroundMark x1="25625" y1="13949" x2="30468" y2="13114"/>
                        <a14:foregroundMark x1="64375" y1="7269" x2="66563" y2="21218"/>
                        <a14:foregroundMark x1="15313" y1="15521" x2="20469" y2="82318"/>
                        <a14:foregroundMark x1="20469" y1="82318" x2="18594" y2="89980"/>
                        <a14:foregroundMark x1="18594" y1="89980" x2="15469" y2="81729"/>
                        <a14:foregroundMark x1="15469" y1="81729" x2="15000" y2="59332"/>
                        <a14:foregroundMark x1="15625" y1="92927" x2="13438" y2="19843"/>
                        <a14:foregroundMark x1="68906" y1="10216" x2="82813" y2="8055"/>
                        <a14:foregroundMark x1="82813" y1="8055" x2="86719" y2="10020"/>
                        <a14:backgroundMark x1="30938" y1="10413" x2="16250" y2="9234"/>
                      </a14:backgroundRemoval>
                    </a14:imgEffect>
                  </a14:imgLayer>
                </a14:imgProps>
              </a:ext>
              <a:ext uri="{28A0092B-C50C-407E-A947-70E740481C1C}">
                <a14:useLocalDpi xmlns:a14="http://schemas.microsoft.com/office/drawing/2010/main" val="0"/>
              </a:ext>
            </a:extLst>
          </a:blip>
          <a:srcRect l="14980" t="8935" r="15394" b="3999"/>
          <a:stretch>
            <a:fillRect/>
          </a:stretch>
        </p:blipFill>
        <p:spPr bwMode="auto">
          <a:xfrm>
            <a:off x="3808503" y="110593"/>
            <a:ext cx="4532132" cy="4498452"/>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7">
            <a:extLst>
              <a:ext uri="{FF2B5EF4-FFF2-40B4-BE49-F238E27FC236}">
                <a16:creationId xmlns:a16="http://schemas.microsoft.com/office/drawing/2014/main" id="{29CBCD93-E1AA-877C-7853-B62242C55F1B}"/>
              </a:ext>
            </a:extLst>
          </p:cNvPr>
          <p:cNvSpPr>
            <a:spLocks noGrp="1"/>
          </p:cNvSpPr>
          <p:nvPr>
            <p:ph idx="12"/>
          </p:nvPr>
        </p:nvSpPr>
        <p:spPr>
          <a:xfrm>
            <a:off x="3158066" y="4792204"/>
            <a:ext cx="5697545" cy="274637"/>
          </a:xfrm>
        </p:spPr>
        <p:txBody>
          <a:bodyPr/>
          <a:lstStyle/>
          <a:p>
            <a:pPr lvl="0">
              <a:buClrTx/>
              <a:buSzTx/>
              <a:defRPr/>
            </a:pPr>
            <a:r>
              <a:rPr lang="en-US"/>
              <a:t>Image source: Nourish. (n.d.). </a:t>
            </a:r>
            <a:r>
              <a:rPr lang="en-US" i="1"/>
              <a:t>Food system tools</a:t>
            </a:r>
            <a:r>
              <a:rPr lang="en-US"/>
              <a:t>. Retrieved May 27, 2025, from </a:t>
            </a:r>
            <a:r>
              <a:rPr lang="en-US">
                <a:hlinkClick r:id="rId5"/>
              </a:rPr>
              <a:t>https://www.nourishlife.org/teach/food-system-tools/</a:t>
            </a:r>
            <a:r>
              <a:rPr lang="en-US"/>
              <a:t> and </a:t>
            </a:r>
            <a:r>
              <a:rPr lang="en-US">
                <a:hlinkClick r:id="rId6"/>
              </a:rPr>
              <a:t>https://www.nourishlife.org/pdf/Nourish_Food_System_Map_18x24.pdf</a:t>
            </a:r>
            <a:r>
              <a:rPr lang="en-US"/>
              <a:t> </a:t>
            </a:r>
          </a:p>
        </p:txBody>
      </p:sp>
      <p:sp>
        <p:nvSpPr>
          <p:cNvPr id="6" name="Slide Number Placeholder 5">
            <a:extLst>
              <a:ext uri="{FF2B5EF4-FFF2-40B4-BE49-F238E27FC236}">
                <a16:creationId xmlns:a16="http://schemas.microsoft.com/office/drawing/2014/main" id="{F81613F7-E764-13C7-E740-00E3EBFD9ED6}"/>
              </a:ext>
            </a:extLst>
          </p:cNvPr>
          <p:cNvSpPr>
            <a:spLocks noGrp="1"/>
          </p:cNvSpPr>
          <p:nvPr>
            <p:ph type="sldNum" sz="quarter" idx="10"/>
          </p:nvPr>
        </p:nvSpPr>
        <p:spPr/>
        <p:txBody>
          <a:bodyPr/>
          <a:lstStyle/>
          <a:p>
            <a:fld id="{8ABDC324-684B-9C44-A484-D2B69E2467CF}" type="slidenum">
              <a:rPr lang="en-US" smtClean="0"/>
              <a:pPr/>
              <a:t>66</a:t>
            </a:fld>
            <a:endParaRPr lang="en-US"/>
          </a:p>
        </p:txBody>
      </p:sp>
    </p:spTree>
    <p:extLst>
      <p:ext uri="{BB962C8B-B14F-4D97-AF65-F5344CB8AC3E}">
        <p14:creationId xmlns:p14="http://schemas.microsoft.com/office/powerpoint/2010/main" val="291221201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0032D9-C879-8F31-4BA6-801F0609407A}"/>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637B1590-E2DB-1A87-F6B9-0B557AC4EE8E}"/>
              </a:ext>
            </a:extLst>
          </p:cNvPr>
          <p:cNvSpPr>
            <a:spLocks noGrp="1"/>
          </p:cNvSpPr>
          <p:nvPr>
            <p:ph type="title"/>
          </p:nvPr>
        </p:nvSpPr>
        <p:spPr/>
        <p:txBody>
          <a:bodyPr/>
          <a:lstStyle/>
          <a:p>
            <a:r>
              <a:rPr lang="en-US"/>
              <a:t>Case Study 2</a:t>
            </a:r>
            <a:endParaRPr lang="en-US" i="1"/>
          </a:p>
        </p:txBody>
      </p:sp>
      <p:sp>
        <p:nvSpPr>
          <p:cNvPr id="6" name="Slide Number Placeholder 5">
            <a:extLst>
              <a:ext uri="{FF2B5EF4-FFF2-40B4-BE49-F238E27FC236}">
                <a16:creationId xmlns:a16="http://schemas.microsoft.com/office/drawing/2014/main" id="{43E16E91-ECAC-BB3C-6BFC-34EB6A5E7BC3}"/>
              </a:ext>
            </a:extLst>
          </p:cNvPr>
          <p:cNvSpPr>
            <a:spLocks noGrp="1"/>
          </p:cNvSpPr>
          <p:nvPr>
            <p:ph type="sldNum" sz="quarter" idx="10"/>
          </p:nvPr>
        </p:nvSpPr>
        <p:spPr/>
        <p:txBody>
          <a:bodyPr/>
          <a:lstStyle/>
          <a:p>
            <a:fld id="{8ABDC324-684B-9C44-A484-D2B69E2467CF}" type="slidenum">
              <a:rPr lang="en-US" smtClean="0"/>
              <a:pPr/>
              <a:t>67</a:t>
            </a:fld>
            <a:endParaRPr lang="en-US"/>
          </a:p>
        </p:txBody>
      </p:sp>
    </p:spTree>
    <p:extLst>
      <p:ext uri="{BB962C8B-B14F-4D97-AF65-F5344CB8AC3E}">
        <p14:creationId xmlns:p14="http://schemas.microsoft.com/office/powerpoint/2010/main" val="171421647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B16606-0076-F700-2FCD-8FE99126013C}"/>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2E9D9282-2EBA-C393-648C-21E73B355337}"/>
              </a:ext>
            </a:extLst>
          </p:cNvPr>
          <p:cNvSpPr>
            <a:spLocks noGrp="1"/>
          </p:cNvSpPr>
          <p:nvPr>
            <p:ph type="title"/>
          </p:nvPr>
        </p:nvSpPr>
        <p:spPr/>
        <p:txBody>
          <a:bodyPr/>
          <a:lstStyle/>
          <a:p>
            <a:r>
              <a:rPr lang="en-US"/>
              <a:t>Case Study 3</a:t>
            </a:r>
            <a:endParaRPr lang="en-US" i="1"/>
          </a:p>
        </p:txBody>
      </p:sp>
      <p:sp>
        <p:nvSpPr>
          <p:cNvPr id="6" name="Slide Number Placeholder 5">
            <a:extLst>
              <a:ext uri="{FF2B5EF4-FFF2-40B4-BE49-F238E27FC236}">
                <a16:creationId xmlns:a16="http://schemas.microsoft.com/office/drawing/2014/main" id="{5A395DCF-F615-7627-0706-E38775A846C3}"/>
              </a:ext>
            </a:extLst>
          </p:cNvPr>
          <p:cNvSpPr>
            <a:spLocks noGrp="1"/>
          </p:cNvSpPr>
          <p:nvPr>
            <p:ph type="sldNum" sz="quarter" idx="10"/>
          </p:nvPr>
        </p:nvSpPr>
        <p:spPr/>
        <p:txBody>
          <a:bodyPr/>
          <a:lstStyle/>
          <a:p>
            <a:fld id="{8ABDC324-684B-9C44-A484-D2B69E2467CF}" type="slidenum">
              <a:rPr lang="en-US" smtClean="0"/>
              <a:pPr/>
              <a:t>68</a:t>
            </a:fld>
            <a:endParaRPr lang="en-US"/>
          </a:p>
        </p:txBody>
      </p:sp>
    </p:spTree>
    <p:extLst>
      <p:ext uri="{BB962C8B-B14F-4D97-AF65-F5344CB8AC3E}">
        <p14:creationId xmlns:p14="http://schemas.microsoft.com/office/powerpoint/2010/main" val="352544321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048E604D-DE97-8D45-6E1B-ED5215DDB206}"/>
              </a:ext>
            </a:extLst>
          </p:cNvPr>
          <p:cNvSpPr>
            <a:spLocks noGrp="1"/>
          </p:cNvSpPr>
          <p:nvPr>
            <p:ph type="title"/>
          </p:nvPr>
        </p:nvSpPr>
        <p:spPr>
          <a:xfrm>
            <a:off x="146304" y="1950164"/>
            <a:ext cx="2739771" cy="1243172"/>
          </a:xfrm>
        </p:spPr>
        <p:txBody>
          <a:bodyPr anchor="ctr"/>
          <a:lstStyle/>
          <a:p>
            <a:pPr algn="ctr"/>
            <a:r>
              <a:rPr lang="en-US" sz="4800"/>
              <a:t>Thank You!</a:t>
            </a:r>
          </a:p>
        </p:txBody>
      </p:sp>
      <p:sp>
        <p:nvSpPr>
          <p:cNvPr id="51" name="Content Placeholder 50">
            <a:extLst>
              <a:ext uri="{FF2B5EF4-FFF2-40B4-BE49-F238E27FC236}">
                <a16:creationId xmlns:a16="http://schemas.microsoft.com/office/drawing/2014/main" id="{587EB49E-B0E2-9C72-5165-9CE6718E91C6}"/>
              </a:ext>
            </a:extLst>
          </p:cNvPr>
          <p:cNvSpPr>
            <a:spLocks noGrp="1"/>
          </p:cNvSpPr>
          <p:nvPr>
            <p:ph idx="12"/>
          </p:nvPr>
        </p:nvSpPr>
        <p:spPr/>
        <p:txBody>
          <a:bodyPr/>
          <a:lstStyle/>
          <a:p>
            <a:endParaRPr lang="en-US"/>
          </a:p>
        </p:txBody>
      </p:sp>
      <p:pic>
        <p:nvPicPr>
          <p:cNvPr id="56" name="Picture Placeholder 55">
            <a:extLst>
              <a:ext uri="{FF2B5EF4-FFF2-40B4-BE49-F238E27FC236}">
                <a16:creationId xmlns:a16="http://schemas.microsoft.com/office/drawing/2014/main" id="{BF600A54-19B3-3320-1D4C-2CD675BDC6C7}"/>
              </a:ext>
              <a:ext uri="{C183D7F6-B498-43B3-948B-1728B52AA6E4}">
                <adec:decorative xmlns:adec="http://schemas.microsoft.com/office/drawing/2017/decorative" val="1"/>
              </a:ext>
            </a:extLst>
          </p:cNvPr>
          <p:cNvPicPr>
            <a:picLocks noGrp="1" noChangeAspect="1"/>
          </p:cNvPicPr>
          <p:nvPr>
            <p:ph type="pic" sz="quarter" idx="11"/>
          </p:nvPr>
        </p:nvPicPr>
        <p:blipFill>
          <a:blip r:embed="rId3"/>
          <a:srcRect l="4412" r="4412"/>
          <a:stretch>
            <a:fillRect/>
          </a:stretch>
        </p:blipFill>
        <p:spPr/>
      </p:pic>
      <p:sp>
        <p:nvSpPr>
          <p:cNvPr id="12" name="Slide Number Placeholder 11">
            <a:extLst>
              <a:ext uri="{FF2B5EF4-FFF2-40B4-BE49-F238E27FC236}">
                <a16:creationId xmlns:a16="http://schemas.microsoft.com/office/drawing/2014/main" id="{B2358CAE-4D6A-82EF-283D-75122E06CFF1}"/>
              </a:ext>
            </a:extLst>
          </p:cNvPr>
          <p:cNvSpPr>
            <a:spLocks noGrp="1"/>
          </p:cNvSpPr>
          <p:nvPr>
            <p:ph type="sldNum" sz="quarter" idx="10"/>
          </p:nvPr>
        </p:nvSpPr>
        <p:spPr/>
        <p:txBody>
          <a:bodyPr/>
          <a:lstStyle/>
          <a:p>
            <a:fld id="{8ABDC324-684B-9C44-A484-D2B69E2467CF}" type="slidenum">
              <a:rPr lang="en-US" smtClean="0">
                <a:solidFill>
                  <a:schemeClr val="bg1"/>
                </a:solidFill>
              </a:rPr>
              <a:pPr/>
              <a:t>69</a:t>
            </a:fld>
            <a:endParaRPr lang="en-US">
              <a:solidFill>
                <a:schemeClr val="bg1"/>
              </a:solidFill>
            </a:endParaRPr>
          </a:p>
        </p:txBody>
      </p:sp>
    </p:spTree>
    <p:extLst>
      <p:ext uri="{BB962C8B-B14F-4D97-AF65-F5344CB8AC3E}">
        <p14:creationId xmlns:p14="http://schemas.microsoft.com/office/powerpoint/2010/main" val="13188571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23BB046-EE2F-BC04-EECA-9EF2141BAC74}"/>
              </a:ext>
            </a:extLst>
          </p:cNvPr>
          <p:cNvSpPr>
            <a:spLocks noGrp="1"/>
          </p:cNvSpPr>
          <p:nvPr>
            <p:ph type="title"/>
          </p:nvPr>
        </p:nvSpPr>
        <p:spPr>
          <a:xfrm>
            <a:off x="2245084" y="1472513"/>
            <a:ext cx="6891500" cy="914400"/>
          </a:xfrm>
        </p:spPr>
        <p:txBody>
          <a:bodyPr/>
          <a:lstStyle/>
          <a:p>
            <a:r>
              <a:rPr lang="en-US"/>
              <a:t>Section A: Defining Equity in the </a:t>
            </a:r>
            <a:br>
              <a:rPr lang="en-US"/>
            </a:br>
            <a:r>
              <a:rPr lang="en-US"/>
              <a:t>Context of Nutrition and Health</a:t>
            </a:r>
          </a:p>
        </p:txBody>
      </p:sp>
      <p:sp>
        <p:nvSpPr>
          <p:cNvPr id="5" name="Slide Number Placeholder 4">
            <a:extLst>
              <a:ext uri="{FF2B5EF4-FFF2-40B4-BE49-F238E27FC236}">
                <a16:creationId xmlns:a16="http://schemas.microsoft.com/office/drawing/2014/main" id="{F6F75878-60BC-3DDB-2308-B15C4929710C}"/>
              </a:ext>
            </a:extLst>
          </p:cNvPr>
          <p:cNvSpPr>
            <a:spLocks noGrp="1"/>
          </p:cNvSpPr>
          <p:nvPr>
            <p:ph type="sldNum" sz="quarter" idx="10"/>
          </p:nvPr>
        </p:nvSpPr>
        <p:spPr>
          <a:xfrm>
            <a:off x="8342334" y="4813338"/>
            <a:ext cx="649266" cy="274637"/>
          </a:xfrm>
        </p:spPr>
        <p:txBody>
          <a:bodyPr/>
          <a:lstStyle/>
          <a:p>
            <a:fld id="{8ABDC324-684B-9C44-A484-D2B69E2467CF}" type="slidenum">
              <a:rPr lang="en-US" smtClean="0"/>
              <a:pPr/>
              <a:t>7</a:t>
            </a:fld>
            <a:endParaRPr lang="en-US"/>
          </a:p>
        </p:txBody>
      </p:sp>
    </p:spTree>
    <p:extLst>
      <p:ext uri="{BB962C8B-B14F-4D97-AF65-F5344CB8AC3E}">
        <p14:creationId xmlns:p14="http://schemas.microsoft.com/office/powerpoint/2010/main" val="425716675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5E1F83E-1F99-A628-4E91-E684676D2867}"/>
              </a:ext>
            </a:extLst>
          </p:cNvPr>
          <p:cNvSpPr>
            <a:spLocks noGrp="1"/>
          </p:cNvSpPr>
          <p:nvPr>
            <p:ph type="title"/>
          </p:nvPr>
        </p:nvSpPr>
        <p:spPr/>
        <p:txBody>
          <a:bodyPr/>
          <a:lstStyle/>
          <a:p>
            <a:r>
              <a:rPr lang="en-US" i="1"/>
              <a:t>Practice and Resources Booklet</a:t>
            </a:r>
          </a:p>
        </p:txBody>
      </p:sp>
      <p:sp>
        <p:nvSpPr>
          <p:cNvPr id="6" name="Slide Number Placeholder 5">
            <a:extLst>
              <a:ext uri="{FF2B5EF4-FFF2-40B4-BE49-F238E27FC236}">
                <a16:creationId xmlns:a16="http://schemas.microsoft.com/office/drawing/2014/main" id="{998A1E0E-5B0A-D411-4D3D-30F09425BE89}"/>
              </a:ext>
            </a:extLst>
          </p:cNvPr>
          <p:cNvSpPr>
            <a:spLocks noGrp="1"/>
          </p:cNvSpPr>
          <p:nvPr>
            <p:ph type="sldNum" sz="quarter" idx="10"/>
          </p:nvPr>
        </p:nvSpPr>
        <p:spPr/>
        <p:txBody>
          <a:bodyPr/>
          <a:lstStyle/>
          <a:p>
            <a:fld id="{8ABDC324-684B-9C44-A484-D2B69E2467CF}" type="slidenum">
              <a:rPr lang="en-US" smtClean="0"/>
              <a:pPr/>
              <a:t>70</a:t>
            </a:fld>
            <a:endParaRPr lang="en-US"/>
          </a:p>
        </p:txBody>
      </p:sp>
    </p:spTree>
    <p:extLst>
      <p:ext uri="{BB962C8B-B14F-4D97-AF65-F5344CB8AC3E}">
        <p14:creationId xmlns:p14="http://schemas.microsoft.com/office/powerpoint/2010/main" val="310395526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DDFB1F5-9780-0C25-8A1A-F6CC19BE07BF}"/>
              </a:ext>
            </a:extLst>
          </p:cNvPr>
          <p:cNvSpPr>
            <a:spLocks noGrp="1"/>
          </p:cNvSpPr>
          <p:nvPr>
            <p:ph type="title"/>
          </p:nvPr>
        </p:nvSpPr>
        <p:spPr>
          <a:xfrm>
            <a:off x="149224" y="53975"/>
            <a:ext cx="5257800" cy="857250"/>
          </a:xfrm>
        </p:spPr>
        <p:txBody>
          <a:bodyPr/>
          <a:lstStyle/>
          <a:p>
            <a:r>
              <a:rPr lang="en-US"/>
              <a:t>About This Presentation</a:t>
            </a:r>
          </a:p>
        </p:txBody>
      </p:sp>
      <p:sp>
        <p:nvSpPr>
          <p:cNvPr id="8" name="Text Placeholder 7">
            <a:extLst>
              <a:ext uri="{FF2B5EF4-FFF2-40B4-BE49-F238E27FC236}">
                <a16:creationId xmlns:a16="http://schemas.microsoft.com/office/drawing/2014/main" id="{F2A767C8-51CC-FEC3-F009-F5D707D04223}"/>
              </a:ext>
            </a:extLst>
          </p:cNvPr>
          <p:cNvSpPr>
            <a:spLocks noGrp="1"/>
          </p:cNvSpPr>
          <p:nvPr>
            <p:ph type="body" sz="quarter" idx="11"/>
          </p:nvPr>
        </p:nvSpPr>
        <p:spPr>
          <a:xfrm>
            <a:off x="149223" y="1285197"/>
            <a:ext cx="5257800" cy="389658"/>
          </a:xfrm>
        </p:spPr>
        <p:txBody>
          <a:bodyPr/>
          <a:lstStyle/>
          <a:p>
            <a:r>
              <a:rPr lang="en-US"/>
              <a:t>© Copyright 2025 </a:t>
            </a:r>
            <a:r>
              <a:rPr lang="en-US">
                <a:hlinkClick r:id="rId3">
                  <a:extLst>
                    <a:ext uri="{A12FA001-AC4F-418D-AE19-62706E023703}">
                      <ahyp:hlinkClr xmlns:ahyp="http://schemas.microsoft.com/office/drawing/2018/hyperlinkcolor" val="tx"/>
                    </a:ext>
                  </a:extLst>
                </a:hlinkClick>
              </a:rPr>
              <a:t>Johns Hopkins University</a:t>
            </a:r>
            <a:r>
              <a:rPr lang="en-US"/>
              <a:t>.</a:t>
            </a:r>
          </a:p>
        </p:txBody>
      </p:sp>
      <p:pic>
        <p:nvPicPr>
          <p:cNvPr id="54" name="Picture Placeholder 53">
            <a:extLst>
              <a:ext uri="{FF2B5EF4-FFF2-40B4-BE49-F238E27FC236}">
                <a16:creationId xmlns:a16="http://schemas.microsoft.com/office/drawing/2014/main" id="{8C0642B4-233A-01EB-27D2-5D1EE6FA2BEC}"/>
              </a:ext>
              <a:ext uri="{C183D7F6-B498-43B3-948B-1728B52AA6E4}">
                <adec:decorative xmlns:adec="http://schemas.microsoft.com/office/drawing/2017/decorative" val="1"/>
              </a:ext>
            </a:extLst>
          </p:cNvPr>
          <p:cNvPicPr>
            <a:picLocks noGrp="1" noChangeAspect="1"/>
          </p:cNvPicPr>
          <p:nvPr>
            <p:ph type="pic" sz="quarter" idx="15"/>
          </p:nvPr>
        </p:nvPicPr>
        <p:blipFill>
          <a:blip r:embed="rId4"/>
          <a:srcRect t="4701" b="4701"/>
          <a:stretch/>
        </p:blipFill>
        <p:spPr>
          <a:xfrm>
            <a:off x="149222" y="2150205"/>
            <a:ext cx="2319718" cy="722216"/>
          </a:xfrm>
        </p:spPr>
      </p:pic>
      <p:sp>
        <p:nvSpPr>
          <p:cNvPr id="9" name="Text Placeholder 8">
            <a:extLst>
              <a:ext uri="{FF2B5EF4-FFF2-40B4-BE49-F238E27FC236}">
                <a16:creationId xmlns:a16="http://schemas.microsoft.com/office/drawing/2014/main" id="{70524842-F264-0F31-A836-DF4AC958F48E}"/>
              </a:ext>
            </a:extLst>
          </p:cNvPr>
          <p:cNvSpPr>
            <a:spLocks noGrp="1"/>
          </p:cNvSpPr>
          <p:nvPr>
            <p:ph type="body" sz="quarter" idx="12"/>
          </p:nvPr>
        </p:nvSpPr>
        <p:spPr>
          <a:xfrm>
            <a:off x="2523744" y="2150205"/>
            <a:ext cx="2883278" cy="722216"/>
          </a:xfrm>
        </p:spPr>
        <p:txBody>
          <a:bodyPr/>
          <a:lstStyle/>
          <a:p>
            <a:r>
              <a:rPr lang="en-US">
                <a:hlinkClick r:id="rId5">
                  <a:extLst>
                    <a:ext uri="{A12FA001-AC4F-418D-AE19-62706E023703}">
                      <ahyp:hlinkClr xmlns:ahyp="http://schemas.microsoft.com/office/drawing/2018/hyperlinkcolor" val="tx"/>
                    </a:ext>
                  </a:extLst>
                </a:hlinkClick>
              </a:rPr>
              <a:t>Attribution-NonCommercial-ShareAlike 4.0 International</a:t>
            </a:r>
            <a:endParaRPr lang="en-US"/>
          </a:p>
        </p:txBody>
      </p:sp>
      <p:sp>
        <p:nvSpPr>
          <p:cNvPr id="79" name="Text Placeholder 78">
            <a:extLst>
              <a:ext uri="{FF2B5EF4-FFF2-40B4-BE49-F238E27FC236}">
                <a16:creationId xmlns:a16="http://schemas.microsoft.com/office/drawing/2014/main" id="{861D10C8-0659-202F-A8B8-A0C603DD1A2A}"/>
              </a:ext>
            </a:extLst>
          </p:cNvPr>
          <p:cNvSpPr>
            <a:spLocks noGrp="1"/>
          </p:cNvSpPr>
          <p:nvPr>
            <p:ph type="body" sz="quarter" idx="16"/>
          </p:nvPr>
        </p:nvSpPr>
        <p:spPr>
          <a:xfrm>
            <a:off x="149222" y="3329090"/>
            <a:ext cx="5257800" cy="722216"/>
          </a:xfrm>
        </p:spPr>
        <p:txBody>
          <a:bodyPr/>
          <a:lstStyle/>
          <a:p>
            <a:r>
              <a:rPr lang="en-US"/>
              <a:t>Produced by the Center for Teaching and Learning at the Johns Hopkins Bloomberg School of Public Health.</a:t>
            </a:r>
          </a:p>
        </p:txBody>
      </p:sp>
      <p:sp>
        <p:nvSpPr>
          <p:cNvPr id="14" name="Text Placeholder 13">
            <a:extLst>
              <a:ext uri="{FF2B5EF4-FFF2-40B4-BE49-F238E27FC236}">
                <a16:creationId xmlns:a16="http://schemas.microsoft.com/office/drawing/2014/main" id="{57DBF5B4-CF57-7153-06ED-FCB74D76DCD2}"/>
              </a:ext>
            </a:extLst>
          </p:cNvPr>
          <p:cNvSpPr>
            <a:spLocks noGrp="1"/>
          </p:cNvSpPr>
          <p:nvPr>
            <p:ph type="body" sz="quarter" idx="14"/>
          </p:nvPr>
        </p:nvSpPr>
        <p:spPr>
          <a:xfrm>
            <a:off x="149223" y="4792204"/>
            <a:ext cx="5257800" cy="274320"/>
          </a:xfrm>
        </p:spPr>
        <p:txBody>
          <a:bodyPr/>
          <a:lstStyle/>
          <a:p>
            <a:r>
              <a:rPr lang="en-US"/>
              <a:t>S2512</a:t>
            </a:r>
          </a:p>
        </p:txBody>
      </p:sp>
      <p:sp>
        <p:nvSpPr>
          <p:cNvPr id="6" name="Slide Number Placeholder 5">
            <a:extLst>
              <a:ext uri="{FF2B5EF4-FFF2-40B4-BE49-F238E27FC236}">
                <a16:creationId xmlns:a16="http://schemas.microsoft.com/office/drawing/2014/main" id="{9AC8DCE9-023A-A4B7-85EC-F03DFF7282F1}"/>
              </a:ext>
            </a:extLst>
          </p:cNvPr>
          <p:cNvSpPr>
            <a:spLocks noGrp="1"/>
          </p:cNvSpPr>
          <p:nvPr>
            <p:ph type="sldNum" sz="quarter" idx="10"/>
          </p:nvPr>
        </p:nvSpPr>
        <p:spPr>
          <a:xfrm>
            <a:off x="8339328" y="4810518"/>
            <a:ext cx="649224" cy="274637"/>
          </a:xfrm>
        </p:spPr>
        <p:txBody>
          <a:bodyPr/>
          <a:lstStyle/>
          <a:p>
            <a:fld id="{4F3F24AA-65AD-4E46-94D4-95CB0FA293CB}" type="slidenum">
              <a:rPr lang="en-US" smtClean="0"/>
              <a:pPr/>
              <a:t>71</a:t>
            </a:fld>
            <a:endParaRPr lang="en-US"/>
          </a:p>
        </p:txBody>
      </p:sp>
    </p:spTree>
    <p:extLst>
      <p:ext uri="{BB962C8B-B14F-4D97-AF65-F5344CB8AC3E}">
        <p14:creationId xmlns:p14="http://schemas.microsoft.com/office/powerpoint/2010/main" val="41319607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4B96C22-44DB-7C92-8C9C-7F6CCF74B9BE}"/>
              </a:ext>
            </a:extLst>
          </p:cNvPr>
          <p:cNvSpPr>
            <a:spLocks noGrp="1"/>
          </p:cNvSpPr>
          <p:nvPr>
            <p:ph type="title"/>
          </p:nvPr>
        </p:nvSpPr>
        <p:spPr>
          <a:xfrm>
            <a:off x="149313" y="53975"/>
            <a:ext cx="8842287" cy="857250"/>
          </a:xfrm>
        </p:spPr>
        <p:txBody>
          <a:bodyPr/>
          <a:lstStyle/>
          <a:p>
            <a:r>
              <a:rPr lang="en-US"/>
              <a:t>Equality Versus Equity</a:t>
            </a:r>
          </a:p>
        </p:txBody>
      </p:sp>
      <p:pic>
        <p:nvPicPr>
          <p:cNvPr id="18" name="Content Placeholder 17" descr="Image on left shows three people of different heights receive the same boost (equality) to make them taller, but they are still at different heights. Image on right shows the same three people of different heights receiving a specialized boost (equity) based on their height to make them all the same height.">
            <a:extLst>
              <a:ext uri="{FF2B5EF4-FFF2-40B4-BE49-F238E27FC236}">
                <a16:creationId xmlns:a16="http://schemas.microsoft.com/office/drawing/2014/main" id="{892049A5-08B7-973C-F917-58FD7ECCB516}"/>
              </a:ext>
              <a:ext uri="{C183D7F6-B498-43B3-948B-1728B52AA6E4}">
                <adec:decorative xmlns:adec="http://schemas.microsoft.com/office/drawing/2017/decorative" val="0"/>
              </a:ext>
            </a:extLst>
          </p:cNvPr>
          <p:cNvPicPr>
            <a:picLocks noGrp="1" noChangeAspect="1"/>
          </p:cNvPicPr>
          <p:nvPr>
            <p:ph idx="1"/>
          </p:nvPr>
        </p:nvPicPr>
        <p:blipFill>
          <a:blip r:embed="rId3"/>
          <a:stretch>
            <a:fillRect/>
          </a:stretch>
        </p:blipFill>
        <p:spPr>
          <a:xfrm>
            <a:off x="831728" y="1200150"/>
            <a:ext cx="7477369" cy="3390900"/>
          </a:xfrm>
          <a:prstGeom prst="rect">
            <a:avLst/>
          </a:prstGeom>
        </p:spPr>
      </p:pic>
      <p:sp>
        <p:nvSpPr>
          <p:cNvPr id="17" name="Content Placeholder 16">
            <a:extLst>
              <a:ext uri="{FF2B5EF4-FFF2-40B4-BE49-F238E27FC236}">
                <a16:creationId xmlns:a16="http://schemas.microsoft.com/office/drawing/2014/main" id="{B39E86A9-56BB-345C-1706-AE4E1554C9EE}"/>
              </a:ext>
            </a:extLst>
          </p:cNvPr>
          <p:cNvSpPr>
            <a:spLocks noGrp="1"/>
          </p:cNvSpPr>
          <p:nvPr>
            <p:ph idx="12"/>
          </p:nvPr>
        </p:nvSpPr>
        <p:spPr/>
        <p:txBody>
          <a:bodyPr/>
          <a:lstStyle/>
          <a:p>
            <a:r>
              <a:rPr lang="en-US"/>
              <a:t>Image source: The Studio, Shutterstock.</a:t>
            </a:r>
          </a:p>
        </p:txBody>
      </p:sp>
      <p:sp>
        <p:nvSpPr>
          <p:cNvPr id="3" name="Slide Number Placeholder 2">
            <a:extLst>
              <a:ext uri="{FF2B5EF4-FFF2-40B4-BE49-F238E27FC236}">
                <a16:creationId xmlns:a16="http://schemas.microsoft.com/office/drawing/2014/main" id="{B7B31DFE-E8EF-7D62-4BEE-9B900FBA49FB}"/>
              </a:ext>
            </a:extLst>
          </p:cNvPr>
          <p:cNvSpPr>
            <a:spLocks noGrp="1"/>
          </p:cNvSpPr>
          <p:nvPr>
            <p:ph type="sldNum" sz="quarter" idx="13"/>
          </p:nvPr>
        </p:nvSpPr>
        <p:spPr>
          <a:xfrm>
            <a:off x="8342334" y="4809744"/>
            <a:ext cx="649266" cy="274637"/>
          </a:xfrm>
        </p:spPr>
        <p:txBody>
          <a:bodyPr/>
          <a:lstStyle/>
          <a:p>
            <a:fld id="{8ABDC324-684B-9C44-A484-D2B69E2467CF}" type="slidenum">
              <a:rPr lang="en-US" smtClean="0"/>
              <a:pPr/>
              <a:t>8</a:t>
            </a:fld>
            <a:endParaRPr lang="en-US"/>
          </a:p>
        </p:txBody>
      </p:sp>
    </p:spTree>
    <p:extLst>
      <p:ext uri="{BB962C8B-B14F-4D97-AF65-F5344CB8AC3E}">
        <p14:creationId xmlns:p14="http://schemas.microsoft.com/office/powerpoint/2010/main" val="1695450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1EE990-47A9-C57A-2D06-9AFBD97327EE}"/>
              </a:ext>
            </a:extLst>
          </p:cNvPr>
          <p:cNvSpPr>
            <a:spLocks noGrp="1"/>
          </p:cNvSpPr>
          <p:nvPr>
            <p:ph type="title"/>
          </p:nvPr>
        </p:nvSpPr>
        <p:spPr>
          <a:xfrm>
            <a:off x="149313" y="53975"/>
            <a:ext cx="8842248" cy="857250"/>
          </a:xfrm>
        </p:spPr>
        <p:txBody>
          <a:bodyPr/>
          <a:lstStyle/>
          <a:p>
            <a:r>
              <a:rPr lang="en-US"/>
              <a:t>Social Determinants of Health</a:t>
            </a:r>
          </a:p>
        </p:txBody>
      </p:sp>
      <p:pic>
        <p:nvPicPr>
          <p:cNvPr id="25" name="Content Placeholder 24" descr="Social Economic Factors Drive Health Outcomes.  Factors (all affected by racisim and discrimination are:&#10;1. Economic Stability (employment, income, expenses, debt, medical bills support.&#10;2. Neighborhood and physical environment (housing, transportation, safety, parks, playgrounds, walkability, zip code/geography.&#10;3. Education (literacy, langauge, early children education, vocation training, higher education.&#10;4. Food (food security, access to healthy options).&#10;5. Community and social context (Social integration, support systems, community engagement, stress, exposure to violence/trauma.&#10;6. Health care system (health coverage, provider availability, provider linguistic and cultural competency, quality of care.&#10;&#10;Finally: Health outcomes are measured by mortality, morbidity, life expectancy, health care expenditures, health stataus, functional limitations.">
            <a:extLst>
              <a:ext uri="{FF2B5EF4-FFF2-40B4-BE49-F238E27FC236}">
                <a16:creationId xmlns:a16="http://schemas.microsoft.com/office/drawing/2014/main" id="{80C7D004-2069-1A7E-38D0-39FB91DCECC0}"/>
              </a:ext>
            </a:extLst>
          </p:cNvPr>
          <p:cNvPicPr>
            <a:picLocks noGrp="1" noChangeAspect="1"/>
          </p:cNvPicPr>
          <p:nvPr>
            <p:ph idx="1"/>
          </p:nvPr>
        </p:nvPicPr>
        <p:blipFill>
          <a:blip r:embed="rId3"/>
          <a:srcRect t="9198" b="12163"/>
          <a:stretch>
            <a:fillRect/>
          </a:stretch>
        </p:blipFill>
        <p:spPr>
          <a:xfrm>
            <a:off x="767331" y="1225118"/>
            <a:ext cx="7609337" cy="3365932"/>
          </a:xfrm>
        </p:spPr>
      </p:pic>
      <p:sp>
        <p:nvSpPr>
          <p:cNvPr id="13" name="Content Placeholder 12">
            <a:extLst>
              <a:ext uri="{FF2B5EF4-FFF2-40B4-BE49-F238E27FC236}">
                <a16:creationId xmlns:a16="http://schemas.microsoft.com/office/drawing/2014/main" id="{15116985-9F17-31D1-7735-859973C6D8A4}"/>
              </a:ext>
            </a:extLst>
          </p:cNvPr>
          <p:cNvSpPr>
            <a:spLocks noGrp="1"/>
          </p:cNvSpPr>
          <p:nvPr>
            <p:ph idx="12"/>
          </p:nvPr>
        </p:nvSpPr>
        <p:spPr>
          <a:xfrm>
            <a:off x="149313" y="4792204"/>
            <a:ext cx="7818120" cy="274638"/>
          </a:xfrm>
        </p:spPr>
        <p:txBody>
          <a:bodyPr/>
          <a:lstStyle/>
          <a:p>
            <a:r>
              <a:rPr lang="en-US"/>
              <a:t>Image source: Artiga, S. (2020). </a:t>
            </a:r>
            <a:r>
              <a:rPr lang="en-US" i="1"/>
              <a:t>Figure 2. Social and economic factors drive health outcomes</a:t>
            </a:r>
            <a:r>
              <a:rPr lang="en-US"/>
              <a:t> [Chart]. Health disparities are a symptom of broader social and economic Inequities. </a:t>
            </a:r>
            <a:r>
              <a:rPr lang="en-US" i="1"/>
              <a:t>KFF.</a:t>
            </a:r>
            <a:r>
              <a:rPr lang="en-US"/>
              <a:t> </a:t>
            </a:r>
            <a:r>
              <a:rPr lang="en-US">
                <a:hlinkClick r:id="rId4"/>
              </a:rPr>
              <a:t>https://www.kff.org/policy-watch/health-disparities-symptom-broader-social-economic-inequities/</a:t>
            </a:r>
            <a:endParaRPr lang="en-US"/>
          </a:p>
        </p:txBody>
      </p:sp>
      <p:sp>
        <p:nvSpPr>
          <p:cNvPr id="5" name="Slide Number Placeholder 4">
            <a:extLst>
              <a:ext uri="{FF2B5EF4-FFF2-40B4-BE49-F238E27FC236}">
                <a16:creationId xmlns:a16="http://schemas.microsoft.com/office/drawing/2014/main" id="{FB40EFE0-3483-6B6D-503E-5409436D7CA6}"/>
              </a:ext>
            </a:extLst>
          </p:cNvPr>
          <p:cNvSpPr>
            <a:spLocks noGrp="1"/>
          </p:cNvSpPr>
          <p:nvPr>
            <p:ph type="sldNum" sz="quarter" idx="13"/>
          </p:nvPr>
        </p:nvSpPr>
        <p:spPr>
          <a:xfrm>
            <a:off x="8342334" y="4809744"/>
            <a:ext cx="649266" cy="274637"/>
          </a:xfrm>
        </p:spPr>
        <p:txBody>
          <a:bodyPr/>
          <a:lstStyle/>
          <a:p>
            <a:fld id="{8ABDC324-684B-9C44-A484-D2B69E2467CF}" type="slidenum">
              <a:rPr lang="en-US" smtClean="0"/>
              <a:pPr/>
              <a:t>9</a:t>
            </a:fld>
            <a:endParaRPr lang="en-US"/>
          </a:p>
        </p:txBody>
      </p:sp>
    </p:spTree>
    <p:extLst>
      <p:ext uri="{BB962C8B-B14F-4D97-AF65-F5344CB8AC3E}">
        <p14:creationId xmlns:p14="http://schemas.microsoft.com/office/powerpoint/2010/main" val="371604875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heme/theme1.xml><?xml version="1.0" encoding="utf-8"?>
<a:theme xmlns:a="http://schemas.openxmlformats.org/drawingml/2006/main" name="CLF-2025">
  <a:themeElements>
    <a:clrScheme name="BSPH-04-17-25">
      <a:dk1>
        <a:srgbClr val="000000"/>
      </a:dk1>
      <a:lt1>
        <a:srgbClr val="FFFFFF"/>
      </a:lt1>
      <a:dk2>
        <a:srgbClr val="002C71"/>
      </a:dk2>
      <a:lt2>
        <a:srgbClr val="FEFAC9"/>
      </a:lt2>
      <a:accent1>
        <a:srgbClr val="002D72"/>
      </a:accent1>
      <a:accent2>
        <a:srgbClr val="0072CB"/>
      </a:accent2>
      <a:accent3>
        <a:srgbClr val="286140"/>
      </a:accent3>
      <a:accent4>
        <a:srgbClr val="A35C98"/>
      </a:accent4>
      <a:accent5>
        <a:srgbClr val="CF4520"/>
      </a:accent5>
      <a:accent6>
        <a:srgbClr val="F1C400"/>
      </a:accent6>
      <a:hlink>
        <a:srgbClr val="0077D8"/>
      </a:hlink>
      <a:folHlink>
        <a:srgbClr val="CF452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LF-PPT-Template" id="{CB0E786D-CA99-AB4F-B1E6-03EE24C1809A}" vid="{1AF7B7C3-4199-B64B-86BE-BF1A43089D1D}"/>
    </a:ext>
  </a:extLst>
</a:theme>
</file>

<file path=ppt/theme/theme10.xml><?xml version="1.0" encoding="utf-8"?>
<a:theme xmlns:a="http://schemas.openxmlformats.org/drawingml/2006/main" name="NOTICE ONLY—NOT A LAYOUT">
  <a:themeElements>
    <a:clrScheme name="BSPH-04-17-25">
      <a:dk1>
        <a:srgbClr val="000000"/>
      </a:dk1>
      <a:lt1>
        <a:srgbClr val="FFFFFF"/>
      </a:lt1>
      <a:dk2>
        <a:srgbClr val="002C71"/>
      </a:dk2>
      <a:lt2>
        <a:srgbClr val="FEFAC9"/>
      </a:lt2>
      <a:accent1>
        <a:srgbClr val="002D72"/>
      </a:accent1>
      <a:accent2>
        <a:srgbClr val="0072CB"/>
      </a:accent2>
      <a:accent3>
        <a:srgbClr val="286140"/>
      </a:accent3>
      <a:accent4>
        <a:srgbClr val="A35C98"/>
      </a:accent4>
      <a:accent5>
        <a:srgbClr val="CF4520"/>
      </a:accent5>
      <a:accent6>
        <a:srgbClr val="F1C400"/>
      </a:accent6>
      <a:hlink>
        <a:srgbClr val="0077D8"/>
      </a:hlink>
      <a:folHlink>
        <a:srgbClr val="CF452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LF-PPT-Template" id="{CB0E786D-CA99-AB4F-B1E6-03EE24C1809A}" vid="{EE017DB7-F04D-8A4A-94AF-24A0BF13293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Sections">
  <a:themeElements>
    <a:clrScheme name="BSPH-04-17-25">
      <a:dk1>
        <a:srgbClr val="000000"/>
      </a:dk1>
      <a:lt1>
        <a:srgbClr val="FFFFFF"/>
      </a:lt1>
      <a:dk2>
        <a:srgbClr val="002C71"/>
      </a:dk2>
      <a:lt2>
        <a:srgbClr val="FEFAC9"/>
      </a:lt2>
      <a:accent1>
        <a:srgbClr val="002D72"/>
      </a:accent1>
      <a:accent2>
        <a:srgbClr val="0072CB"/>
      </a:accent2>
      <a:accent3>
        <a:srgbClr val="286140"/>
      </a:accent3>
      <a:accent4>
        <a:srgbClr val="A35C98"/>
      </a:accent4>
      <a:accent5>
        <a:srgbClr val="CF4520"/>
      </a:accent5>
      <a:accent6>
        <a:srgbClr val="F1C400"/>
      </a:accent6>
      <a:hlink>
        <a:srgbClr val="0077D8"/>
      </a:hlink>
      <a:folHlink>
        <a:srgbClr val="CF452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LF-PPT-Template" id="{CB0E786D-CA99-AB4F-B1E6-03EE24C1809A}" vid="{960299FF-8A39-5A4A-90F2-E33807CB0F0E}"/>
    </a:ext>
  </a:extLst>
</a:theme>
</file>

<file path=ppt/theme/theme3.xml><?xml version="1.0" encoding="utf-8"?>
<a:theme xmlns:a="http://schemas.openxmlformats.org/drawingml/2006/main" name="One-liner">
  <a:themeElements>
    <a:clrScheme name="BSPH-04-17-25">
      <a:dk1>
        <a:srgbClr val="000000"/>
      </a:dk1>
      <a:lt1>
        <a:srgbClr val="FFFFFF"/>
      </a:lt1>
      <a:dk2>
        <a:srgbClr val="002C71"/>
      </a:dk2>
      <a:lt2>
        <a:srgbClr val="FEFAC9"/>
      </a:lt2>
      <a:accent1>
        <a:srgbClr val="002D72"/>
      </a:accent1>
      <a:accent2>
        <a:srgbClr val="0072CB"/>
      </a:accent2>
      <a:accent3>
        <a:srgbClr val="286140"/>
      </a:accent3>
      <a:accent4>
        <a:srgbClr val="A35C98"/>
      </a:accent4>
      <a:accent5>
        <a:srgbClr val="CF4520"/>
      </a:accent5>
      <a:accent6>
        <a:srgbClr val="F1C400"/>
      </a:accent6>
      <a:hlink>
        <a:srgbClr val="0077D8"/>
      </a:hlink>
      <a:folHlink>
        <a:srgbClr val="CF452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LF-PPT-Template" id="{CB0E786D-CA99-AB4F-B1E6-03EE24C1809A}" vid="{126FAEB5-4216-FA4D-8242-51003264E45A}"/>
    </a:ext>
  </a:extLst>
</a:theme>
</file>

<file path=ppt/theme/theme4.xml><?xml version="1.0" encoding="utf-8"?>
<a:theme xmlns:a="http://schemas.openxmlformats.org/drawingml/2006/main" name="One-liner blue">
  <a:themeElements>
    <a:clrScheme name="BSPH-04-17-25">
      <a:dk1>
        <a:srgbClr val="000000"/>
      </a:dk1>
      <a:lt1>
        <a:srgbClr val="FFFFFF"/>
      </a:lt1>
      <a:dk2>
        <a:srgbClr val="002C71"/>
      </a:dk2>
      <a:lt2>
        <a:srgbClr val="FEFAC9"/>
      </a:lt2>
      <a:accent1>
        <a:srgbClr val="002D72"/>
      </a:accent1>
      <a:accent2>
        <a:srgbClr val="0072CB"/>
      </a:accent2>
      <a:accent3>
        <a:srgbClr val="286140"/>
      </a:accent3>
      <a:accent4>
        <a:srgbClr val="A35C98"/>
      </a:accent4>
      <a:accent5>
        <a:srgbClr val="CF4520"/>
      </a:accent5>
      <a:accent6>
        <a:srgbClr val="F1C400"/>
      </a:accent6>
      <a:hlink>
        <a:srgbClr val="0077D8"/>
      </a:hlink>
      <a:folHlink>
        <a:srgbClr val="CF452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LF-PPT-Template" id="{CB0E786D-CA99-AB4F-B1E6-03EE24C1809A}" vid="{95D69388-A725-5445-96FE-53EC89E3857E}"/>
    </a:ext>
  </a:extLst>
</a:theme>
</file>

<file path=ppt/theme/theme5.xml><?xml version="1.0" encoding="utf-8"?>
<a:theme xmlns:a="http://schemas.openxmlformats.org/drawingml/2006/main" name="Copyright and acknowledgement Blue">
  <a:themeElements>
    <a:clrScheme name="BSPH-04-17-25">
      <a:dk1>
        <a:srgbClr val="000000"/>
      </a:dk1>
      <a:lt1>
        <a:srgbClr val="FFFFFF"/>
      </a:lt1>
      <a:dk2>
        <a:srgbClr val="002C71"/>
      </a:dk2>
      <a:lt2>
        <a:srgbClr val="FEFAC9"/>
      </a:lt2>
      <a:accent1>
        <a:srgbClr val="002D72"/>
      </a:accent1>
      <a:accent2>
        <a:srgbClr val="0072CB"/>
      </a:accent2>
      <a:accent3>
        <a:srgbClr val="286140"/>
      </a:accent3>
      <a:accent4>
        <a:srgbClr val="A35C98"/>
      </a:accent4>
      <a:accent5>
        <a:srgbClr val="CF4520"/>
      </a:accent5>
      <a:accent6>
        <a:srgbClr val="F1C400"/>
      </a:accent6>
      <a:hlink>
        <a:srgbClr val="0077D8"/>
      </a:hlink>
      <a:folHlink>
        <a:srgbClr val="CF452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LF-PPT-Template" id="{CB0E786D-CA99-AB4F-B1E6-03EE24C1809A}" vid="{84BEF530-B37E-E84E-A63A-D68F724B8670}"/>
    </a:ext>
  </a:extLst>
</a:theme>
</file>

<file path=ppt/theme/theme6.xml><?xml version="1.0" encoding="utf-8"?>
<a:theme xmlns:a="http://schemas.openxmlformats.org/drawingml/2006/main" name="Horizontal layouts">
  <a:themeElements>
    <a:clrScheme name="BSPH-04-17-25">
      <a:dk1>
        <a:srgbClr val="000000"/>
      </a:dk1>
      <a:lt1>
        <a:srgbClr val="FFFFFF"/>
      </a:lt1>
      <a:dk2>
        <a:srgbClr val="002C71"/>
      </a:dk2>
      <a:lt2>
        <a:srgbClr val="FEFAC9"/>
      </a:lt2>
      <a:accent1>
        <a:srgbClr val="002D72"/>
      </a:accent1>
      <a:accent2>
        <a:srgbClr val="0072CB"/>
      </a:accent2>
      <a:accent3>
        <a:srgbClr val="286140"/>
      </a:accent3>
      <a:accent4>
        <a:srgbClr val="A35C98"/>
      </a:accent4>
      <a:accent5>
        <a:srgbClr val="CF4520"/>
      </a:accent5>
      <a:accent6>
        <a:srgbClr val="F1C400"/>
      </a:accent6>
      <a:hlink>
        <a:srgbClr val="0077D8"/>
      </a:hlink>
      <a:folHlink>
        <a:srgbClr val="CF452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LF-PPT-Template" id="{CB0E786D-CA99-AB4F-B1E6-03EE24C1809A}" vid="{3776C8D0-5E6C-8643-A13F-75DA6E0BDD60}"/>
    </a:ext>
  </a:extLst>
</a:theme>
</file>

<file path=ppt/theme/theme7.xml><?xml version="1.0" encoding="utf-8"?>
<a:theme xmlns:a="http://schemas.openxmlformats.org/drawingml/2006/main" name="Vertical layouts">
  <a:themeElements>
    <a:clrScheme name="BSPH-04-17-25">
      <a:dk1>
        <a:srgbClr val="000000"/>
      </a:dk1>
      <a:lt1>
        <a:srgbClr val="FFFFFF"/>
      </a:lt1>
      <a:dk2>
        <a:srgbClr val="002C71"/>
      </a:dk2>
      <a:lt2>
        <a:srgbClr val="FEFAC9"/>
      </a:lt2>
      <a:accent1>
        <a:srgbClr val="002D72"/>
      </a:accent1>
      <a:accent2>
        <a:srgbClr val="0072CB"/>
      </a:accent2>
      <a:accent3>
        <a:srgbClr val="286140"/>
      </a:accent3>
      <a:accent4>
        <a:srgbClr val="A35C98"/>
      </a:accent4>
      <a:accent5>
        <a:srgbClr val="CF4520"/>
      </a:accent5>
      <a:accent6>
        <a:srgbClr val="F1C400"/>
      </a:accent6>
      <a:hlink>
        <a:srgbClr val="0077D8"/>
      </a:hlink>
      <a:folHlink>
        <a:srgbClr val="CF452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LF-PPT-Template" id="{CB0E786D-CA99-AB4F-B1E6-03EE24C1809A}" vid="{B08D6A25-47F9-ED4E-99C9-C39C36DD6D53}"/>
    </a:ext>
  </a:extLst>
</a:theme>
</file>

<file path=ppt/theme/theme8.xml><?xml version="1.0" encoding="utf-8"?>
<a:theme xmlns:a="http://schemas.openxmlformats.org/drawingml/2006/main" name="Vertical special layouts">
  <a:themeElements>
    <a:clrScheme name="BSPH-04-17-25">
      <a:dk1>
        <a:srgbClr val="000000"/>
      </a:dk1>
      <a:lt1>
        <a:srgbClr val="FFFFFF"/>
      </a:lt1>
      <a:dk2>
        <a:srgbClr val="002C71"/>
      </a:dk2>
      <a:lt2>
        <a:srgbClr val="FEFAC9"/>
      </a:lt2>
      <a:accent1>
        <a:srgbClr val="002D72"/>
      </a:accent1>
      <a:accent2>
        <a:srgbClr val="0072CB"/>
      </a:accent2>
      <a:accent3>
        <a:srgbClr val="286140"/>
      </a:accent3>
      <a:accent4>
        <a:srgbClr val="A35C98"/>
      </a:accent4>
      <a:accent5>
        <a:srgbClr val="CF4520"/>
      </a:accent5>
      <a:accent6>
        <a:srgbClr val="F1C400"/>
      </a:accent6>
      <a:hlink>
        <a:srgbClr val="0077D8"/>
      </a:hlink>
      <a:folHlink>
        <a:srgbClr val="CF452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LF-PPT-Template" id="{CB0E786D-CA99-AB4F-B1E6-03EE24C1809A}" vid="{29E35579-7B2B-364C-9820-E8E883C730CA}"/>
    </a:ext>
  </a:extLst>
</a:theme>
</file>

<file path=ppt/theme/theme9.xml><?xml version="1.0" encoding="utf-8"?>
<a:theme xmlns:a="http://schemas.openxmlformats.org/drawingml/2006/main" name="Horizontal special layouts">
  <a:themeElements>
    <a:clrScheme name="BSPH-04-17-25">
      <a:dk1>
        <a:srgbClr val="000000"/>
      </a:dk1>
      <a:lt1>
        <a:srgbClr val="FFFFFF"/>
      </a:lt1>
      <a:dk2>
        <a:srgbClr val="002C71"/>
      </a:dk2>
      <a:lt2>
        <a:srgbClr val="FEFAC9"/>
      </a:lt2>
      <a:accent1>
        <a:srgbClr val="002D72"/>
      </a:accent1>
      <a:accent2>
        <a:srgbClr val="0072CB"/>
      </a:accent2>
      <a:accent3>
        <a:srgbClr val="286140"/>
      </a:accent3>
      <a:accent4>
        <a:srgbClr val="A35C98"/>
      </a:accent4>
      <a:accent5>
        <a:srgbClr val="CF4520"/>
      </a:accent5>
      <a:accent6>
        <a:srgbClr val="F1C400"/>
      </a:accent6>
      <a:hlink>
        <a:srgbClr val="0077D8"/>
      </a:hlink>
      <a:folHlink>
        <a:srgbClr val="CF452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LF-PPT-Template" id="{CB0E786D-CA99-AB4F-B1E6-03EE24C1809A}" vid="{199C9597-5086-5340-B939-6AE3A545A99E}"/>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89A5674CC2DFC44966DDA8F3B62D595" ma:contentTypeVersion="14" ma:contentTypeDescription="Create a new document." ma:contentTypeScope="" ma:versionID="20241defd0d5bc62311171f83cad5314">
  <xsd:schema xmlns:xsd="http://www.w3.org/2001/XMLSchema" xmlns:xs="http://www.w3.org/2001/XMLSchema" xmlns:p="http://schemas.microsoft.com/office/2006/metadata/properties" xmlns:ns2="55408d7d-ddd9-4a9d-a562-c6b9551b3adf" xmlns:ns3="1315bc68-3730-411f-b8de-e49a394b0b38" targetNamespace="http://schemas.microsoft.com/office/2006/metadata/properties" ma:root="true" ma:fieldsID="a709bb6f166f1d946af8fd374a4b1c50" ns2:_="" ns3:_="">
    <xsd:import namespace="55408d7d-ddd9-4a9d-a562-c6b9551b3adf"/>
    <xsd:import namespace="1315bc68-3730-411f-b8de-e49a394b0b38"/>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SearchProperties" minOccurs="0"/>
                <xsd:element ref="ns3:SharedWithUsers" minOccurs="0"/>
                <xsd:element ref="ns3:SharedWithDetails" minOccurs="0"/>
                <xsd:element ref="ns2:lcf76f155ced4ddcb4097134ff3c332f" minOccurs="0"/>
                <xsd:element ref="ns2:MediaServiceDateTaken" minOccurs="0"/>
                <xsd:element ref="ns2:MediaServiceGenerationTime" minOccurs="0"/>
                <xsd:element ref="ns2:MediaServiceEventHashCode" minOccurs="0"/>
                <xsd:element ref="ns2:MediaServiceOCR" minOccurs="0"/>
                <xsd:element ref="ns2:MediaServiceBillingMetadata"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5408d7d-ddd9-4a9d-a562-c6b9551b3ad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1" nillable="true" ma:displayName="MediaServiceSearchProperties" ma:hidden="true" ma:internalName="MediaServiceSearchProperties" ma:readOnly="true">
      <xsd:simpleType>
        <xsd:restriction base="dms:Note"/>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f3f7c956-802a-45ac-b2ba-cc78506785fb" ma:termSetId="09814cd3-568e-fe90-9814-8d621ff8fb84" ma:anchorId="fba54fb3-c3e1-fe81-a776-ca4b69148c4d" ma:open="true" ma:isKeyword="false">
      <xsd:complexType>
        <xsd:sequence>
          <xsd:element ref="pc:Terms" minOccurs="0" maxOccurs="1"/>
        </xsd:sequence>
      </xsd:complex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BillingMetadata" ma:index="20" nillable="true" ma:displayName="MediaServiceBillingMetadata" ma:hidden="true" ma:internalName="MediaServiceBillingMetadata" ma:readOnly="true">
      <xsd:simpleType>
        <xsd:restriction base="dms:Note"/>
      </xsd:simpleType>
    </xsd:element>
    <xsd:element name="MediaLengthInSeconds" ma:index="21"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1315bc68-3730-411f-b8de-e49a394b0b38"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55408d7d-ddd9-4a9d-a562-c6b9551b3adf">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0D0FE18A-E6A1-423E-888F-6FF324BEC7C8}"/>
</file>

<file path=customXml/itemProps2.xml><?xml version="1.0" encoding="utf-8"?>
<ds:datastoreItem xmlns:ds="http://schemas.openxmlformats.org/officeDocument/2006/customXml" ds:itemID="{2383F635-9EF2-4490-9E4A-2ED94B0F5E6E}"/>
</file>

<file path=customXml/itemProps3.xml><?xml version="1.0" encoding="utf-8"?>
<ds:datastoreItem xmlns:ds="http://schemas.openxmlformats.org/officeDocument/2006/customXml" ds:itemID="{A5F7F14D-8FEF-4AEF-AD93-7EB30693148A}"/>
</file>

<file path=docProps/app.xml><?xml version="1.0" encoding="utf-8"?>
<Properties xmlns="http://schemas.openxmlformats.org/officeDocument/2006/extended-properties" xmlns:vt="http://schemas.openxmlformats.org/officeDocument/2006/docPropsVTypes">
  <Template>CLF-2025</Template>
  <TotalTime>0</TotalTime>
  <Words>19389</Words>
  <Application>Microsoft Macintosh PowerPoint</Application>
  <PresentationFormat>On-screen Show (16:9)</PresentationFormat>
  <Paragraphs>1281</Paragraphs>
  <Slides>71</Slides>
  <Notes>66</Notes>
  <HiddenSlides>0</HiddenSlides>
  <MMClips>0</MMClips>
  <ScaleCrop>false</ScaleCrop>
  <HeadingPairs>
    <vt:vector size="6" baseType="variant">
      <vt:variant>
        <vt:lpstr>Fonts Used</vt:lpstr>
      </vt:variant>
      <vt:variant>
        <vt:i4>21</vt:i4>
      </vt:variant>
      <vt:variant>
        <vt:lpstr>Theme</vt:lpstr>
      </vt:variant>
      <vt:variant>
        <vt:i4>10</vt:i4>
      </vt:variant>
      <vt:variant>
        <vt:lpstr>Slide Titles</vt:lpstr>
      </vt:variant>
      <vt:variant>
        <vt:i4>71</vt:i4>
      </vt:variant>
    </vt:vector>
  </HeadingPairs>
  <TitlesOfParts>
    <vt:vector size="102" baseType="lpstr">
      <vt:lpstr>Aptos</vt:lpstr>
      <vt:lpstr>Arial</vt:lpstr>
      <vt:lpstr>Bookman Old Style</vt:lpstr>
      <vt:lpstr>Calibri</vt:lpstr>
      <vt:lpstr>Cambria Math</vt:lpstr>
      <vt:lpstr>Cooper Hewitt</vt:lpstr>
      <vt:lpstr>Georgia</vt:lpstr>
      <vt:lpstr>Google Sans</vt:lpstr>
      <vt:lpstr>Lato</vt:lpstr>
      <vt:lpstr>Lucida Grande</vt:lpstr>
      <vt:lpstr>Montserrat</vt:lpstr>
      <vt:lpstr>Montserrat Medium</vt:lpstr>
      <vt:lpstr>Open Sans</vt:lpstr>
      <vt:lpstr>Open Sans SemiBold</vt:lpstr>
      <vt:lpstr>Segoe UI</vt:lpstr>
      <vt:lpstr>Source Sans Pro</vt:lpstr>
      <vt:lpstr>Source Sans Pro Web</vt:lpstr>
      <vt:lpstr>System Font Regular</vt:lpstr>
      <vt:lpstr>Tahoma</vt:lpstr>
      <vt:lpstr>Times New Roman</vt:lpstr>
      <vt:lpstr>Wingdings</vt:lpstr>
      <vt:lpstr>CLF-2025</vt:lpstr>
      <vt:lpstr>Sections</vt:lpstr>
      <vt:lpstr>One-liner</vt:lpstr>
      <vt:lpstr>One-liner blue</vt:lpstr>
      <vt:lpstr>Copyright and acknowledgement Blue</vt:lpstr>
      <vt:lpstr>Horizontal layouts</vt:lpstr>
      <vt:lpstr>Vertical layouts</vt:lpstr>
      <vt:lpstr>Vertical special layouts</vt:lpstr>
      <vt:lpstr>Horizontal special layouts</vt:lpstr>
      <vt:lpstr>NOTICE ONLY—NOT A LAYOUT</vt:lpstr>
      <vt:lpstr>Nourishing the Future: Sustainable Food Systems for Nutrition and Dietetic Students</vt:lpstr>
      <vt:lpstr>Food Systems for All</vt:lpstr>
      <vt:lpstr>Four Modules</vt:lpstr>
      <vt:lpstr>The Johns Hopkins Center for a Livable Future</vt:lpstr>
      <vt:lpstr>Food + Planet</vt:lpstr>
      <vt:lpstr>Learning Objectives </vt:lpstr>
      <vt:lpstr>Section A: Defining Equity in the  Context of Nutrition and Health</vt:lpstr>
      <vt:lpstr>Equality Versus Equity</vt:lpstr>
      <vt:lpstr>Social Determinants of Health</vt:lpstr>
      <vt:lpstr>Watch This CDC Video About the Social Determinants of Health</vt:lpstr>
      <vt:lpstr>Where Do You See Inequity and the Social Determinants of Health in this Framework? </vt:lpstr>
      <vt:lpstr>Inequities in the Food System Influence Outcomes</vt:lpstr>
      <vt:lpstr>What Is a Sustainable Food System?</vt:lpstr>
      <vt:lpstr>Section B: Inequities Across the Food System</vt:lpstr>
      <vt:lpstr>Essential Workers</vt:lpstr>
      <vt:lpstr>Food Systems Global Workforce</vt:lpstr>
      <vt:lpstr>Food Sector Employment</vt:lpstr>
      <vt:lpstr>US Agricultural Workers</vt:lpstr>
      <vt:lpstr>Crop Workers and Public Health</vt:lpstr>
      <vt:lpstr>Livestock Workers and Public Health</vt:lpstr>
      <vt:lpstr>Processing Workers and Public Health</vt:lpstr>
      <vt:lpstr>Neighboring Communities and Public Health</vt:lpstr>
      <vt:lpstr>Food Service and Retail Workers and Public Health</vt:lpstr>
      <vt:lpstr>What Have We not Covered in This Section? A Lot!</vt:lpstr>
      <vt:lpstr>Section C: Food Security and  Access to Nutritious Food</vt:lpstr>
      <vt:lpstr>Evolving Definition of Food Security</vt:lpstr>
      <vt:lpstr>Four Dimensions of Food Security</vt:lpstr>
      <vt:lpstr>US Food Insecurity Fluctuates Yet Persists</vt:lpstr>
      <vt:lpstr>Who Does Food Insecurity Impact?</vt:lpstr>
      <vt:lpstr>Food Insecurity in Households with Children</vt:lpstr>
      <vt:lpstr>Rates of Food Insecurity by State</vt:lpstr>
      <vt:lpstr>Risk of Food Insecurity by Race/Ethnicity</vt:lpstr>
      <vt:lpstr>People Who Work in the Food Chain Have 2–3 Times Higher Risk for Low and Very Low Food Security</vt:lpstr>
      <vt:lpstr>Factors Driving Food Insecurity in the United States</vt:lpstr>
      <vt:lpstr>Food Desert Versus Food Apartheid</vt:lpstr>
      <vt:lpstr>Baltimore City: Healthy Food Priority Areas</vt:lpstr>
      <vt:lpstr>Cycle of Food Insecurity </vt:lpstr>
      <vt:lpstr>Food Security Influences Nutrition Security and Health Outcomes </vt:lpstr>
      <vt:lpstr>Differences in United States Adult Dietary Patterns by Cardiometabolic Health and Socioeconomic Vulnerability</vt:lpstr>
      <vt:lpstr>Case Study 1</vt:lpstr>
      <vt:lpstr>Section D: How Can RDNs Help Achieve Sustainable, Healthy Food Systems for All?</vt:lpstr>
      <vt:lpstr>Dietitians Are Key Parts of the Solution</vt:lpstr>
      <vt:lpstr>Striving for Health Equity Is Core to Our Work</vt:lpstr>
      <vt:lpstr>Multilevel Approaches for RDNs to Promote Equity—1</vt:lpstr>
      <vt:lpstr>Multilevel Approaches for RDNs to Promote Equity—2</vt:lpstr>
      <vt:lpstr>Standards of Practice Toward Health Equity</vt:lpstr>
      <vt:lpstr>Standard 1: Identify and Address Social Determinants of Health</vt:lpstr>
      <vt:lpstr>Example: The Indigenous Nourishment Scales</vt:lpstr>
      <vt:lpstr>It Starts With Us!</vt:lpstr>
      <vt:lpstr>Discussion 1: Food Justice and Sovereignty</vt:lpstr>
      <vt:lpstr>Standard 2: Promote Sustainable Practices and Healthy Food for All</vt:lpstr>
      <vt:lpstr>Healthier Food Environments for All</vt:lpstr>
      <vt:lpstr>Example: ALMA Backyard Farms </vt:lpstr>
      <vt:lpstr>Example: Farm-to-School Programs</vt:lpstr>
      <vt:lpstr>Example: The Good Food Purchasing Program</vt:lpstr>
      <vt:lpstr>Standard 3: Maintain (and Build) Awareness of Public Health, Community Nutrition, and Population Health</vt:lpstr>
      <vt:lpstr>Advocate for Equity-Focused Food Policies</vt:lpstr>
      <vt:lpstr>Local Food Policy in Action </vt:lpstr>
      <vt:lpstr>Example: The Greater Kansas City Food Policy Coalition—1</vt:lpstr>
      <vt:lpstr>Example: The Greater Kansas City Food Policy Coalition—2</vt:lpstr>
      <vt:lpstr>Example: C40 Good Food Cities Declaration </vt:lpstr>
      <vt:lpstr>Standard 4: Recognize Global Nutrition</vt:lpstr>
      <vt:lpstr>Culturally Appropriate Diets</vt:lpstr>
      <vt:lpstr>Evaluating Nutrition Education</vt:lpstr>
      <vt:lpstr>Discussion 2: Social Determinants of Health</vt:lpstr>
      <vt:lpstr>Pulling it Together</vt:lpstr>
      <vt:lpstr>Case Study 2</vt:lpstr>
      <vt:lpstr>Case Study 3</vt:lpstr>
      <vt:lpstr>Thank You!</vt:lpstr>
      <vt:lpstr>Practice and Resources Booklet</vt:lpstr>
      <vt:lpstr>About This Presentation</vt:lpstr>
    </vt:vector>
  </TitlesOfParts>
  <Manager>Johns Hopkins Bloomberg School of Public Health</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Module 2 Food Systems for All</dc:title>
  <dc:subject/>
  <dc:creator>BSPH CLF</dc:creator>
  <cp:keywords/>
  <dc:description>© Copyright 2025 Johns Hopkins University.
Produced by the Center for Teaching and Learning at the Johns Hopkins Bloomberg School of Public Health.
Attribution-NonCommercial-ShareAlike 4.0 International: https://creativecommons.org/licenses/by-nc-sa/4.0/deed.en
Template last revised on October 2, 2025.</dc:description>
  <cp:lastModifiedBy>Mia Lamm</cp:lastModifiedBy>
  <cp:revision>4</cp:revision>
  <cp:lastPrinted>2015-12-30T15:17:52Z</cp:lastPrinted>
  <dcterms:created xsi:type="dcterms:W3CDTF">2025-10-21T20:28:29Z</dcterms:created>
  <dcterms:modified xsi:type="dcterms:W3CDTF">2026-01-26T18:38:45Z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0x010100689A5674CC2DFC44966DDA8F3B62D595</vt:lpwstr>
  </property>
</Properties>
</file>