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tags/tag3.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30" r:id="rId1"/>
    <p:sldMasterId id="2147484590" r:id="rId2"/>
    <p:sldMasterId id="2147484320" r:id="rId3"/>
    <p:sldMasterId id="2147484585" r:id="rId4"/>
    <p:sldMasterId id="2147484591" r:id="rId5"/>
    <p:sldMasterId id="2147483879" r:id="rId6"/>
    <p:sldMasterId id="2147484335" r:id="rId7"/>
    <p:sldMasterId id="2147484413" r:id="rId8"/>
    <p:sldMasterId id="2147484547" r:id="rId9"/>
    <p:sldMasterId id="2147484603" r:id="rId10"/>
  </p:sldMasterIdLst>
  <p:notesMasterIdLst>
    <p:notesMasterId r:id="rId75"/>
  </p:notesMasterIdLst>
  <p:handoutMasterIdLst>
    <p:handoutMasterId r:id="rId76"/>
  </p:handoutMasterIdLst>
  <p:sldIdLst>
    <p:sldId id="3712" r:id="rId11"/>
    <p:sldId id="3713" r:id="rId12"/>
    <p:sldId id="3709" r:id="rId13"/>
    <p:sldId id="3704" r:id="rId14"/>
    <p:sldId id="3720" r:id="rId15"/>
    <p:sldId id="3717" r:id="rId16"/>
    <p:sldId id="3715" r:id="rId17"/>
    <p:sldId id="3721" r:id="rId18"/>
    <p:sldId id="3733" r:id="rId19"/>
    <p:sldId id="3734" r:id="rId20"/>
    <p:sldId id="3735" r:id="rId21"/>
    <p:sldId id="3804" r:id="rId22"/>
    <p:sldId id="3737" r:id="rId23"/>
    <p:sldId id="3738" r:id="rId24"/>
    <p:sldId id="3741" r:id="rId25"/>
    <p:sldId id="3753" r:id="rId26"/>
    <p:sldId id="3743" r:id="rId27"/>
    <p:sldId id="3744" r:id="rId28"/>
    <p:sldId id="3815" r:id="rId29"/>
    <p:sldId id="3816" r:id="rId30"/>
    <p:sldId id="3809" r:id="rId31"/>
    <p:sldId id="3810" r:id="rId32"/>
    <p:sldId id="3811" r:id="rId33"/>
    <p:sldId id="3812" r:id="rId34"/>
    <p:sldId id="3761" r:id="rId35"/>
    <p:sldId id="3762" r:id="rId36"/>
    <p:sldId id="3763" r:id="rId37"/>
    <p:sldId id="3764" r:id="rId38"/>
    <p:sldId id="3765" r:id="rId39"/>
    <p:sldId id="3766" r:id="rId40"/>
    <p:sldId id="3767" r:id="rId41"/>
    <p:sldId id="3769" r:id="rId42"/>
    <p:sldId id="3771" r:id="rId43"/>
    <p:sldId id="3807" r:id="rId44"/>
    <p:sldId id="3772" r:id="rId45"/>
    <p:sldId id="3774" r:id="rId46"/>
    <p:sldId id="3773" r:id="rId47"/>
    <p:sldId id="3775" r:id="rId48"/>
    <p:sldId id="3776" r:id="rId49"/>
    <p:sldId id="3778" r:id="rId50"/>
    <p:sldId id="3779" r:id="rId51"/>
    <p:sldId id="3781" r:id="rId52"/>
    <p:sldId id="3782" r:id="rId53"/>
    <p:sldId id="3785" r:id="rId54"/>
    <p:sldId id="3787" r:id="rId55"/>
    <p:sldId id="3786" r:id="rId56"/>
    <p:sldId id="3783" r:id="rId57"/>
    <p:sldId id="3821" r:id="rId58"/>
    <p:sldId id="3788" r:id="rId59"/>
    <p:sldId id="3789" r:id="rId60"/>
    <p:sldId id="3791" r:id="rId61"/>
    <p:sldId id="3792" r:id="rId62"/>
    <p:sldId id="3793" r:id="rId63"/>
    <p:sldId id="3794" r:id="rId64"/>
    <p:sldId id="3795" r:id="rId65"/>
    <p:sldId id="3820" r:id="rId66"/>
    <p:sldId id="3818" r:id="rId67"/>
    <p:sldId id="3797" r:id="rId68"/>
    <p:sldId id="3798" r:id="rId69"/>
    <p:sldId id="3822" r:id="rId70"/>
    <p:sldId id="3808" r:id="rId71"/>
    <p:sldId id="3801" r:id="rId72"/>
    <p:sldId id="3819" r:id="rId73"/>
    <p:sldId id="3700" r:id="rId7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1116" userDrawn="1">
          <p15:clr>
            <a:srgbClr val="A4A3A4"/>
          </p15:clr>
        </p15:guide>
        <p15:guide id="4" orient="horz" pos="2196" userDrawn="1">
          <p15:clr>
            <a:srgbClr val="A4A3A4"/>
          </p15:clr>
        </p15:guide>
        <p15:guide id="5" orient="horz" pos="2940" userDrawn="1">
          <p15:clr>
            <a:srgbClr val="A4A3A4"/>
          </p15:clr>
        </p15:guide>
        <p15:guide id="7" pos="5760" userDrawn="1">
          <p15:clr>
            <a:srgbClr val="A4A3A4"/>
          </p15:clr>
        </p15:guide>
        <p15:guide id="8" pos="3663">
          <p15:clr>
            <a:srgbClr val="A4A3A4"/>
          </p15:clr>
        </p15:guide>
        <p15:guide id="10" pos="23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1DAB08-8816-48C9-E4AC-3DCB96DD8E19}" name="Pamela Berg" initials="PB" userId="S::prhubar1@jh.edu::1c09202a-4904-42ce-94c4-743c7b3861ac" providerId="AD"/>
  <p188:author id="{058C940F-14A5-5809-DFD0-64ADF5933E44}" name="Guest User" initials="GU" userId="S::urn:spo:tenantanon#3ff30058-19d6-4662-880f-e2139939ea74::" providerId="AD"/>
  <p188:author id="{8CA9F31E-AD8C-2B7E-16F3-52ED409953F6}" name="Mia Lamm" initials="ML" userId="Mia Lamm" providerId="None"/>
  <p188:author id="{F3FF805A-378C-25BF-5B6A-8BFC79EA1C60}" name="Carolyn Kowalski" initials="CK" userId="S::ckowals6@jh.edu::837ad647-5918-4a9b-930d-4f19b8f3968b" providerId="AD"/>
  <p188:author id="{0417D5A2-B0B8-69E6-0440-23159CA2844A}" name="Mary Munoz" initials="MM" userId="S::mmunoz1@jh.edu::48875815-e256-4fab-95ec-75150e97ab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E4F6"/>
    <a:srgbClr val="708549"/>
    <a:srgbClr val="0072CB"/>
    <a:srgbClr val="286140"/>
    <a:srgbClr val="418FDE"/>
    <a:srgbClr val="CF4520"/>
    <a:srgbClr val="D66D50"/>
    <a:srgbClr val="000000"/>
    <a:srgbClr val="9E8FB0"/>
    <a:srgbClr val="A45C9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DBD8A1-849C-7D49-9C2C-1F5E72472611}" v="32" dt="2026-01-21T17:17:40.3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116"/>
        <p:guide orient="horz" pos="2196"/>
        <p:guide orient="horz" pos="2940"/>
        <p:guide pos="5760"/>
        <p:guide pos="3663"/>
        <p:guide pos="230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customXml" Target="../customXml/item1.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tableStyles" Target="tableStyles.xml"/><Relationship Id="rId85"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notesMaster" Target="notesMasters/notesMaster1.xml"/><Relationship Id="rId83"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viewProps" Target="viewProps.xml"/><Relationship Id="rId81" Type="http://schemas.microsoft.com/office/2016/11/relationships/changesInfo" Target="changesInfos/changesInfo1.xml"/><Relationship Id="rId86"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61" Type="http://schemas.openxmlformats.org/officeDocument/2006/relationships/slide" Target="slides/slide51.xml"/><Relationship Id="rId8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yn Kowalski" userId="837ad647-5918-4a9b-930d-4f19b8f3968b" providerId="ADAL" clId="{EC04B65C-C474-5BDB-814C-EADC23EFEBAF}"/>
    <pc:docChg chg="undo custSel addSld modSld">
      <pc:chgData name="Carolyn Kowalski" userId="837ad647-5918-4a9b-930d-4f19b8f3968b" providerId="ADAL" clId="{EC04B65C-C474-5BDB-814C-EADC23EFEBAF}" dt="2026-01-21T16:55:30.179" v="460" actId="20577"/>
      <pc:docMkLst>
        <pc:docMk/>
      </pc:docMkLst>
      <pc:sldChg chg="modSp mod">
        <pc:chgData name="Carolyn Kowalski" userId="837ad647-5918-4a9b-930d-4f19b8f3968b" providerId="ADAL" clId="{EC04B65C-C474-5BDB-814C-EADC23EFEBAF}" dt="2026-01-21T15:54:33.591" v="93" actId="27636"/>
        <pc:sldMkLst>
          <pc:docMk/>
          <pc:sldMk cId="2729398402" sldId="3720"/>
        </pc:sldMkLst>
        <pc:spChg chg="mod">
          <ac:chgData name="Carolyn Kowalski" userId="837ad647-5918-4a9b-930d-4f19b8f3968b" providerId="ADAL" clId="{EC04B65C-C474-5BDB-814C-EADC23EFEBAF}" dt="2026-01-21T15:54:33.591" v="93" actId="27636"/>
          <ac:spMkLst>
            <pc:docMk/>
            <pc:sldMk cId="2729398402" sldId="3720"/>
            <ac:spMk id="48" creationId="{1CA5D605-20AC-8354-C576-8FB8F3116662}"/>
          </ac:spMkLst>
        </pc:spChg>
      </pc:sldChg>
      <pc:sldChg chg="modNotesTx">
        <pc:chgData name="Carolyn Kowalski" userId="837ad647-5918-4a9b-930d-4f19b8f3968b" providerId="ADAL" clId="{EC04B65C-C474-5BDB-814C-EADC23EFEBAF}" dt="2026-01-21T16:53:22.293" v="422" actId="20577"/>
        <pc:sldMkLst>
          <pc:docMk/>
          <pc:sldMk cId="1701030157" sldId="3737"/>
        </pc:sldMkLst>
      </pc:sldChg>
      <pc:sldChg chg="modNotesTx">
        <pc:chgData name="Carolyn Kowalski" userId="837ad647-5918-4a9b-930d-4f19b8f3968b" providerId="ADAL" clId="{EC04B65C-C474-5BDB-814C-EADC23EFEBAF}" dt="2026-01-21T16:53:57.648" v="448" actId="115"/>
        <pc:sldMkLst>
          <pc:docMk/>
          <pc:sldMk cId="3537590784" sldId="3738"/>
        </pc:sldMkLst>
      </pc:sldChg>
      <pc:sldChg chg="modNotesTx">
        <pc:chgData name="Carolyn Kowalski" userId="837ad647-5918-4a9b-930d-4f19b8f3968b" providerId="ADAL" clId="{EC04B65C-C474-5BDB-814C-EADC23EFEBAF}" dt="2026-01-21T16:54:01.257" v="449" actId="20577"/>
        <pc:sldMkLst>
          <pc:docMk/>
          <pc:sldMk cId="304651543" sldId="3741"/>
        </pc:sldMkLst>
      </pc:sldChg>
      <pc:sldChg chg="modSp mod">
        <pc:chgData name="Carolyn Kowalski" userId="837ad647-5918-4a9b-930d-4f19b8f3968b" providerId="ADAL" clId="{EC04B65C-C474-5BDB-814C-EADC23EFEBAF}" dt="2026-01-13T18:28:08.461" v="2" actId="20577"/>
        <pc:sldMkLst>
          <pc:docMk/>
          <pc:sldMk cId="2391970021" sldId="3743"/>
        </pc:sldMkLst>
        <pc:spChg chg="mod">
          <ac:chgData name="Carolyn Kowalski" userId="837ad647-5918-4a9b-930d-4f19b8f3968b" providerId="ADAL" clId="{EC04B65C-C474-5BDB-814C-EADC23EFEBAF}" dt="2026-01-13T18:28:08.461" v="2" actId="20577"/>
          <ac:spMkLst>
            <pc:docMk/>
            <pc:sldMk cId="2391970021" sldId="3743"/>
            <ac:spMk id="2" creationId="{87B17B46-0622-E9AA-E025-F1CAE9D811D2}"/>
          </ac:spMkLst>
        </pc:spChg>
      </pc:sldChg>
      <pc:sldChg chg="modSp mod modNotesTx">
        <pc:chgData name="Carolyn Kowalski" userId="837ad647-5918-4a9b-930d-4f19b8f3968b" providerId="ADAL" clId="{EC04B65C-C474-5BDB-814C-EADC23EFEBAF}" dt="2026-01-21T16:41:26.186" v="377" actId="20577"/>
        <pc:sldMkLst>
          <pc:docMk/>
          <pc:sldMk cId="1833753992" sldId="3753"/>
        </pc:sldMkLst>
        <pc:spChg chg="mod">
          <ac:chgData name="Carolyn Kowalski" userId="837ad647-5918-4a9b-930d-4f19b8f3968b" providerId="ADAL" clId="{EC04B65C-C474-5BDB-814C-EADC23EFEBAF}" dt="2026-01-21T16:40:34.074" v="355" actId="20577"/>
          <ac:spMkLst>
            <pc:docMk/>
            <pc:sldMk cId="1833753992" sldId="3753"/>
            <ac:spMk id="7" creationId="{69A27E11-EB68-1E89-3E45-D77603997452}"/>
          </ac:spMkLst>
        </pc:spChg>
        <pc:spChg chg="mod">
          <ac:chgData name="Carolyn Kowalski" userId="837ad647-5918-4a9b-930d-4f19b8f3968b" providerId="ADAL" clId="{EC04B65C-C474-5BDB-814C-EADC23EFEBAF}" dt="2026-01-21T15:52:57.876" v="71" actId="113"/>
          <ac:spMkLst>
            <pc:docMk/>
            <pc:sldMk cId="1833753992" sldId="3753"/>
            <ac:spMk id="10" creationId="{4EE62CD7-B5AA-4842-A168-EC9DA885E695}"/>
          </ac:spMkLst>
        </pc:spChg>
        <pc:spChg chg="mod">
          <ac:chgData name="Carolyn Kowalski" userId="837ad647-5918-4a9b-930d-4f19b8f3968b" providerId="ADAL" clId="{EC04B65C-C474-5BDB-814C-EADC23EFEBAF}" dt="2026-01-21T16:41:26.186" v="377" actId="20577"/>
          <ac:spMkLst>
            <pc:docMk/>
            <pc:sldMk cId="1833753992" sldId="3753"/>
            <ac:spMk id="19" creationId="{A114FB0B-8CF1-C652-9044-B57D96BCE135}"/>
          </ac:spMkLst>
        </pc:spChg>
      </pc:sldChg>
      <pc:sldChg chg="modNotesTx">
        <pc:chgData name="Carolyn Kowalski" userId="837ad647-5918-4a9b-930d-4f19b8f3968b" providerId="ADAL" clId="{EC04B65C-C474-5BDB-814C-EADC23EFEBAF}" dt="2026-01-21T16:54:28.493" v="455" actId="20577"/>
        <pc:sldMkLst>
          <pc:docMk/>
          <pc:sldMk cId="2025512045" sldId="3761"/>
        </pc:sldMkLst>
      </pc:sldChg>
      <pc:sldChg chg="modNotesTx">
        <pc:chgData name="Carolyn Kowalski" userId="837ad647-5918-4a9b-930d-4f19b8f3968b" providerId="ADAL" clId="{EC04B65C-C474-5BDB-814C-EADC23EFEBAF}" dt="2026-01-21T16:54:31.021" v="457" actId="20577"/>
        <pc:sldMkLst>
          <pc:docMk/>
          <pc:sldMk cId="4008504122" sldId="3762"/>
        </pc:sldMkLst>
      </pc:sldChg>
      <pc:sldChg chg="modNotesTx">
        <pc:chgData name="Carolyn Kowalski" userId="837ad647-5918-4a9b-930d-4f19b8f3968b" providerId="ADAL" clId="{EC04B65C-C474-5BDB-814C-EADC23EFEBAF}" dt="2026-01-21T16:54:36.994" v="459" actId="20577"/>
        <pc:sldMkLst>
          <pc:docMk/>
          <pc:sldMk cId="2291104938" sldId="3763"/>
        </pc:sldMkLst>
      </pc:sldChg>
      <pc:sldChg chg="modSp mod">
        <pc:chgData name="Carolyn Kowalski" userId="837ad647-5918-4a9b-930d-4f19b8f3968b" providerId="ADAL" clId="{EC04B65C-C474-5BDB-814C-EADC23EFEBAF}" dt="2026-01-21T15:54:33.756" v="95" actId="27636"/>
        <pc:sldMkLst>
          <pc:docMk/>
          <pc:sldMk cId="737980741" sldId="3764"/>
        </pc:sldMkLst>
        <pc:spChg chg="mod">
          <ac:chgData name="Carolyn Kowalski" userId="837ad647-5918-4a9b-930d-4f19b8f3968b" providerId="ADAL" clId="{EC04B65C-C474-5BDB-814C-EADC23EFEBAF}" dt="2026-01-21T15:54:33.756" v="95" actId="27636"/>
          <ac:spMkLst>
            <pc:docMk/>
            <pc:sldMk cId="737980741" sldId="3764"/>
            <ac:spMk id="16" creationId="{8CC1605B-D546-65EF-5AD3-C3638A79918A}"/>
          </ac:spMkLst>
        </pc:spChg>
      </pc:sldChg>
      <pc:sldChg chg="modSp mod">
        <pc:chgData name="Carolyn Kowalski" userId="837ad647-5918-4a9b-930d-4f19b8f3968b" providerId="ADAL" clId="{EC04B65C-C474-5BDB-814C-EADC23EFEBAF}" dt="2026-01-21T15:54:33.802" v="96" actId="27636"/>
        <pc:sldMkLst>
          <pc:docMk/>
          <pc:sldMk cId="2513639838" sldId="3767"/>
        </pc:sldMkLst>
        <pc:spChg chg="mod">
          <ac:chgData name="Carolyn Kowalski" userId="837ad647-5918-4a9b-930d-4f19b8f3968b" providerId="ADAL" clId="{EC04B65C-C474-5BDB-814C-EADC23EFEBAF}" dt="2026-01-21T15:54:33.802" v="96" actId="27636"/>
          <ac:spMkLst>
            <pc:docMk/>
            <pc:sldMk cId="2513639838" sldId="3767"/>
            <ac:spMk id="40" creationId="{E91355CF-A295-BAC7-5067-0036BC5B54C9}"/>
          </ac:spMkLst>
        </pc:spChg>
      </pc:sldChg>
      <pc:sldChg chg="modSp mod">
        <pc:chgData name="Carolyn Kowalski" userId="837ad647-5918-4a9b-930d-4f19b8f3968b" providerId="ADAL" clId="{EC04B65C-C474-5BDB-814C-EADC23EFEBAF}" dt="2026-01-21T15:54:33.852" v="97" actId="27636"/>
        <pc:sldMkLst>
          <pc:docMk/>
          <pc:sldMk cId="3831646358" sldId="3769"/>
        </pc:sldMkLst>
        <pc:spChg chg="mod">
          <ac:chgData name="Carolyn Kowalski" userId="837ad647-5918-4a9b-930d-4f19b8f3968b" providerId="ADAL" clId="{EC04B65C-C474-5BDB-814C-EADC23EFEBAF}" dt="2026-01-21T15:53:43.911" v="73" actId="113"/>
          <ac:spMkLst>
            <pc:docMk/>
            <pc:sldMk cId="3831646358" sldId="3769"/>
            <ac:spMk id="11" creationId="{7AB1FA4D-4C1A-14D8-2B25-86D6EFCBD390}"/>
          </ac:spMkLst>
        </pc:spChg>
        <pc:spChg chg="mod">
          <ac:chgData name="Carolyn Kowalski" userId="837ad647-5918-4a9b-930d-4f19b8f3968b" providerId="ADAL" clId="{EC04B65C-C474-5BDB-814C-EADC23EFEBAF}" dt="2026-01-21T15:54:33.852" v="97" actId="27636"/>
          <ac:spMkLst>
            <pc:docMk/>
            <pc:sldMk cId="3831646358" sldId="3769"/>
            <ac:spMk id="23" creationId="{B40AB40B-2F87-666B-F28F-BCBCDB99CE07}"/>
          </ac:spMkLst>
        </pc:spChg>
      </pc:sldChg>
      <pc:sldChg chg="modSp mod">
        <pc:chgData name="Carolyn Kowalski" userId="837ad647-5918-4a9b-930d-4f19b8f3968b" providerId="ADAL" clId="{EC04B65C-C474-5BDB-814C-EADC23EFEBAF}" dt="2026-01-21T15:54:33.939" v="99" actId="27636"/>
        <pc:sldMkLst>
          <pc:docMk/>
          <pc:sldMk cId="2314547048" sldId="3772"/>
        </pc:sldMkLst>
        <pc:spChg chg="mod">
          <ac:chgData name="Carolyn Kowalski" userId="837ad647-5918-4a9b-930d-4f19b8f3968b" providerId="ADAL" clId="{EC04B65C-C474-5BDB-814C-EADC23EFEBAF}" dt="2026-01-21T15:54:33.939" v="99" actId="27636"/>
          <ac:spMkLst>
            <pc:docMk/>
            <pc:sldMk cId="2314547048" sldId="3772"/>
            <ac:spMk id="8" creationId="{868322B4-E8EE-1800-38E6-2F96219ACF1F}"/>
          </ac:spMkLst>
        </pc:spChg>
      </pc:sldChg>
      <pc:sldChg chg="modNotesTx">
        <pc:chgData name="Carolyn Kowalski" userId="837ad647-5918-4a9b-930d-4f19b8f3968b" providerId="ADAL" clId="{EC04B65C-C474-5BDB-814C-EADC23EFEBAF}" dt="2026-01-21T16:06:36.907" v="217" actId="115"/>
        <pc:sldMkLst>
          <pc:docMk/>
          <pc:sldMk cId="1005814597" sldId="3774"/>
        </pc:sldMkLst>
      </pc:sldChg>
      <pc:sldChg chg="modSp mod">
        <pc:chgData name="Carolyn Kowalski" userId="837ad647-5918-4a9b-930d-4f19b8f3968b" providerId="ADAL" clId="{EC04B65C-C474-5BDB-814C-EADC23EFEBAF}" dt="2026-01-21T15:54:34.099" v="100" actId="27636"/>
        <pc:sldMkLst>
          <pc:docMk/>
          <pc:sldMk cId="1318700860" sldId="3775"/>
        </pc:sldMkLst>
        <pc:spChg chg="mod">
          <ac:chgData name="Carolyn Kowalski" userId="837ad647-5918-4a9b-930d-4f19b8f3968b" providerId="ADAL" clId="{EC04B65C-C474-5BDB-814C-EADC23EFEBAF}" dt="2026-01-21T15:54:34.099" v="100" actId="27636"/>
          <ac:spMkLst>
            <pc:docMk/>
            <pc:sldMk cId="1318700860" sldId="3775"/>
            <ac:spMk id="20" creationId="{4EEB270E-CE00-49FD-87A0-EB4CE566ED96}"/>
          </ac:spMkLst>
        </pc:spChg>
      </pc:sldChg>
      <pc:sldChg chg="modSp mod">
        <pc:chgData name="Carolyn Kowalski" userId="837ad647-5918-4a9b-930d-4f19b8f3968b" providerId="ADAL" clId="{EC04B65C-C474-5BDB-814C-EADC23EFEBAF}" dt="2026-01-21T15:55:25.506" v="127" actId="20577"/>
        <pc:sldMkLst>
          <pc:docMk/>
          <pc:sldMk cId="2218792715" sldId="3778"/>
        </pc:sldMkLst>
        <pc:spChg chg="mod">
          <ac:chgData name="Carolyn Kowalski" userId="837ad647-5918-4a9b-930d-4f19b8f3968b" providerId="ADAL" clId="{EC04B65C-C474-5BDB-814C-EADC23EFEBAF}" dt="2026-01-21T15:55:25.506" v="127" actId="20577"/>
          <ac:spMkLst>
            <pc:docMk/>
            <pc:sldMk cId="2218792715" sldId="3778"/>
            <ac:spMk id="9" creationId="{90801D59-9620-E8DB-9867-228D1040DEF8}"/>
          </ac:spMkLst>
        </pc:spChg>
      </pc:sldChg>
      <pc:sldChg chg="modSp mod">
        <pc:chgData name="Carolyn Kowalski" userId="837ad647-5918-4a9b-930d-4f19b8f3968b" providerId="ADAL" clId="{EC04B65C-C474-5BDB-814C-EADC23EFEBAF}" dt="2026-01-21T15:54:33.479" v="92" actId="27636"/>
        <pc:sldMkLst>
          <pc:docMk/>
          <pc:sldMk cId="2264527910" sldId="3779"/>
        </pc:sldMkLst>
        <pc:spChg chg="mod">
          <ac:chgData name="Carolyn Kowalski" userId="837ad647-5918-4a9b-930d-4f19b8f3968b" providerId="ADAL" clId="{EC04B65C-C474-5BDB-814C-EADC23EFEBAF}" dt="2026-01-21T15:54:33.479" v="92" actId="27636"/>
          <ac:spMkLst>
            <pc:docMk/>
            <pc:sldMk cId="2264527910" sldId="3779"/>
            <ac:spMk id="24" creationId="{276E33CF-87CA-CB7C-8613-AE9687F63DF6}"/>
          </ac:spMkLst>
        </pc:spChg>
      </pc:sldChg>
      <pc:sldChg chg="modSp mod">
        <pc:chgData name="Carolyn Kowalski" userId="837ad647-5918-4a9b-930d-4f19b8f3968b" providerId="ADAL" clId="{EC04B65C-C474-5BDB-814C-EADC23EFEBAF}" dt="2026-01-21T15:58:24.858" v="131" actId="121"/>
        <pc:sldMkLst>
          <pc:docMk/>
          <pc:sldMk cId="560846922" sldId="3781"/>
        </pc:sldMkLst>
        <pc:spChg chg="mod">
          <ac:chgData name="Carolyn Kowalski" userId="837ad647-5918-4a9b-930d-4f19b8f3968b" providerId="ADAL" clId="{EC04B65C-C474-5BDB-814C-EADC23EFEBAF}" dt="2026-01-21T15:58:24.858" v="131" actId="121"/>
          <ac:spMkLst>
            <pc:docMk/>
            <pc:sldMk cId="560846922" sldId="3781"/>
            <ac:spMk id="5" creationId="{45F977D9-2C8C-1610-127D-3EBA22CF9F6B}"/>
          </ac:spMkLst>
        </pc:spChg>
      </pc:sldChg>
      <pc:sldChg chg="modNotesTx">
        <pc:chgData name="Carolyn Kowalski" userId="837ad647-5918-4a9b-930d-4f19b8f3968b" providerId="ADAL" clId="{EC04B65C-C474-5BDB-814C-EADC23EFEBAF}" dt="2026-01-21T16:45:48.985" v="416" actId="20577"/>
        <pc:sldMkLst>
          <pc:docMk/>
          <pc:sldMk cId="2156129906" sldId="3782"/>
        </pc:sldMkLst>
      </pc:sldChg>
      <pc:sldChg chg="modSp mod modClrScheme chgLayout modNotesTx">
        <pc:chgData name="Carolyn Kowalski" userId="837ad647-5918-4a9b-930d-4f19b8f3968b" providerId="ADAL" clId="{EC04B65C-C474-5BDB-814C-EADC23EFEBAF}" dt="2026-01-21T16:45:19.597" v="392" actId="20577"/>
        <pc:sldMkLst>
          <pc:docMk/>
          <pc:sldMk cId="604964783" sldId="3783"/>
        </pc:sldMkLst>
        <pc:spChg chg="mod ord">
          <ac:chgData name="Carolyn Kowalski" userId="837ad647-5918-4a9b-930d-4f19b8f3968b" providerId="ADAL" clId="{EC04B65C-C474-5BDB-814C-EADC23EFEBAF}" dt="2026-01-21T15:58:45.426" v="132" actId="700"/>
          <ac:spMkLst>
            <pc:docMk/>
            <pc:sldMk cId="604964783" sldId="3783"/>
            <ac:spMk id="6" creationId="{B818F8DA-753B-F7EB-B3EB-165030CA6E02}"/>
          </ac:spMkLst>
        </pc:spChg>
        <pc:spChg chg="mod ord">
          <ac:chgData name="Carolyn Kowalski" userId="837ad647-5918-4a9b-930d-4f19b8f3968b" providerId="ADAL" clId="{EC04B65C-C474-5BDB-814C-EADC23EFEBAF}" dt="2026-01-21T15:58:45.426" v="132" actId="700"/>
          <ac:spMkLst>
            <pc:docMk/>
            <pc:sldMk cId="604964783" sldId="3783"/>
            <ac:spMk id="9" creationId="{1D1FC18F-8228-9401-B082-29D7618AB35D}"/>
          </ac:spMkLst>
        </pc:spChg>
        <pc:spChg chg="mod ord">
          <ac:chgData name="Carolyn Kowalski" userId="837ad647-5918-4a9b-930d-4f19b8f3968b" providerId="ADAL" clId="{EC04B65C-C474-5BDB-814C-EADC23EFEBAF}" dt="2026-01-21T16:00:16.931" v="162" actId="20577"/>
          <ac:spMkLst>
            <pc:docMk/>
            <pc:sldMk cId="604964783" sldId="3783"/>
            <ac:spMk id="21" creationId="{E0EFE03C-3B96-E3D7-E446-196281FB7911}"/>
          </ac:spMkLst>
        </pc:spChg>
        <pc:spChg chg="mod ord">
          <ac:chgData name="Carolyn Kowalski" userId="837ad647-5918-4a9b-930d-4f19b8f3968b" providerId="ADAL" clId="{EC04B65C-C474-5BDB-814C-EADC23EFEBAF}" dt="2026-01-21T15:58:45.426" v="132" actId="700"/>
          <ac:spMkLst>
            <pc:docMk/>
            <pc:sldMk cId="604964783" sldId="3783"/>
            <ac:spMk id="33" creationId="{B8E7455C-A5FA-C1D0-C151-BFE70B78CB72}"/>
          </ac:spMkLst>
        </pc:spChg>
        <pc:picChg chg="mod ord">
          <ac:chgData name="Carolyn Kowalski" userId="837ad647-5918-4a9b-930d-4f19b8f3968b" providerId="ADAL" clId="{EC04B65C-C474-5BDB-814C-EADC23EFEBAF}" dt="2026-01-21T15:58:45.426" v="132" actId="700"/>
          <ac:picMkLst>
            <pc:docMk/>
            <pc:sldMk cId="604964783" sldId="3783"/>
            <ac:picMk id="23" creationId="{3FFB252A-5E7A-06AA-A97C-17FA8939BC5D}"/>
          </ac:picMkLst>
        </pc:picChg>
      </pc:sldChg>
      <pc:sldChg chg="modNotesTx">
        <pc:chgData name="Carolyn Kowalski" userId="837ad647-5918-4a9b-930d-4f19b8f3968b" providerId="ADAL" clId="{EC04B65C-C474-5BDB-814C-EADC23EFEBAF}" dt="2026-01-21T16:45:42.661" v="410" actId="20577"/>
        <pc:sldMkLst>
          <pc:docMk/>
          <pc:sldMk cId="1813949782" sldId="3785"/>
        </pc:sldMkLst>
      </pc:sldChg>
      <pc:sldChg chg="modNotesTx">
        <pc:chgData name="Carolyn Kowalski" userId="837ad647-5918-4a9b-930d-4f19b8f3968b" providerId="ADAL" clId="{EC04B65C-C474-5BDB-814C-EADC23EFEBAF}" dt="2026-01-21T16:45:27.600" v="398" actId="20577"/>
        <pc:sldMkLst>
          <pc:docMk/>
          <pc:sldMk cId="190237786" sldId="3786"/>
        </pc:sldMkLst>
      </pc:sldChg>
      <pc:sldChg chg="modNotesTx">
        <pc:chgData name="Carolyn Kowalski" userId="837ad647-5918-4a9b-930d-4f19b8f3968b" providerId="ADAL" clId="{EC04B65C-C474-5BDB-814C-EADC23EFEBAF}" dt="2026-01-21T16:45:35.837" v="404" actId="20577"/>
        <pc:sldMkLst>
          <pc:docMk/>
          <pc:sldMk cId="1319197972" sldId="3787"/>
        </pc:sldMkLst>
      </pc:sldChg>
      <pc:sldChg chg="modSp mod">
        <pc:chgData name="Carolyn Kowalski" userId="837ad647-5918-4a9b-930d-4f19b8f3968b" providerId="ADAL" clId="{EC04B65C-C474-5BDB-814C-EADC23EFEBAF}" dt="2026-01-21T16:00:30.331" v="166" actId="113"/>
        <pc:sldMkLst>
          <pc:docMk/>
          <pc:sldMk cId="2564291112" sldId="3789"/>
        </pc:sldMkLst>
        <pc:spChg chg="mod">
          <ac:chgData name="Carolyn Kowalski" userId="837ad647-5918-4a9b-930d-4f19b8f3968b" providerId="ADAL" clId="{EC04B65C-C474-5BDB-814C-EADC23EFEBAF}" dt="2026-01-21T16:00:30.331" v="166" actId="113"/>
          <ac:spMkLst>
            <pc:docMk/>
            <pc:sldMk cId="2564291112" sldId="3789"/>
            <ac:spMk id="36" creationId="{E114F402-0274-F935-FC71-DD29CF88A733}"/>
          </ac:spMkLst>
        </pc:spChg>
        <pc:spChg chg="mod">
          <ac:chgData name="Carolyn Kowalski" userId="837ad647-5918-4a9b-930d-4f19b8f3968b" providerId="ADAL" clId="{EC04B65C-C474-5BDB-814C-EADC23EFEBAF}" dt="2026-01-21T16:00:29.983" v="165" actId="113"/>
          <ac:spMkLst>
            <pc:docMk/>
            <pc:sldMk cId="2564291112" sldId="3789"/>
            <ac:spMk id="37" creationId="{44639C30-E62C-9F66-BD82-3F93323269A2}"/>
          </ac:spMkLst>
        </pc:spChg>
      </pc:sldChg>
      <pc:sldChg chg="modNotesTx">
        <pc:chgData name="Carolyn Kowalski" userId="837ad647-5918-4a9b-930d-4f19b8f3968b" providerId="ADAL" clId="{EC04B65C-C474-5BDB-814C-EADC23EFEBAF}" dt="2026-01-21T16:55:30.179" v="460" actId="20577"/>
        <pc:sldMkLst>
          <pc:docMk/>
          <pc:sldMk cId="311430907" sldId="3791"/>
        </pc:sldMkLst>
      </pc:sldChg>
      <pc:sldChg chg="modSp mod modNotesTx">
        <pc:chgData name="Carolyn Kowalski" userId="837ad647-5918-4a9b-930d-4f19b8f3968b" providerId="ADAL" clId="{EC04B65C-C474-5BDB-814C-EADC23EFEBAF}" dt="2026-01-21T16:17:04.882" v="320" actId="20577"/>
        <pc:sldMkLst>
          <pc:docMk/>
          <pc:sldMk cId="3336876391" sldId="3797"/>
        </pc:sldMkLst>
        <pc:spChg chg="mod">
          <ac:chgData name="Carolyn Kowalski" userId="837ad647-5918-4a9b-930d-4f19b8f3968b" providerId="ADAL" clId="{EC04B65C-C474-5BDB-814C-EADC23EFEBAF}" dt="2026-01-21T16:04:42.276" v="213" actId="20577"/>
          <ac:spMkLst>
            <pc:docMk/>
            <pc:sldMk cId="3336876391" sldId="3797"/>
            <ac:spMk id="25" creationId="{18C86026-FE03-85AA-DF77-95B1D50D7C0E}"/>
          </ac:spMkLst>
        </pc:spChg>
      </pc:sldChg>
      <pc:sldChg chg="modSp mod modNotesTx">
        <pc:chgData name="Carolyn Kowalski" userId="837ad647-5918-4a9b-930d-4f19b8f3968b" providerId="ADAL" clId="{EC04B65C-C474-5BDB-814C-EADC23EFEBAF}" dt="2026-01-21T16:26:13.151" v="323" actId="20577"/>
        <pc:sldMkLst>
          <pc:docMk/>
          <pc:sldMk cId="1510578067" sldId="3798"/>
        </pc:sldMkLst>
        <pc:spChg chg="mod">
          <ac:chgData name="Carolyn Kowalski" userId="837ad647-5918-4a9b-930d-4f19b8f3968b" providerId="ADAL" clId="{EC04B65C-C474-5BDB-814C-EADC23EFEBAF}" dt="2026-01-21T16:26:13.151" v="323" actId="20577"/>
          <ac:spMkLst>
            <pc:docMk/>
            <pc:sldMk cId="1510578067" sldId="3798"/>
            <ac:spMk id="25" creationId="{C9456713-B520-35CD-963A-93BD37579399}"/>
          </ac:spMkLst>
        </pc:spChg>
      </pc:sldChg>
      <pc:sldChg chg="modSp mod modNotesTx">
        <pc:chgData name="Carolyn Kowalski" userId="837ad647-5918-4a9b-930d-4f19b8f3968b" providerId="ADAL" clId="{EC04B65C-C474-5BDB-814C-EADC23EFEBAF}" dt="2026-01-21T16:08:18.574" v="268" actId="20577"/>
        <pc:sldMkLst>
          <pc:docMk/>
          <pc:sldMk cId="4114121603" sldId="3807"/>
        </pc:sldMkLst>
        <pc:spChg chg="mod">
          <ac:chgData name="Carolyn Kowalski" userId="837ad647-5918-4a9b-930d-4f19b8f3968b" providerId="ADAL" clId="{EC04B65C-C474-5BDB-814C-EADC23EFEBAF}" dt="2026-01-21T15:54:33.898" v="98" actId="27636"/>
          <ac:spMkLst>
            <pc:docMk/>
            <pc:sldMk cId="4114121603" sldId="3807"/>
            <ac:spMk id="18" creationId="{EF3555F3-A304-3477-9F74-54BD8AE5E374}"/>
          </ac:spMkLst>
        </pc:spChg>
      </pc:sldChg>
      <pc:sldChg chg="modSp mod">
        <pc:chgData name="Carolyn Kowalski" userId="837ad647-5918-4a9b-930d-4f19b8f3968b" providerId="ADAL" clId="{EC04B65C-C474-5BDB-814C-EADC23EFEBAF}" dt="2026-01-21T16:31:24.397" v="330" actId="113"/>
        <pc:sldMkLst>
          <pc:docMk/>
          <pc:sldMk cId="302830267" sldId="3808"/>
        </pc:sldMkLst>
        <pc:spChg chg="mod">
          <ac:chgData name="Carolyn Kowalski" userId="837ad647-5918-4a9b-930d-4f19b8f3968b" providerId="ADAL" clId="{EC04B65C-C474-5BDB-814C-EADC23EFEBAF}" dt="2026-01-13T18:28:17.781" v="4" actId="20577"/>
          <ac:spMkLst>
            <pc:docMk/>
            <pc:sldMk cId="302830267" sldId="3808"/>
            <ac:spMk id="2" creationId="{7A0CD0F8-ED39-2F90-0D84-8270F030D22A}"/>
          </ac:spMkLst>
        </pc:spChg>
        <pc:spChg chg="mod">
          <ac:chgData name="Carolyn Kowalski" userId="837ad647-5918-4a9b-930d-4f19b8f3968b" providerId="ADAL" clId="{EC04B65C-C474-5BDB-814C-EADC23EFEBAF}" dt="2026-01-21T16:31:24.397" v="330" actId="113"/>
          <ac:spMkLst>
            <pc:docMk/>
            <pc:sldMk cId="302830267" sldId="3808"/>
            <ac:spMk id="21" creationId="{64E0CFD2-68A0-3558-E124-7FFE57AE8CEB}"/>
          </ac:spMkLst>
        </pc:spChg>
      </pc:sldChg>
      <pc:sldChg chg="modSp mod modNotesTx">
        <pc:chgData name="Carolyn Kowalski" userId="837ad647-5918-4a9b-930d-4f19b8f3968b" providerId="ADAL" clId="{EC04B65C-C474-5BDB-814C-EADC23EFEBAF}" dt="2026-01-21T16:54:13.300" v="453" actId="20577"/>
        <pc:sldMkLst>
          <pc:docMk/>
          <pc:sldMk cId="2028458047" sldId="3809"/>
        </pc:sldMkLst>
        <pc:spChg chg="mod">
          <ac:chgData name="Carolyn Kowalski" userId="837ad647-5918-4a9b-930d-4f19b8f3968b" providerId="ADAL" clId="{EC04B65C-C474-5BDB-814C-EADC23EFEBAF}" dt="2026-01-21T15:54:33.658" v="94" actId="27636"/>
          <ac:spMkLst>
            <pc:docMk/>
            <pc:sldMk cId="2028458047" sldId="3809"/>
            <ac:spMk id="8" creationId="{13FA8417-813D-C58B-B7ED-BADED0033B0E}"/>
          </ac:spMkLst>
        </pc:spChg>
      </pc:sldChg>
      <pc:sldChg chg="modSp mod modNotesTx">
        <pc:chgData name="Carolyn Kowalski" userId="837ad647-5918-4a9b-930d-4f19b8f3968b" providerId="ADAL" clId="{EC04B65C-C474-5BDB-814C-EADC23EFEBAF}" dt="2026-01-21T16:39:31.421" v="347" actId="20577"/>
        <pc:sldMkLst>
          <pc:docMk/>
          <pc:sldMk cId="4273707772" sldId="3815"/>
        </pc:sldMkLst>
        <pc:spChg chg="mod">
          <ac:chgData name="Carolyn Kowalski" userId="837ad647-5918-4a9b-930d-4f19b8f3968b" providerId="ADAL" clId="{EC04B65C-C474-5BDB-814C-EADC23EFEBAF}" dt="2026-01-21T15:53:11.537" v="72" actId="113"/>
          <ac:spMkLst>
            <pc:docMk/>
            <pc:sldMk cId="4273707772" sldId="3815"/>
            <ac:spMk id="22" creationId="{C32567FC-4E7A-AA16-9708-F437ADA6A685}"/>
          </ac:spMkLst>
        </pc:spChg>
        <pc:spChg chg="mod">
          <ac:chgData name="Carolyn Kowalski" userId="837ad647-5918-4a9b-930d-4f19b8f3968b" providerId="ADAL" clId="{EC04B65C-C474-5BDB-814C-EADC23EFEBAF}" dt="2026-01-21T16:39:31.421" v="347" actId="20577"/>
          <ac:spMkLst>
            <pc:docMk/>
            <pc:sldMk cId="4273707772" sldId="3815"/>
            <ac:spMk id="23" creationId="{4FFE4758-1C76-EC52-E5F2-70E1B8201817}"/>
          </ac:spMkLst>
        </pc:spChg>
      </pc:sldChg>
      <pc:sldChg chg="modSp new mod">
        <pc:chgData name="Carolyn Kowalski" userId="837ad647-5918-4a9b-930d-4f19b8f3968b" providerId="ADAL" clId="{EC04B65C-C474-5BDB-814C-EADC23EFEBAF}" dt="2026-01-13T18:31:02.372" v="38" actId="114"/>
        <pc:sldMkLst>
          <pc:docMk/>
          <pc:sldMk cId="3002282835" sldId="3819"/>
        </pc:sldMkLst>
        <pc:spChg chg="mod">
          <ac:chgData name="Carolyn Kowalski" userId="837ad647-5918-4a9b-930d-4f19b8f3968b" providerId="ADAL" clId="{EC04B65C-C474-5BDB-814C-EADC23EFEBAF}" dt="2026-01-13T18:31:02.372" v="38" actId="114"/>
          <ac:spMkLst>
            <pc:docMk/>
            <pc:sldMk cId="3002282835" sldId="3819"/>
            <ac:spMk id="2" creationId="{0A88F1E6-AF32-1D35-ADFD-9AE997EE128B}"/>
          </ac:spMkLst>
        </pc:spChg>
      </pc:sldChg>
      <pc:sldChg chg="modSp new mod">
        <pc:chgData name="Carolyn Kowalski" userId="837ad647-5918-4a9b-930d-4f19b8f3968b" providerId="ADAL" clId="{EC04B65C-C474-5BDB-814C-EADC23EFEBAF}" dt="2026-01-13T18:34:51.973" v="55" actId="20577"/>
        <pc:sldMkLst>
          <pc:docMk/>
          <pc:sldMk cId="428075698" sldId="3820"/>
        </pc:sldMkLst>
        <pc:spChg chg="mod">
          <ac:chgData name="Carolyn Kowalski" userId="837ad647-5918-4a9b-930d-4f19b8f3968b" providerId="ADAL" clId="{EC04B65C-C474-5BDB-814C-EADC23EFEBAF}" dt="2026-01-13T18:34:51.973" v="55" actId="20577"/>
          <ac:spMkLst>
            <pc:docMk/>
            <pc:sldMk cId="428075698" sldId="3820"/>
            <ac:spMk id="2" creationId="{D9F37618-E19F-6604-15A8-50501ED9DF9F}"/>
          </ac:spMkLst>
        </pc:spChg>
      </pc:sldChg>
      <pc:sldChg chg="modSp new mod">
        <pc:chgData name="Carolyn Kowalski" userId="837ad647-5918-4a9b-930d-4f19b8f3968b" providerId="ADAL" clId="{EC04B65C-C474-5BDB-814C-EADC23EFEBAF}" dt="2026-01-13T18:35:05.955" v="70" actId="20577"/>
        <pc:sldMkLst>
          <pc:docMk/>
          <pc:sldMk cId="1512070672" sldId="3821"/>
        </pc:sldMkLst>
        <pc:spChg chg="mod">
          <ac:chgData name="Carolyn Kowalski" userId="837ad647-5918-4a9b-930d-4f19b8f3968b" providerId="ADAL" clId="{EC04B65C-C474-5BDB-814C-EADC23EFEBAF}" dt="2026-01-13T18:35:05.955" v="70" actId="20577"/>
          <ac:spMkLst>
            <pc:docMk/>
            <pc:sldMk cId="1512070672" sldId="3821"/>
            <ac:spMk id="2" creationId="{7B6093F2-6470-070E-DF72-96D4E75ADCFF}"/>
          </ac:spMkLst>
        </pc:spChg>
      </pc:sldChg>
    </pc:docChg>
  </pc:docChgLst>
  <pc:docChgLst>
    <pc:chgData name="Mary Munoz" userId="S::mmunoz1@jh.edu::48875815-e256-4fab-95ec-75150e97ab30" providerId="AD" clId="Web-{397B8844-5595-C9C4-703A-D4EA1F523B45}"/>
    <pc:docChg chg="modSld">
      <pc:chgData name="Mary Munoz" userId="S::mmunoz1@jh.edu::48875815-e256-4fab-95ec-75150e97ab30" providerId="AD" clId="Web-{397B8844-5595-C9C4-703A-D4EA1F523B45}" dt="2026-01-21T17:16:02.532" v="0" actId="1076"/>
      <pc:docMkLst>
        <pc:docMk/>
      </pc:docMkLst>
    </pc:docChg>
  </pc:docChgLst>
  <pc:docChgLst>
    <pc:chgData name="Mia Lamm" userId="fcc35e63-e995-4662-b2d7-7334492582ed" providerId="ADAL" clId="{9ED1C104-61E8-5503-A531-FA6DFFE5E8B7}"/>
    <pc:docChg chg="undo custSel addSld delSld modSld">
      <pc:chgData name="Mia Lamm" userId="fcc35e63-e995-4662-b2d7-7334492582ed" providerId="ADAL" clId="{9ED1C104-61E8-5503-A531-FA6DFFE5E8B7}" dt="2026-01-21T17:17:40.313" v="29" actId="2696"/>
      <pc:docMkLst>
        <pc:docMk/>
      </pc:docMkLst>
    </pc:docChg>
  </pc:docChgLst>
  <pc:docChgLst>
    <pc:chgData name="Carolyn Kowalski" userId="S::ckowals6@jh.edu::837ad647-5918-4a9b-930d-4f19b8f3968b" providerId="AD" clId="Web-{46A0E376-2D81-39E8-25BA-C5D9B8963462}"/>
    <pc:docChg chg="addSld delSld modSld">
      <pc:chgData name="Carolyn Kowalski" userId="S::ckowals6@jh.edu::837ad647-5918-4a9b-930d-4f19b8f3968b" providerId="AD" clId="Web-{46A0E376-2D81-39E8-25BA-C5D9B8963462}" dt="2026-01-21T21:56:57.619" v="21" actId="20577"/>
      <pc:docMkLst>
        <pc:docMk/>
      </pc:docMkLst>
      <pc:sldChg chg="modSp">
        <pc:chgData name="Carolyn Kowalski" userId="S::ckowals6@jh.edu::837ad647-5918-4a9b-930d-4f19b8f3968b" providerId="AD" clId="Web-{46A0E376-2D81-39E8-25BA-C5D9B8963462}" dt="2026-01-21T21:56:57.619" v="21" actId="20577"/>
        <pc:sldMkLst>
          <pc:docMk/>
          <pc:sldMk cId="671099352" sldId="3793"/>
        </pc:sldMkLst>
        <pc:spChg chg="mod">
          <ac:chgData name="Carolyn Kowalski" userId="S::ckowals6@jh.edu::837ad647-5918-4a9b-930d-4f19b8f3968b" providerId="AD" clId="Web-{46A0E376-2D81-39E8-25BA-C5D9B8963462}" dt="2026-01-21T21:56:57.619" v="21" actId="20577"/>
          <ac:spMkLst>
            <pc:docMk/>
            <pc:sldMk cId="671099352" sldId="3793"/>
            <ac:spMk id="4" creationId="{06F71F0E-4E9A-DE34-95A0-742E0546483C}"/>
          </ac:spMkLst>
        </pc:spChg>
      </pc:sldChg>
      <pc:sldChg chg="modSp">
        <pc:chgData name="Carolyn Kowalski" userId="S::ckowals6@jh.edu::837ad647-5918-4a9b-930d-4f19b8f3968b" providerId="AD" clId="Web-{46A0E376-2D81-39E8-25BA-C5D9B8963462}" dt="2026-01-21T21:56:52.744" v="18" actId="20577"/>
        <pc:sldMkLst>
          <pc:docMk/>
          <pc:sldMk cId="795601813" sldId="3794"/>
        </pc:sldMkLst>
        <pc:spChg chg="mod">
          <ac:chgData name="Carolyn Kowalski" userId="S::ckowals6@jh.edu::837ad647-5918-4a9b-930d-4f19b8f3968b" providerId="AD" clId="Web-{46A0E376-2D81-39E8-25BA-C5D9B8963462}" dt="2026-01-21T21:56:52.744" v="18" actId="20577"/>
          <ac:spMkLst>
            <pc:docMk/>
            <pc:sldMk cId="795601813" sldId="3794"/>
            <ac:spMk id="5" creationId="{B760EC97-42CD-94A5-9AC0-3187B56D3261}"/>
          </ac:spMkLst>
        </pc:spChg>
      </pc:sldChg>
      <pc:sldChg chg="modSp">
        <pc:chgData name="Carolyn Kowalski" userId="S::ckowals6@jh.edu::837ad647-5918-4a9b-930d-4f19b8f3968b" providerId="AD" clId="Web-{46A0E376-2D81-39E8-25BA-C5D9B8963462}" dt="2026-01-21T21:56:49.369" v="16" actId="20577"/>
        <pc:sldMkLst>
          <pc:docMk/>
          <pc:sldMk cId="3748171955" sldId="3795"/>
        </pc:sldMkLst>
        <pc:spChg chg="mod">
          <ac:chgData name="Carolyn Kowalski" userId="S::ckowals6@jh.edu::837ad647-5918-4a9b-930d-4f19b8f3968b" providerId="AD" clId="Web-{46A0E376-2D81-39E8-25BA-C5D9B8963462}" dt="2026-01-21T21:56:49.369" v="16" actId="20577"/>
          <ac:spMkLst>
            <pc:docMk/>
            <pc:sldMk cId="3748171955" sldId="3795"/>
            <ac:spMk id="3" creationId="{285816C9-2358-B49C-EF34-CDB97CD2B642}"/>
          </ac:spMkLst>
        </pc:spChg>
      </pc:sldChg>
      <pc:sldChg chg="modSp">
        <pc:chgData name="Carolyn Kowalski" userId="S::ckowals6@jh.edu::837ad647-5918-4a9b-930d-4f19b8f3968b" providerId="AD" clId="Web-{46A0E376-2D81-39E8-25BA-C5D9B8963462}" dt="2026-01-21T21:55:11.150" v="13" actId="20577"/>
        <pc:sldMkLst>
          <pc:docMk/>
          <pc:sldMk cId="3336876391" sldId="3797"/>
        </pc:sldMkLst>
        <pc:spChg chg="mod">
          <ac:chgData name="Carolyn Kowalski" userId="S::ckowals6@jh.edu::837ad647-5918-4a9b-930d-4f19b8f3968b" providerId="AD" clId="Web-{46A0E376-2D81-39E8-25BA-C5D9B8963462}" dt="2026-01-21T21:55:11.150" v="13" actId="20577"/>
          <ac:spMkLst>
            <pc:docMk/>
            <pc:sldMk cId="3336876391" sldId="3797"/>
            <ac:spMk id="107" creationId="{1742B0B6-26D3-134D-DF6B-0864A45DC3D2}"/>
          </ac:spMkLst>
        </pc:spChg>
      </pc:sldChg>
      <pc:sldChg chg="add">
        <pc:chgData name="Carolyn Kowalski" userId="S::ckowals6@jh.edu::837ad647-5918-4a9b-930d-4f19b8f3968b" providerId="AD" clId="Web-{46A0E376-2D81-39E8-25BA-C5D9B8963462}" dt="2026-01-21T21:54:13.635" v="2"/>
        <pc:sldMkLst>
          <pc:docMk/>
          <pc:sldMk cId="3021954066" sldId="382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D7D3A2-31E4-8E42-BFE4-E1D5C718E739}" type="datetimeFigureOut">
              <a:rPr lang="en-US" smtClean="0"/>
              <a:pPr/>
              <a:t>1/26/26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98F7A4-CE3D-804B-A1DB-4079A629C97B}" type="slidenum">
              <a:rPr lang="en-US" smtClean="0"/>
              <a:pPr/>
              <a:t>‹#›</a:t>
            </a:fld>
            <a:endParaRPr lang="en-US"/>
          </a:p>
        </p:txBody>
      </p:sp>
    </p:spTree>
    <p:extLst>
      <p:ext uri="{BB962C8B-B14F-4D97-AF65-F5344CB8AC3E}">
        <p14:creationId xmlns:p14="http://schemas.microsoft.com/office/powerpoint/2010/main" val="329567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0E2176-2878-124F-9D1F-E150291074BD}" type="datetimeFigureOut">
              <a:rPr lang="en-US" smtClean="0"/>
              <a:pPr/>
              <a:t>1/26/26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D3DDD1-A2AC-0143-A10E-767D06A6F773}" type="slidenum">
              <a:rPr lang="en-US" smtClean="0"/>
              <a:pPr/>
              <a:t>‹#›</a:t>
            </a:fld>
            <a:endParaRPr lang="en-US"/>
          </a:p>
        </p:txBody>
      </p:sp>
    </p:spTree>
    <p:extLst>
      <p:ext uri="{BB962C8B-B14F-4D97-AF65-F5344CB8AC3E}">
        <p14:creationId xmlns:p14="http://schemas.microsoft.com/office/powerpoint/2010/main" val="38355574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openknowledge.fao.org/server/api/core/bitstreams/4ac1286e-eef3-4f1d-b5bd-d92f5d1ce738/conten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i.org/10.1093/ajcn/78.3.514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GPW0j2Bo_e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6Y499vq7tD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oi.org/10.1016/S0140-6736(20)30752-2"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i.org/10.1016/S0140-6736(15)60901-1"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ourworldindata.org/environmental-impacts-of-food"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foodplanetprize.org/news/cop26-fails-to-systemically-tackle-the-biggest-ghg-emitter-the-food-syste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ourworldindata.org/global-land-for-agricultur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ourworldindata.org/global-land-for-agricultur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ourworldindata.org/global-land-for-agricultur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usgs.gov/special-topics/water-science-school/science/how-much-water-there-earth"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whoi.edu/multimedia/a-drop-in-the-ocean/" TargetMode="External"/><Relationship Id="rId4" Type="http://schemas.openxmlformats.org/officeDocument/2006/relationships/hyperlink" Target="https://doi.org/10.4324/9781849770521"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mississippiriverdelta.org/learning/explaining-the-gulf-of-mexico-dead-zon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bd.int/convention/articles?a=cbd-02"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doi.org/10.4060/cb5409e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oi.org/10.1073/pnas.1709194115"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doi.org/10.4060/cb4474en"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oi.org/10.1073/pnas.1709194115"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unep.org/resources/report/unep-food-waste-index-report-2021"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oi.org/10.1016/j.jand.2017.03.015"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doi.org/10.4060/cc0461e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doi.org/10.1073/pnas.1906908116"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oi.org/10.1073/pnas.1906908116"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doi.org/10.1038/s41586-018-0594-0"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doi.org/10.1016/S0140-6736(18)31788-4"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un.org/en/issues/food/taskforce/pdf/All%20food%20systems%20are%20sustainable.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un.org/en/food-systems-summit/sdg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doi.org/10.1016/S2542-5196(23)00075-X"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doi.org/10.1016/S2542-5196(23)00075-X"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doi.org/10.1016/S2542-5196(23)00075-X"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doi.org/10.1016/S2542-5196(23)00075-X"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doi.org/10.1016/S2542-5196(23)00075-X"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eatforum.org/eat-lancet-commission/the-planetary-health-diet-and-you/"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foodinsight.org/wp-content/uploads/2023/10/Oct23-IFIC-Climate-Change.pdf"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drive.google.com/file/d/1CI52BwytgGxerc0ubSjqyqkN91IgjyfB/view?usp=embed_facebook"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higherlogicdownload.s3.amazonaws.com/THEACADEMY/332b30df-e065-46ce-94da-9c8a13541862/UploadedImages/Foundation/files/Resources/SFSprimer-HANDOUT.pdf"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higherlogicdownload.s3.amazonaws.com/THEACADEMY/332b30df-e065-46ce-94da-9c8a13541862/UploadedImages/Foundation/files/Resources/SFSprimer-HANDOUT.pdf"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1</a:t>
            </a:fld>
            <a:endParaRPr lang="en-US"/>
          </a:p>
        </p:txBody>
      </p:sp>
    </p:spTree>
    <p:extLst>
      <p:ext uri="{BB962C8B-B14F-4D97-AF65-F5344CB8AC3E}">
        <p14:creationId xmlns:p14="http://schemas.microsoft.com/office/powerpoint/2010/main" val="2168261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a:solidFill>
                  <a:schemeClr val="dk1"/>
                </a:solidFill>
                <a:latin typeface="Arial"/>
                <a:ea typeface="Arial"/>
                <a:cs typeface="Arial"/>
                <a:sym typeface="Arial"/>
              </a:rPr>
              <a:t>Our food system also results in many outcomes and impacts. </a:t>
            </a:r>
          </a:p>
          <a:p>
            <a:pPr marL="0" lvl="0" indent="0" algn="l" rtl="0">
              <a:spcBef>
                <a:spcPts val="0"/>
              </a:spcBef>
              <a:spcAft>
                <a:spcPts val="0"/>
              </a:spcAft>
              <a:buNone/>
            </a:pPr>
            <a:endParaRPr lang="en-US" sz="1200">
              <a:solidFill>
                <a:schemeClr val="dk1"/>
              </a:solidFill>
              <a:latin typeface="Arial"/>
              <a:ea typeface="Arial"/>
              <a:cs typeface="Arial"/>
              <a:sym typeface="Arial"/>
            </a:endParaRPr>
          </a:p>
          <a:p>
            <a:pPr marL="0" lvl="0" indent="0" algn="l" rtl="0">
              <a:spcBef>
                <a:spcPts val="0"/>
              </a:spcBef>
              <a:spcAft>
                <a:spcPts val="0"/>
              </a:spcAft>
              <a:buNone/>
            </a:pPr>
            <a:r>
              <a:rPr lang="en-US" sz="1200">
                <a:solidFill>
                  <a:schemeClr val="dk1"/>
                </a:solidFill>
                <a:latin typeface="Arial"/>
                <a:ea typeface="Arial"/>
                <a:cs typeface="Arial"/>
                <a:sym typeface="Arial"/>
              </a:rPr>
              <a:t>What’s the primary outcome of the food supply chain? [PAUSE] It’s food. </a:t>
            </a:r>
          </a:p>
          <a:p>
            <a:pPr marL="0" lvl="0" indent="0" algn="l" rtl="0">
              <a:spcBef>
                <a:spcPts val="0"/>
              </a:spcBef>
              <a:spcAft>
                <a:spcPts val="0"/>
              </a:spcAft>
              <a:buNone/>
            </a:pPr>
            <a:endParaRPr lang="en-US" sz="1200">
              <a:solidFill>
                <a:schemeClr val="dk1"/>
              </a:solidFill>
              <a:latin typeface="Arial"/>
              <a:ea typeface="Arial"/>
              <a:cs typeface="Arial"/>
              <a:sym typeface="Arial"/>
            </a:endParaRPr>
          </a:p>
          <a:p>
            <a:pPr marL="0" lvl="0" indent="0" algn="l" rtl="0">
              <a:spcBef>
                <a:spcPts val="0"/>
              </a:spcBef>
              <a:spcAft>
                <a:spcPts val="0"/>
              </a:spcAft>
              <a:buNone/>
            </a:pPr>
            <a:r>
              <a:rPr lang="en-US" sz="1200">
                <a:solidFill>
                  <a:schemeClr val="dk1"/>
                </a:solidFill>
                <a:latin typeface="Arial"/>
                <a:ea typeface="Arial"/>
                <a:cs typeface="Arial"/>
                <a:sym typeface="Arial"/>
              </a:rPr>
              <a:t>Beyond food, our food systems produce and result in many other outcomes and impacts, both positive and negative. </a:t>
            </a:r>
          </a:p>
          <a:p>
            <a:pPr marL="0" lvl="0" indent="0" algn="l" rtl="0">
              <a:spcBef>
                <a:spcPts val="0"/>
              </a:spcBef>
              <a:spcAft>
                <a:spcPts val="0"/>
              </a:spcAft>
              <a:buNone/>
            </a:pPr>
            <a:r>
              <a:rPr lang="en-US" sz="1200">
                <a:solidFill>
                  <a:schemeClr val="dk1"/>
                </a:solidFill>
                <a:latin typeface="Arial"/>
                <a:ea typeface="Arial"/>
                <a:cs typeface="Arial"/>
                <a:sym typeface="Arial"/>
              </a:rPr>
              <a:t>Health impacts and outcomes include nutrition, food safety and quality, antibiotic resistance, and occupational health outcomes;  as well as Environmental impacts on land, air, water, soil and our climate, which we will talk more about. </a:t>
            </a:r>
          </a:p>
          <a:p>
            <a:pPr marL="0" lvl="0" indent="0" algn="l" rtl="0">
              <a:spcBef>
                <a:spcPts val="0"/>
              </a:spcBef>
              <a:spcAft>
                <a:spcPts val="0"/>
              </a:spcAft>
              <a:buNone/>
            </a:pPr>
            <a:endParaRPr lang="en-US" sz="1200">
              <a:solidFill>
                <a:schemeClr val="dk1"/>
              </a:solidFill>
              <a:latin typeface="Arial"/>
              <a:ea typeface="Arial"/>
              <a:cs typeface="Arial"/>
              <a:sym typeface="Arial"/>
            </a:endParaRPr>
          </a:p>
          <a:p>
            <a:pPr marL="0" lvl="0" indent="0" algn="l" rtl="0">
              <a:spcBef>
                <a:spcPts val="0"/>
              </a:spcBef>
              <a:spcAft>
                <a:spcPts val="0"/>
              </a:spcAft>
              <a:buNone/>
            </a:pPr>
            <a:r>
              <a:rPr lang="en-US" sz="1200">
                <a:solidFill>
                  <a:schemeClr val="dk1"/>
                </a:solidFill>
                <a:latin typeface="Arial"/>
                <a:ea typeface="Arial"/>
                <a:cs typeface="Arial"/>
                <a:sym typeface="Arial"/>
              </a:rPr>
              <a:t>Economic and Sociocultural impacts on people and communities including the direct and indirect costs of food, who has access to that food, and impacts related to employment. The food system is one of the largest sectors of the U.S. economy, but many of these jobs are low-paying and dangerous, so you have people who work around food all day but can’t afford to feed their families. </a:t>
            </a:r>
            <a:endParaRPr lang="en-US"/>
          </a:p>
          <a:p>
            <a:pPr marL="0" lvl="0" indent="0" algn="l" rtl="0">
              <a:spcBef>
                <a:spcPts val="0"/>
              </a:spcBef>
              <a:spcAft>
                <a:spcPts val="0"/>
              </a:spcAft>
              <a:buNone/>
            </a:pPr>
            <a:endParaRPr lang="en-US" sz="1200">
              <a:solidFill>
                <a:schemeClr val="dk1"/>
              </a:solidFill>
              <a:latin typeface="Arial"/>
              <a:ea typeface="Arial"/>
              <a:cs typeface="Arial"/>
              <a:sym typeface="Arial"/>
            </a:endParaRPr>
          </a:p>
          <a:p>
            <a:pPr marL="0" lvl="0" indent="0" algn="l" rtl="0">
              <a:spcBef>
                <a:spcPts val="0"/>
              </a:spcBef>
              <a:spcAft>
                <a:spcPts val="0"/>
              </a:spcAft>
              <a:buNone/>
            </a:pPr>
            <a:r>
              <a:rPr lang="en-US" sz="1200">
                <a:solidFill>
                  <a:schemeClr val="dk1"/>
                </a:solidFill>
                <a:latin typeface="Arial"/>
                <a:ea typeface="Arial"/>
                <a:cs typeface="Arial"/>
                <a:sym typeface="Arial"/>
              </a:rPr>
              <a:t>And, of course, the welfare of the 80 billion animals each year who provide us with meat, dairy and eggs.</a:t>
            </a:r>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11</a:t>
            </a:fld>
            <a:endParaRPr lang="en-US"/>
          </a:p>
        </p:txBody>
      </p:sp>
    </p:spTree>
    <p:extLst>
      <p:ext uri="{BB962C8B-B14F-4D97-AF65-F5344CB8AC3E}">
        <p14:creationId xmlns:p14="http://schemas.microsoft.com/office/powerpoint/2010/main" val="1438334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a:solidFill>
                  <a:schemeClr val="dk1"/>
                </a:solidFill>
                <a:latin typeface="Aptos" panose="020B0004020202020204" pitchFamily="34" charset="0"/>
                <a:sym typeface="Arial"/>
              </a:rPr>
              <a:t>Many outcomes and impacts of our food system are positive and promote good health and well-being. However, we also see many negative impacts: hunger, malnutrition and obesity, chronic diseases, low wages and dangerous working conditions, and animal abuse. </a:t>
            </a:r>
          </a:p>
          <a:p>
            <a:pPr marL="0" lvl="0" indent="0" algn="l" rtl="0">
              <a:spcBef>
                <a:spcPts val="0"/>
              </a:spcBef>
              <a:spcAft>
                <a:spcPts val="0"/>
              </a:spcAft>
              <a:buClr>
                <a:schemeClr val="dk1"/>
              </a:buClr>
              <a:buFont typeface="Arial"/>
              <a:buNone/>
            </a:pPr>
            <a:endParaRPr lang="en-US">
              <a:latin typeface="Aptos" panose="020B0004020202020204" pitchFamily="34" charset="0"/>
            </a:endParaRPr>
          </a:p>
          <a:p>
            <a:pPr marL="0" lvl="0" indent="0" algn="l" rtl="0">
              <a:spcBef>
                <a:spcPts val="0"/>
              </a:spcBef>
              <a:spcAft>
                <a:spcPts val="0"/>
              </a:spcAft>
              <a:buClr>
                <a:schemeClr val="dk1"/>
              </a:buClr>
              <a:buFont typeface="Arial"/>
              <a:buNone/>
            </a:pPr>
            <a:r>
              <a:rPr lang="en-US">
                <a:latin typeface="Aptos" panose="020B0004020202020204" pitchFamily="34" charset="0"/>
              </a:rPr>
              <a:t>And that brings us to the final section of this framework – the Influences and External Drivers. The outcomes and impacts we get from our food system are largely determined by these Influences and External Drivers in the top box. These are just a few of the many factors that influence and shape how well our food systems function and the results we get. We’ve categorized some of them here as ecological, sociocultural, economic, technological and political. Again, these are just a few examples. You can probably think of more influences and external drivers that are not listed here. These are the upstream factors. In public health we talk a lot about prevention by focusing on upstream causes and determinants of health. In food systems, much of the work happens directly with the outcomes – such as food environments and dietary choices. But it’s important to be aware of how important these drivers are in influencing food environments and food access. </a:t>
            </a:r>
          </a:p>
          <a:p>
            <a:pPr marL="0" lvl="0" indent="0" algn="l" rtl="0">
              <a:spcBef>
                <a:spcPts val="0"/>
              </a:spcBef>
              <a:spcAft>
                <a:spcPts val="0"/>
              </a:spcAft>
              <a:buClr>
                <a:schemeClr val="dk1"/>
              </a:buClr>
              <a:buFont typeface="Arial"/>
              <a:buNone/>
            </a:pPr>
            <a:endParaRPr lang="en-US">
              <a:latin typeface="Aptos" panose="020B0004020202020204" pitchFamily="34" charset="0"/>
            </a:endParaRPr>
          </a:p>
          <a:p>
            <a:pPr marL="0" lvl="0" indent="0" algn="l" rtl="0">
              <a:spcBef>
                <a:spcPts val="0"/>
              </a:spcBef>
              <a:spcAft>
                <a:spcPts val="0"/>
              </a:spcAft>
              <a:buClr>
                <a:schemeClr val="dk1"/>
              </a:buClr>
              <a:buFont typeface="Arial"/>
              <a:buNone/>
            </a:pPr>
            <a:r>
              <a:rPr lang="en-US">
                <a:latin typeface="Aptos" panose="020B0004020202020204" pitchFamily="34" charset="0"/>
              </a:rPr>
              <a:t>In the dark line under Influences and External Drivers is the word Equity with arrows pointing down towards the other boxes. There are VAST inequities pervasive throughout our food system – there are inequities in access to inputs and resources and inequities in the outcomes. Equity and inequity is fundamental to any discussion about the historical context of food and agriculture, of power and privilege, and of what we can do to transform food systems so we’re ALL experiencing positive outcomes from our food system, whether as farmers, workers or consumers. </a:t>
            </a:r>
          </a:p>
          <a:p>
            <a:pPr marL="0" lvl="0" indent="0" algn="l" rtl="0">
              <a:spcBef>
                <a:spcPts val="0"/>
              </a:spcBef>
              <a:spcAft>
                <a:spcPts val="0"/>
              </a:spcAft>
              <a:buClr>
                <a:schemeClr val="dk1"/>
              </a:buClr>
              <a:buFont typeface="Arial"/>
              <a:buNone/>
            </a:pPr>
            <a:endParaRPr lang="en-US">
              <a:latin typeface="Aptos" panose="020B0004020202020204" pitchFamily="34" charset="0"/>
            </a:endParaRPr>
          </a:p>
          <a:p>
            <a:pPr marL="0" lvl="0" indent="0" algn="l" rtl="0">
              <a:spcBef>
                <a:spcPts val="0"/>
              </a:spcBef>
              <a:spcAft>
                <a:spcPts val="0"/>
              </a:spcAft>
              <a:buClr>
                <a:schemeClr val="dk1"/>
              </a:buClr>
              <a:buFont typeface="Arial"/>
              <a:buNone/>
            </a:pPr>
            <a:r>
              <a:rPr lang="en-US">
                <a:latin typeface="Aptos" panose="020B0004020202020204" pitchFamily="34" charset="0"/>
              </a:rPr>
              <a:t>This is a very simple representation of food systems. There are many different conceptual frameworks out there that tell different stories about different aspects of food systems and how complex they are. The arrows in this image indicate only the prevailing directions of activity or influence as food moves across the supply chain. But it’s these relationships in a food system that make it so dynamic and complicated.</a:t>
            </a:r>
          </a:p>
        </p:txBody>
      </p:sp>
      <p:sp>
        <p:nvSpPr>
          <p:cNvPr id="4" name="Slide Number Placeholder 3"/>
          <p:cNvSpPr>
            <a:spLocks noGrp="1"/>
          </p:cNvSpPr>
          <p:nvPr>
            <p:ph type="sldNum" sz="quarter" idx="5"/>
          </p:nvPr>
        </p:nvSpPr>
        <p:spPr/>
        <p:txBody>
          <a:bodyPr/>
          <a:lstStyle/>
          <a:p>
            <a:fld id="{13D3DDD1-A2AC-0143-A10E-767D06A6F773}" type="slidenum">
              <a:rPr lang="en-US" smtClean="0"/>
              <a:pPr/>
              <a:t>12</a:t>
            </a:fld>
            <a:endParaRPr lang="en-US"/>
          </a:p>
        </p:txBody>
      </p:sp>
    </p:spTree>
    <p:extLst>
      <p:ext uri="{BB962C8B-B14F-4D97-AF65-F5344CB8AC3E}">
        <p14:creationId xmlns:p14="http://schemas.microsoft.com/office/powerpoint/2010/main" val="737027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r>
              <a:rPr lang="en-US"/>
              <a:t>This more recent framework by the </a:t>
            </a:r>
            <a:r>
              <a:rPr lang="en-US" b="0" i="0">
                <a:solidFill>
                  <a:srgbClr val="1F1F1F"/>
                </a:solidFill>
                <a:effectLst/>
                <a:latin typeface="Google Sans"/>
              </a:rPr>
              <a:t>High-Level Panel of Experts on Food Security and Nutrition is quite similar.  It’s somewhat detailed and complicated, but it does a really nice job of breaking out food environments, consumer behaviors, and other factors related to what people ultimately eat. </a:t>
            </a:r>
          </a:p>
          <a:p>
            <a:pPr marL="0" indent="0"/>
            <a:endParaRPr lang="en-US" b="0" i="0">
              <a:solidFill>
                <a:srgbClr val="1F1F1F"/>
              </a:solidFill>
              <a:effectLst/>
              <a:latin typeface="Google San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a:solidFill>
                  <a:srgbClr val="1F1F1F"/>
                </a:solidFill>
                <a:effectLst/>
                <a:latin typeface="Google Sans"/>
              </a:rPr>
              <a:t>It also shows four clear outcome areas that can guide registered dietitians as we practice. They include health &amp; nutrition outcomes, as well as economic, social equity and environmental impacts. </a:t>
            </a:r>
          </a:p>
          <a:p>
            <a:pPr marL="0" indent="0"/>
            <a:endParaRPr lang="en-US" b="0" i="0">
              <a:solidFill>
                <a:srgbClr val="1F1F1F"/>
              </a:solidFill>
              <a:effectLst/>
              <a:latin typeface="Google Sans"/>
            </a:endParaRPr>
          </a:p>
          <a:p>
            <a:pPr marL="0" indent="0"/>
            <a:r>
              <a:rPr lang="en-US" b="0" i="0">
                <a:solidFill>
                  <a:srgbClr val="1F1F1F"/>
                </a:solidFill>
                <a:effectLst/>
                <a:latin typeface="Google Sans"/>
              </a:rPr>
              <a:t>But the overall messages is the same: The food system is more than a supply chain; it involves many influences and relationships. To change nutrition and health outcomes and impacts on planetary health, we need to think about changing these upstream factors. There is no single silver bullet solution. </a:t>
            </a:r>
          </a:p>
          <a:p>
            <a:pPr marL="0" indent="0"/>
            <a:endParaRPr lang="en-US" b="0" i="0">
              <a:solidFill>
                <a:srgbClr val="1F1F1F"/>
              </a:solidFill>
              <a:effectLst/>
              <a:latin typeface="Google Sans"/>
            </a:endParaRPr>
          </a:p>
          <a:p>
            <a:pPr marL="0" indent="0"/>
            <a:endParaRPr lang="en-US" b="0" i="0">
              <a:solidFill>
                <a:srgbClr val="1F1F1F"/>
              </a:solidFill>
              <a:effectLst/>
              <a:latin typeface="Google Sans"/>
            </a:endParaRPr>
          </a:p>
          <a:p>
            <a:pPr marL="0" indent="0"/>
            <a:r>
              <a:rPr lang="en-US" b="0" i="0">
                <a:solidFill>
                  <a:srgbClr val="1F1F1F"/>
                </a:solidFill>
                <a:effectLst/>
                <a:latin typeface="Google Sans"/>
              </a:rPr>
              <a:t>-----</a:t>
            </a:r>
          </a:p>
          <a:p>
            <a:pPr marL="0" indent="0"/>
            <a:endParaRPr lang="en-US" b="0" i="0">
              <a:solidFill>
                <a:srgbClr val="1F1F1F"/>
              </a:solidFill>
              <a:effectLst/>
              <a:latin typeface="Google Sans"/>
            </a:endParaRPr>
          </a:p>
          <a:p>
            <a:pPr marL="0" indent="0"/>
            <a:endParaRPr lang="en-US" b="0" i="0">
              <a:solidFill>
                <a:srgbClr val="1F1F1F"/>
              </a:solidFill>
              <a:effectLst/>
              <a:latin typeface="Google Sans"/>
            </a:endParaRPr>
          </a:p>
          <a:p>
            <a:pPr marL="0" indent="0"/>
            <a:r>
              <a:rPr lang="en-US" b="0" i="0" u="sng">
                <a:solidFill>
                  <a:srgbClr val="1F1F1F"/>
                </a:solidFill>
                <a:effectLst/>
                <a:latin typeface="Google Sans"/>
              </a:rPr>
              <a:t>Graphic</a:t>
            </a:r>
          </a:p>
          <a:p>
            <a:pPr marL="0" indent="0"/>
            <a:r>
              <a:rPr lang="en-US" sz="1200" b="0" i="0" u="none" strike="noStrike" cap="none">
                <a:solidFill>
                  <a:schemeClr val="dk1"/>
                </a:solidFill>
                <a:effectLst/>
                <a:latin typeface="Arial"/>
                <a:ea typeface="Arial"/>
                <a:cs typeface="Arial"/>
                <a:sym typeface="Arial"/>
              </a:rPr>
              <a:t>HLPE CFS. (2017). Nutrition and food systems: A report by the High Level Panel of Experts on Food Security and Nutrition of the Committee on World Food Security (HLPE Report 12). High Level Panel of Experts Committee on World Food Security. </a:t>
            </a:r>
            <a:r>
              <a:rPr lang="en-US" sz="1200" b="0" i="0" u="sng" strike="noStrike" cap="none">
                <a:solidFill>
                  <a:schemeClr val="dk1"/>
                </a:solidFill>
                <a:effectLst/>
                <a:latin typeface="Arial"/>
                <a:ea typeface="Arial"/>
                <a:cs typeface="Arial"/>
                <a:sym typeface="Arial"/>
                <a:hlinkClick r:id="rId3"/>
              </a:rPr>
              <a:t>https://openknowledge.fao.org/server/api/core/bitstreams/4ac1286e-eef3-4f1d-b5bd-d92f5d1ce738/content</a:t>
            </a:r>
            <a:endParaRPr lang="en-US" sz="1200" b="0" i="0" u="none" strike="noStrike" cap="none">
              <a:solidFill>
                <a:schemeClr val="dk1"/>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13</a:t>
            </a:fld>
            <a:endParaRPr lang="en-US"/>
          </a:p>
        </p:txBody>
      </p:sp>
    </p:spTree>
    <p:extLst>
      <p:ext uri="{BB962C8B-B14F-4D97-AF65-F5344CB8AC3E}">
        <p14:creationId xmlns:p14="http://schemas.microsoft.com/office/powerpoint/2010/main" val="3115154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And this brings us to the concept of Systems Thinking. What is Systems thinking? Often referred to as the father of systems thinking, Peter Senge defines it as “a discipline for seeing wholes. It is a framework for seeing interrelationships rather than things, for seeing patterns of change rather than static snapshots. </a:t>
            </a:r>
          </a:p>
          <a:p>
            <a:pPr marL="0" lvl="0" indent="0" algn="l" rtl="0">
              <a:spcBef>
                <a:spcPts val="0"/>
              </a:spcBef>
              <a:spcAft>
                <a:spcPts val="0"/>
              </a:spcAft>
              <a:buNone/>
            </a:pPr>
            <a:endParaRPr lang="en-US"/>
          </a:p>
          <a:p>
            <a:pPr marL="0" lvl="0" indent="0" algn="l" rtl="0">
              <a:spcBef>
                <a:spcPts val="0"/>
              </a:spcBef>
              <a:spcAft>
                <a:spcPts val="0"/>
              </a:spcAft>
              <a:buNone/>
            </a:pPr>
            <a:r>
              <a:rPr lang="en-US"/>
              <a:t>A system is more than the sum of its collective parts. For example, our body is more than just our various body parts, there are so many interactions and relationships that influence how the different parts function. </a:t>
            </a: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r>
              <a:rPr lang="en-US"/>
              <a:t>-----</a:t>
            </a: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r>
              <a:rPr lang="en-US" b="0" u="sng"/>
              <a:t>Quote</a:t>
            </a:r>
          </a:p>
          <a:p>
            <a:pPr marL="0" lvl="0" indent="0" algn="l" rtl="0">
              <a:spcBef>
                <a:spcPts val="0"/>
              </a:spcBef>
              <a:spcAft>
                <a:spcPts val="0"/>
              </a:spcAft>
              <a:buNone/>
            </a:pPr>
            <a:r>
              <a:rPr lang="en-US"/>
              <a:t>Senge, P. </a:t>
            </a:r>
            <a:r>
              <a:rPr lang="en-US" i="1"/>
              <a:t>The Fifth Discipline: The Art &amp; Practice of The Learning Organization.</a:t>
            </a:r>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14</a:t>
            </a:fld>
            <a:endParaRPr lang="en-US"/>
          </a:p>
        </p:txBody>
      </p:sp>
    </p:spTree>
    <p:extLst>
      <p:ext uri="{BB962C8B-B14F-4D97-AF65-F5344CB8AC3E}">
        <p14:creationId xmlns:p14="http://schemas.microsoft.com/office/powerpoint/2010/main" val="2219761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a:solidFill>
                  <a:schemeClr val="dk1"/>
                </a:solidFill>
                <a:latin typeface="Arial"/>
                <a:ea typeface="Arial"/>
                <a:cs typeface="Arial"/>
                <a:sym typeface="Arial"/>
              </a:rPr>
              <a:t>Systems approaches differ from reductionist approaches, which breaks large complex systems down into smaller parts. This image represents a classic reductionist approach to nutrition research, where diets and what we eat, is broken down into food groups, then to individual foods, and even further to food constituents, such as micro and macro nutrients. And then health is broken down to individual systems, then components, and finally, individual biological markers. </a:t>
            </a:r>
            <a:endParaRPr lang="en-US"/>
          </a:p>
          <a:p>
            <a:pPr marL="0" lvl="0" indent="0" algn="l" rtl="0">
              <a:spcBef>
                <a:spcPts val="0"/>
              </a:spcBef>
              <a:spcAft>
                <a:spcPts val="0"/>
              </a:spcAft>
              <a:buNone/>
            </a:pPr>
            <a:endParaRPr lang="en-US" sz="1200">
              <a:solidFill>
                <a:schemeClr val="dk1"/>
              </a:solidFill>
              <a:latin typeface="Arial"/>
              <a:ea typeface="Arial"/>
              <a:cs typeface="Arial"/>
              <a:sym typeface="Arial"/>
            </a:endParaRPr>
          </a:p>
          <a:p>
            <a:pPr marL="0" lvl="0" indent="0" algn="l" rtl="0">
              <a:spcBef>
                <a:spcPts val="0"/>
              </a:spcBef>
              <a:spcAft>
                <a:spcPts val="0"/>
              </a:spcAft>
              <a:buNone/>
            </a:pPr>
            <a:r>
              <a:rPr lang="en-US" sz="1200">
                <a:solidFill>
                  <a:schemeClr val="dk1"/>
                </a:solidFill>
                <a:latin typeface="Arial"/>
                <a:ea typeface="Arial"/>
                <a:cs typeface="Arial"/>
                <a:sym typeface="Arial"/>
              </a:rPr>
              <a:t>The arrows point to the relationships that are often the focus of nutrition research. Fiber and colon cancer, or saturated fat intake and HDL and LDL, are some examples. And not just research -- this approach is often the focus of interventions, too -- for example, increasing fiber intake to reduce the risk of colorectal cancer. </a:t>
            </a:r>
            <a:endParaRPr lang="en-US"/>
          </a:p>
          <a:p>
            <a:pPr marL="0" lvl="0" indent="0" algn="l" rtl="0">
              <a:spcBef>
                <a:spcPts val="0"/>
              </a:spcBef>
              <a:spcAft>
                <a:spcPts val="0"/>
              </a:spcAft>
              <a:buNone/>
            </a:pPr>
            <a:endParaRPr lang="en-US" sz="1200">
              <a:solidFill>
                <a:schemeClr val="dk1"/>
              </a:solidFill>
              <a:latin typeface="Arial"/>
              <a:ea typeface="Arial"/>
              <a:cs typeface="Arial"/>
              <a:sym typeface="Arial"/>
            </a:endParaRPr>
          </a:p>
          <a:p>
            <a:pPr marL="0" lvl="0" indent="0" algn="l" rtl="0">
              <a:spcBef>
                <a:spcPts val="0"/>
              </a:spcBef>
              <a:spcAft>
                <a:spcPts val="0"/>
              </a:spcAft>
              <a:buNone/>
            </a:pPr>
            <a:r>
              <a:rPr lang="en-US" sz="1200">
                <a:solidFill>
                  <a:schemeClr val="dk1"/>
                </a:solidFill>
                <a:latin typeface="Arial"/>
                <a:ea typeface="Arial"/>
                <a:cs typeface="Arial"/>
                <a:sym typeface="Arial"/>
              </a:rPr>
              <a:t>Reductionist approaches are important in that they help us understand parts of systems and some of the interactions that are happening within a larger system. This is how research is generally conducted. Reductionist research is essential! However, you cannot understand or adequately address problems in a big messy complex system just by understanding or targeting one part or one interaction because the system is MORE than the sum of its parts. So, systems thinking is also essential. </a:t>
            </a:r>
          </a:p>
          <a:p>
            <a:pPr marL="0" lvl="0" indent="0" algn="l" rtl="0">
              <a:spcBef>
                <a:spcPts val="0"/>
              </a:spcBef>
              <a:spcAft>
                <a:spcPts val="0"/>
              </a:spcAft>
              <a:buNone/>
            </a:pPr>
            <a:endParaRPr lang="en-US" sz="1200" u="sng">
              <a:solidFill>
                <a:schemeClr val="dk1"/>
              </a:solidFill>
              <a:latin typeface="Arial"/>
              <a:ea typeface="Calibri"/>
              <a:cs typeface="Arial"/>
              <a:sym typeface="Arial"/>
            </a:endParaRPr>
          </a:p>
          <a:p>
            <a:pPr marL="0" lvl="0" indent="0" algn="l" rtl="0">
              <a:spcBef>
                <a:spcPts val="0"/>
              </a:spcBef>
              <a:spcAft>
                <a:spcPts val="0"/>
              </a:spcAft>
              <a:buNone/>
            </a:pPr>
            <a:endParaRPr lang="en-US" sz="1200" u="sng">
              <a:solidFill>
                <a:schemeClr val="dk1"/>
              </a:solidFill>
              <a:latin typeface="Arial"/>
              <a:ea typeface="Calibri"/>
              <a:cs typeface="Arial"/>
              <a:sym typeface="Arial"/>
            </a:endParaRPr>
          </a:p>
          <a:p>
            <a:pPr marL="0" lvl="0" indent="0" algn="l" rtl="0">
              <a:spcBef>
                <a:spcPts val="0"/>
              </a:spcBef>
              <a:spcAft>
                <a:spcPts val="0"/>
              </a:spcAft>
              <a:buNone/>
            </a:pPr>
            <a:r>
              <a:rPr lang="en-US" sz="1200" u="none">
                <a:solidFill>
                  <a:schemeClr val="dk1"/>
                </a:solidFill>
                <a:latin typeface="Arial"/>
                <a:ea typeface="Calibri"/>
                <a:cs typeface="Arial"/>
                <a:sym typeface="Arial"/>
              </a:rPr>
              <a:t>-----</a:t>
            </a:r>
          </a:p>
          <a:p>
            <a:pPr marL="0" lvl="0" indent="0" algn="l" rtl="0">
              <a:spcBef>
                <a:spcPts val="0"/>
              </a:spcBef>
              <a:spcAft>
                <a:spcPts val="0"/>
              </a:spcAft>
              <a:buNone/>
            </a:pPr>
            <a:endParaRPr lang="en-US" sz="1200" u="none">
              <a:solidFill>
                <a:schemeClr val="dk1"/>
              </a:solidFill>
              <a:latin typeface="Arial"/>
              <a:ea typeface="Calibri"/>
              <a:cs typeface="Arial"/>
              <a:sym typeface="Arial"/>
            </a:endParaRPr>
          </a:p>
          <a:p>
            <a:pPr marL="0" lvl="0" indent="0" algn="l" rtl="0">
              <a:spcBef>
                <a:spcPts val="0"/>
              </a:spcBef>
              <a:spcAft>
                <a:spcPts val="0"/>
              </a:spcAft>
              <a:buNone/>
            </a:pPr>
            <a:endParaRPr lang="en-US" sz="1200" u="none">
              <a:solidFill>
                <a:schemeClr val="dk1"/>
              </a:solidFill>
              <a:latin typeface="Arial"/>
              <a:ea typeface="Calibri"/>
              <a:cs typeface="Arial"/>
              <a:sym typeface="Arial"/>
            </a:endParaRPr>
          </a:p>
          <a:p>
            <a:pPr marL="0" lvl="0" indent="0" algn="l" rtl="0">
              <a:spcBef>
                <a:spcPts val="0"/>
              </a:spcBef>
              <a:spcAft>
                <a:spcPts val="0"/>
              </a:spcAft>
              <a:buNone/>
            </a:pPr>
            <a:r>
              <a:rPr lang="en-US" sz="1200" u="sng">
                <a:solidFill>
                  <a:schemeClr val="dk1"/>
                </a:solidFill>
                <a:latin typeface="Arial"/>
                <a:ea typeface="Calibri"/>
                <a:cs typeface="Arial"/>
                <a:sym typeface="Arial"/>
              </a:rPr>
              <a:t>Graphic</a:t>
            </a:r>
          </a:p>
          <a:p>
            <a:pPr marL="0" lvl="0" indent="0" algn="l" rtl="0">
              <a:spcBef>
                <a:spcPts val="0"/>
              </a:spcBef>
              <a:spcAft>
                <a:spcPts val="0"/>
              </a:spcAft>
              <a:buNone/>
            </a:pPr>
            <a:r>
              <a:rPr lang="en-US" sz="1200" b="0" i="0" u="none" strike="noStrike" cap="none">
                <a:solidFill>
                  <a:schemeClr val="dk1"/>
                </a:solidFill>
                <a:effectLst/>
                <a:latin typeface="Arial"/>
                <a:ea typeface="Arial"/>
                <a:cs typeface="Arial"/>
                <a:sym typeface="Arial"/>
              </a:rPr>
              <a:t>Hoffmann, I. (2003). Transcending reductionism in nutrition research. The American Journal of Clinical Nutrition, 78(3), 514S-516S. </a:t>
            </a:r>
            <a:r>
              <a:rPr lang="en-US" sz="1200" b="0" i="0" u="sng" strike="noStrike" cap="none">
                <a:solidFill>
                  <a:schemeClr val="dk1"/>
                </a:solidFill>
                <a:effectLst/>
                <a:latin typeface="Arial"/>
                <a:ea typeface="Arial"/>
                <a:cs typeface="Arial"/>
                <a:sym typeface="Arial"/>
                <a:hlinkClick r:id="rId3"/>
              </a:rPr>
              <a:t>https://doi.org/10.1093/ajcn/78.3.514S</a:t>
            </a:r>
            <a:r>
              <a:rPr lang="en-US">
                <a:effectLst/>
              </a:rPr>
              <a:t> </a:t>
            </a:r>
            <a:endParaRPr lang="en-US" sz="1200" u="none">
              <a:ea typeface="Calibri"/>
              <a:cs typeface="Calibri"/>
              <a:sym typeface="Calibri"/>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15</a:t>
            </a:fld>
            <a:endParaRPr lang="en-US"/>
          </a:p>
        </p:txBody>
      </p:sp>
    </p:spTree>
    <p:extLst>
      <p:ext uri="{BB962C8B-B14F-4D97-AF65-F5344CB8AC3E}">
        <p14:creationId xmlns:p14="http://schemas.microsoft.com/office/powerpoint/2010/main" val="2438004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Watch this 5-minute video about Systems Thinking applied to an obesity program. </a:t>
            </a: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r>
              <a:rPr lang="en-US"/>
              <a:t>-----</a:t>
            </a: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r>
              <a:rPr lang="en-US" u="sng"/>
              <a:t>Video</a:t>
            </a:r>
          </a:p>
          <a:p>
            <a:r>
              <a:rPr lang="en-US">
                <a:effectLst/>
              </a:rPr>
              <a:t>James Swanson. (2014). </a:t>
            </a:r>
            <a:r>
              <a:rPr lang="en-US" i="1">
                <a:effectLst/>
              </a:rPr>
              <a:t>Systems Thinking!</a:t>
            </a:r>
            <a:r>
              <a:rPr lang="en-US">
                <a:effectLst/>
              </a:rPr>
              <a:t> [Video recording]. Dipstick Audio. </a:t>
            </a:r>
            <a:r>
              <a:rPr lang="en-US">
                <a:effectLst/>
                <a:hlinkClick r:id="rId3"/>
              </a:rPr>
              <a:t>https://www.youtube.com/watch?v=GPW0j2Bo_eY</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16</a:t>
            </a:fld>
            <a:endParaRPr lang="en-US"/>
          </a:p>
        </p:txBody>
      </p:sp>
    </p:spTree>
    <p:extLst>
      <p:ext uri="{BB962C8B-B14F-4D97-AF65-F5344CB8AC3E}">
        <p14:creationId xmlns:p14="http://schemas.microsoft.com/office/powerpoint/2010/main" val="1808114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17</a:t>
            </a:fld>
            <a:endParaRPr lang="en-US"/>
          </a:p>
        </p:txBody>
      </p:sp>
    </p:spTree>
    <p:extLst>
      <p:ext uri="{BB962C8B-B14F-4D97-AF65-F5344CB8AC3E}">
        <p14:creationId xmlns:p14="http://schemas.microsoft.com/office/powerpoint/2010/main" val="3906244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Why Do Food Systems Matter? Take a few minutes to think about this question. What do you think? Why do food systems matter?</a:t>
            </a:r>
          </a:p>
        </p:txBody>
      </p:sp>
      <p:sp>
        <p:nvSpPr>
          <p:cNvPr id="4" name="Slide Number Placeholder 3"/>
          <p:cNvSpPr>
            <a:spLocks noGrp="1"/>
          </p:cNvSpPr>
          <p:nvPr>
            <p:ph type="sldNum" sz="quarter" idx="5"/>
          </p:nvPr>
        </p:nvSpPr>
        <p:spPr/>
        <p:txBody>
          <a:bodyPr/>
          <a:lstStyle/>
          <a:p>
            <a:fld id="{13D3DDD1-A2AC-0143-A10E-767D06A6F773}" type="slidenum">
              <a:rPr lang="en-US" smtClean="0"/>
              <a:pPr/>
              <a:t>18</a:t>
            </a:fld>
            <a:endParaRPr lang="en-US"/>
          </a:p>
        </p:txBody>
      </p:sp>
    </p:spTree>
    <p:extLst>
      <p:ext uri="{BB962C8B-B14F-4D97-AF65-F5344CB8AC3E}">
        <p14:creationId xmlns:p14="http://schemas.microsoft.com/office/powerpoint/2010/main" val="1237889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There is so much more to food systems. Here is another short video from the World Health Organization.</a:t>
            </a: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r>
              <a:rPr lang="en-US"/>
              <a:t>-----</a:t>
            </a: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r>
              <a:rPr lang="en-US" u="sng"/>
              <a:t>Video</a:t>
            </a:r>
          </a:p>
          <a:p>
            <a:r>
              <a:rPr lang="en-US">
                <a:effectLst/>
              </a:rPr>
              <a:t>WHO. (2021). </a:t>
            </a:r>
            <a:r>
              <a:rPr lang="en-US" i="1">
                <a:effectLst/>
              </a:rPr>
              <a:t>Food Systems: Our food, our health, our future</a:t>
            </a:r>
            <a:r>
              <a:rPr lang="en-US">
                <a:effectLst/>
              </a:rPr>
              <a:t> [Video recording]. </a:t>
            </a:r>
            <a:r>
              <a:rPr lang="en-US">
                <a:effectLst/>
                <a:hlinkClick r:id="rId3"/>
              </a:rPr>
              <a:t>https://www.youtube.com/watch?v=6Y499vq7tDg</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19</a:t>
            </a:fld>
            <a:endParaRPr lang="en-US"/>
          </a:p>
        </p:txBody>
      </p:sp>
    </p:spTree>
    <p:extLst>
      <p:ext uri="{BB962C8B-B14F-4D97-AF65-F5344CB8AC3E}">
        <p14:creationId xmlns:p14="http://schemas.microsoft.com/office/powerpoint/2010/main" val="1065639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a:solidFill>
                  <a:schemeClr val="dk1"/>
                </a:solidFill>
                <a:latin typeface="Arial"/>
                <a:ea typeface="Arial"/>
                <a:cs typeface="Arial"/>
                <a:sym typeface="Arial"/>
              </a:rPr>
              <a:t>The impact of feeding the human population is enormous. If every human being ate breakfast, lunch and dinner every day, we would consume 8.7 trillion meals each year. This doesn’t include feeding livestock and pets. </a:t>
            </a:r>
          </a:p>
          <a:p>
            <a:pPr marL="0" lvl="0" indent="0" algn="l" rtl="0">
              <a:spcBef>
                <a:spcPts val="0"/>
              </a:spcBef>
              <a:spcAft>
                <a:spcPts val="0"/>
              </a:spcAft>
              <a:buNone/>
            </a:pPr>
            <a:endParaRPr lang="en-US" sz="1200">
              <a:solidFill>
                <a:schemeClr val="dk1"/>
              </a:solidFill>
              <a:latin typeface="Arial"/>
              <a:ea typeface="Arial"/>
              <a:cs typeface="Arial"/>
              <a:sym typeface="Arial"/>
            </a:endParaRPr>
          </a:p>
          <a:p>
            <a:pPr marL="0" lvl="0" indent="0" algn="l" rtl="0">
              <a:spcBef>
                <a:spcPts val="0"/>
              </a:spcBef>
              <a:spcAft>
                <a:spcPts val="0"/>
              </a:spcAft>
              <a:buNone/>
            </a:pPr>
            <a:r>
              <a:rPr lang="en-US" sz="1200" b="1">
                <a:solidFill>
                  <a:schemeClr val="dk1"/>
                </a:solidFill>
                <a:highlight>
                  <a:srgbClr val="FFFF00"/>
                </a:highlight>
                <a:latin typeface="Arial"/>
                <a:ea typeface="Arial"/>
                <a:cs typeface="Arial"/>
                <a:sym typeface="Arial"/>
              </a:rPr>
              <a:t>Note that it assumes that every person eats 3 meals/day, which is NOT the case globally.  </a:t>
            </a:r>
            <a:r>
              <a:rPr lang="en-US" sz="1200">
                <a:solidFill>
                  <a:schemeClr val="dk1"/>
                </a:solidFill>
                <a:latin typeface="Arial"/>
                <a:ea typeface="Arial"/>
                <a:cs typeface="Arial"/>
                <a:sym typeface="Arial"/>
              </a:rPr>
              <a:t>However, it demonstrates that what we eat and how that food is produced, processed and distributed has significant impacts on our personal health and the planet, including the air we breathe and water we drink. What we eat today also determines the ability of future generations to feed themselves. </a:t>
            </a:r>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20</a:t>
            </a:fld>
            <a:endParaRPr lang="en-US"/>
          </a:p>
        </p:txBody>
      </p:sp>
    </p:spTree>
    <p:extLst>
      <p:ext uri="{BB962C8B-B14F-4D97-AF65-F5344CB8AC3E}">
        <p14:creationId xmlns:p14="http://schemas.microsoft.com/office/powerpoint/2010/main" val="3422801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Welcome to this module an Introduction to Sustainable Food Systems. This is the first in a series of learning modules designed for RDN students. These modules were produced by the Johns Hopkins Center for a Livable Future and Food plus Planet. </a:t>
            </a:r>
          </a:p>
        </p:txBody>
      </p:sp>
      <p:sp>
        <p:nvSpPr>
          <p:cNvPr id="4" name="Slide Number Placeholder 3"/>
          <p:cNvSpPr>
            <a:spLocks noGrp="1"/>
          </p:cNvSpPr>
          <p:nvPr>
            <p:ph type="sldNum" sz="quarter" idx="5"/>
          </p:nvPr>
        </p:nvSpPr>
        <p:spPr/>
        <p:txBody>
          <a:bodyPr/>
          <a:lstStyle/>
          <a:p>
            <a:fld id="{13D3DDD1-A2AC-0143-A10E-767D06A6F773}" type="slidenum">
              <a:rPr lang="en-US" smtClean="0"/>
              <a:pPr/>
              <a:t>2</a:t>
            </a:fld>
            <a:endParaRPr lang="en-US"/>
          </a:p>
        </p:txBody>
      </p:sp>
    </p:spTree>
    <p:extLst>
      <p:ext uri="{BB962C8B-B14F-4D97-AF65-F5344CB8AC3E}">
        <p14:creationId xmlns:p14="http://schemas.microsoft.com/office/powerpoint/2010/main" val="2538816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rtl="0">
              <a:lnSpc>
                <a:spcPct val="107000"/>
              </a:lnSpc>
              <a:spcBef>
                <a:spcPts val="0"/>
              </a:spcBef>
              <a:spcAft>
                <a:spcPts val="0"/>
              </a:spcAft>
              <a:buNone/>
            </a:pPr>
            <a:r>
              <a:rPr lang="en-US" sz="1200" b="0" i="0">
                <a:solidFill>
                  <a:srgbClr val="212529"/>
                </a:solidFill>
                <a:latin typeface="Arial"/>
                <a:ea typeface="Arial"/>
                <a:cs typeface="Arial"/>
                <a:sym typeface="Arial"/>
              </a:rPr>
              <a:t>One of the primary outcomes of food is our health. </a:t>
            </a:r>
            <a:r>
              <a:rPr lang="en-US" sz="1200">
                <a:latin typeface="Aptos" panose="020B0004020202020204" pitchFamily="34" charset="0"/>
                <a:ea typeface="Calibri"/>
                <a:cs typeface="Calibri"/>
                <a:sym typeface="Calibri"/>
              </a:rPr>
              <a:t>When we look at the global number of deaths attributable to different risk factors, we see that suboptimal diets and diet-related non-communicable diseases are top risk factors for mortality. So, what we're seeing with the global burden of disease is that these suboptimal diets are now significant contributors to disease and mortality and will continue to be so over the next decade and likely longer. </a:t>
            </a:r>
          </a:p>
          <a:p>
            <a:pPr marL="0" marR="0" lvl="0" indent="0" algn="l" rtl="0">
              <a:lnSpc>
                <a:spcPct val="107000"/>
              </a:lnSpc>
              <a:spcBef>
                <a:spcPts val="0"/>
              </a:spcBef>
              <a:spcAft>
                <a:spcPts val="0"/>
              </a:spcAft>
              <a:buNone/>
            </a:pPr>
            <a:endParaRPr lang="en-US" sz="1200">
              <a:latin typeface="Aptos" panose="020B0004020202020204" pitchFamily="34" charset="0"/>
              <a:ea typeface="Calibri"/>
              <a:cs typeface="Calibri"/>
              <a:sym typeface="Calibri"/>
            </a:endParaRPr>
          </a:p>
          <a:p>
            <a:pPr marL="0" marR="0" lvl="0" indent="0" algn="l" rtl="0">
              <a:lnSpc>
                <a:spcPct val="107000"/>
              </a:lnSpc>
              <a:spcBef>
                <a:spcPts val="0"/>
              </a:spcBef>
              <a:spcAft>
                <a:spcPts val="0"/>
              </a:spcAft>
              <a:buNone/>
            </a:pPr>
            <a:r>
              <a:rPr lang="en-US" sz="1200">
                <a:latin typeface="Aptos" panose="020B0004020202020204" pitchFamily="34" charset="0"/>
                <a:ea typeface="Calibri"/>
                <a:cs typeface="Calibri"/>
                <a:sym typeface="Calibri"/>
              </a:rPr>
              <a:t>Note: this chart reflects data for females in 2019, a similar chart for males can be found in the 2020 Lancet article. </a:t>
            </a:r>
          </a:p>
          <a:p>
            <a:pPr marL="0" marR="0" lvl="0" indent="0" algn="l" rtl="0">
              <a:lnSpc>
                <a:spcPct val="107000"/>
              </a:lnSpc>
              <a:spcBef>
                <a:spcPts val="0"/>
              </a:spcBef>
              <a:spcAft>
                <a:spcPts val="0"/>
              </a:spcAft>
              <a:buNone/>
            </a:pPr>
            <a:endParaRPr lang="en-US" sz="1200">
              <a:latin typeface="Aptos" panose="020B0004020202020204" pitchFamily="34" charset="0"/>
              <a:cs typeface="Calibri"/>
              <a:sym typeface="Calibri"/>
            </a:endParaRPr>
          </a:p>
          <a:p>
            <a:pPr marL="0" marR="0" lvl="0" indent="0" algn="l" rtl="0">
              <a:lnSpc>
                <a:spcPct val="107000"/>
              </a:lnSpc>
              <a:spcBef>
                <a:spcPts val="0"/>
              </a:spcBef>
              <a:spcAft>
                <a:spcPts val="0"/>
              </a:spcAft>
              <a:buNone/>
            </a:pPr>
            <a:endParaRPr lang="en-US" sz="1200">
              <a:latin typeface="Aptos" panose="020B0004020202020204" pitchFamily="34" charset="0"/>
              <a:cs typeface="Calibri"/>
              <a:sym typeface="Calibri"/>
            </a:endParaRPr>
          </a:p>
          <a:p>
            <a:pPr marL="0" marR="0" lvl="0" indent="0" algn="l" rtl="0">
              <a:lnSpc>
                <a:spcPct val="107000"/>
              </a:lnSpc>
              <a:spcBef>
                <a:spcPts val="0"/>
              </a:spcBef>
              <a:spcAft>
                <a:spcPts val="0"/>
              </a:spcAft>
              <a:buNone/>
            </a:pPr>
            <a:r>
              <a:rPr lang="en-US" sz="1200">
                <a:latin typeface="Aptos" panose="020B0004020202020204" pitchFamily="34" charset="0"/>
                <a:cs typeface="Calibri"/>
                <a:sym typeface="Calibri"/>
              </a:rPr>
              <a:t>-----</a:t>
            </a:r>
          </a:p>
          <a:p>
            <a:pPr marL="0" marR="0" lvl="0" indent="0" algn="l" rtl="0">
              <a:lnSpc>
                <a:spcPct val="107000"/>
              </a:lnSpc>
              <a:spcBef>
                <a:spcPts val="0"/>
              </a:spcBef>
              <a:spcAft>
                <a:spcPts val="0"/>
              </a:spcAft>
              <a:buNone/>
            </a:pPr>
            <a:endParaRPr lang="en-US" sz="1200">
              <a:latin typeface="Aptos" panose="020B0004020202020204" pitchFamily="34" charset="0"/>
              <a:cs typeface="Calibri"/>
              <a:sym typeface="Calibri"/>
            </a:endParaRPr>
          </a:p>
          <a:p>
            <a:pPr marL="0" marR="0" lvl="0" indent="0" algn="l" rtl="0">
              <a:lnSpc>
                <a:spcPct val="107000"/>
              </a:lnSpc>
              <a:spcBef>
                <a:spcPts val="0"/>
              </a:spcBef>
              <a:spcAft>
                <a:spcPts val="0"/>
              </a:spcAft>
              <a:buNone/>
            </a:pPr>
            <a:endParaRPr lang="en-US" sz="1200">
              <a:latin typeface="Aptos" panose="020B0004020202020204" pitchFamily="34" charset="0"/>
              <a:cs typeface="Calibri"/>
              <a:sym typeface="Calibri"/>
            </a:endParaRPr>
          </a:p>
          <a:p>
            <a:pPr marL="0" marR="0" lvl="0" indent="0" algn="l" rtl="0">
              <a:lnSpc>
                <a:spcPct val="107000"/>
              </a:lnSpc>
              <a:spcBef>
                <a:spcPts val="0"/>
              </a:spcBef>
              <a:spcAft>
                <a:spcPts val="0"/>
              </a:spcAft>
              <a:buNone/>
            </a:pPr>
            <a:r>
              <a:rPr lang="en-US" sz="1200" u="sng">
                <a:latin typeface="Aptos" panose="020B0004020202020204" pitchFamily="34" charset="0"/>
                <a:cs typeface="Calibri"/>
                <a:sym typeface="Calibri"/>
              </a:rPr>
              <a:t>Graph</a:t>
            </a:r>
          </a:p>
          <a:p>
            <a:pPr marL="0" marR="0" lvl="0" indent="0" algn="l" rtl="0">
              <a:lnSpc>
                <a:spcPct val="107000"/>
              </a:lnSpc>
              <a:spcBef>
                <a:spcPts val="0"/>
              </a:spcBef>
              <a:spcAft>
                <a:spcPts val="0"/>
              </a:spcAft>
              <a:buNone/>
            </a:pPr>
            <a:r>
              <a:rPr lang="en-US" sz="1000" b="0" i="0" u="none" strike="noStrike" cap="none">
                <a:solidFill>
                  <a:schemeClr val="dk1"/>
                </a:solidFill>
                <a:effectLst/>
                <a:latin typeface="Arial"/>
                <a:ea typeface="Arial"/>
                <a:cs typeface="Arial"/>
                <a:sym typeface="Arial"/>
              </a:rPr>
              <a:t>Murray, C. J. L., Aravkin, A. Y., Zheng, P., Abbafati, C., Abbas, K. M., Abbasi-Kangevari, M., Abd-Allah, F., Abdelalim, A., Abdollahi, M., Abdollahpour, I., Abegaz, K. H., Abolhassani, H., Aboyans, V., Abreu, L. G., Abrigo, M. R. M., Abualhasan, A., Abu-Raddad, L. J., Abushouk, A. I., Adabi, M., … Lim, S. S. (2020). Global burden of 87 risk factors in 204 countries and territories, 1990–2019: A systematic analysis for the Global Burden of Disease Study 2019. The Lancet, 396(10258), 1223–1249. </a:t>
            </a:r>
            <a:r>
              <a:rPr lang="en-US" sz="1000" b="0" i="0" u="sng" strike="noStrike" cap="none">
                <a:solidFill>
                  <a:schemeClr val="dk1"/>
                </a:solidFill>
                <a:effectLst/>
                <a:latin typeface="Arial"/>
                <a:ea typeface="Arial"/>
                <a:cs typeface="Arial"/>
                <a:sym typeface="Arial"/>
                <a:hlinkClick r:id="rId3"/>
              </a:rPr>
              <a:t>https://doi.org/10.1016/S0140-6736(20)30752-2</a:t>
            </a:r>
            <a:endParaRPr lang="en-US" sz="1000" b="0" i="0" u="none" strike="noStrike" cap="none">
              <a:solidFill>
                <a:schemeClr val="dk1"/>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21</a:t>
            </a:fld>
            <a:endParaRPr lang="en-US"/>
          </a:p>
        </p:txBody>
      </p:sp>
    </p:spTree>
    <p:extLst>
      <p:ext uri="{BB962C8B-B14F-4D97-AF65-F5344CB8AC3E}">
        <p14:creationId xmlns:p14="http://schemas.microsoft.com/office/powerpoint/2010/main" val="1348483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Beyond chronic diseases and impacts on human health, it’s important to also consider the impact our food systems have on planetary health. Planetary Health is a term coined to describe “</a:t>
            </a:r>
            <a:r>
              <a:rPr lang="en-US" sz="1200" i="1">
                <a:solidFill>
                  <a:schemeClr val="dk1"/>
                </a:solidFill>
                <a:latin typeface="Arial"/>
                <a:ea typeface="Arial"/>
                <a:cs typeface="Arial"/>
                <a:sym typeface="Arial"/>
              </a:rPr>
              <a:t>the health of human civilization and the state of the natural systems on which it depends</a:t>
            </a:r>
            <a:r>
              <a:rPr lang="en-US" sz="1200">
                <a:solidFill>
                  <a:schemeClr val="dk1"/>
                </a:solidFill>
                <a:latin typeface="Arial"/>
                <a:ea typeface="Arial"/>
                <a:cs typeface="Arial"/>
                <a:sym typeface="Arial"/>
              </a:rPr>
              <a:t>”. Much broader than traditional environmental health, planetary health considers how our increasing exploitation of earth’s resources impacts the dynamic and complicated natural systems around us, and the consequences for human health and sustainability. An important goal of the planetary health approach is equity and the recognition that economic and social systems are the foundation of nutrition and good health. We’ll refer to planetary health throughout this series of modules. </a:t>
            </a:r>
          </a:p>
          <a:p>
            <a:pPr marL="0" marR="0" lvl="0" indent="0" algn="l" rtl="0">
              <a:lnSpc>
                <a:spcPct val="100000"/>
              </a:lnSpc>
              <a:spcBef>
                <a:spcPts val="0"/>
              </a:spcBef>
              <a:spcAft>
                <a:spcPts val="0"/>
              </a:spcAft>
              <a:buClr>
                <a:schemeClr val="dk1"/>
              </a:buClr>
              <a:buSzPts val="1200"/>
              <a:buFont typeface="Arial"/>
              <a:buNone/>
            </a:pPr>
            <a:endParaRPr lang="en-US"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en-US"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ts val="1200"/>
              <a:buFont typeface="Arial"/>
              <a:buNone/>
            </a:pPr>
            <a:endParaRPr lang="en-US"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en-US"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u="sng">
                <a:solidFill>
                  <a:schemeClr val="dk1"/>
                </a:solidFill>
                <a:latin typeface="Arial"/>
                <a:ea typeface="Arial"/>
                <a:cs typeface="Arial"/>
                <a:sym typeface="Arial"/>
              </a:rPr>
              <a:t>Definition &amp; Graphic</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0" i="0" u="none" strike="noStrike" cap="none">
                <a:solidFill>
                  <a:schemeClr val="dk1"/>
                </a:solidFill>
                <a:effectLst/>
                <a:latin typeface="Arial"/>
                <a:ea typeface="Arial"/>
                <a:cs typeface="Arial"/>
                <a:sym typeface="Arial"/>
              </a:rPr>
              <a:t>Whitmee, S., Haines, A., Beyrer, C., Boltz, F., Capon, A. G., Dias, B. F. de S., Ezeh, A., Frumkin, H., Gong, P., Head, P., Horton, R., Mace, G. M., Marten, R., Myers, S. S., Nishtar, S., Osofsky, S. A., Pattanayak, S. K., Pongsiri, M. J., Romanelli, C., … Yach, D. (2015). Safeguarding human health in the Anthropocene epoch: Report of The Rockefeller Foundation–Lancet Commission on planetary health. The Lancet, 386(10007), 1973–2028. </a:t>
            </a:r>
            <a:r>
              <a:rPr lang="en-US" sz="1200" b="0" i="0" u="sng" strike="noStrike" cap="none">
                <a:solidFill>
                  <a:schemeClr val="dk1"/>
                </a:solidFill>
                <a:effectLst/>
                <a:latin typeface="Arial"/>
                <a:ea typeface="Arial"/>
                <a:cs typeface="Arial"/>
                <a:sym typeface="Arial"/>
                <a:hlinkClick r:id="rId3"/>
              </a:rPr>
              <a:t>https://doi.org/10.1016/S0140-6736(15)60901-1</a:t>
            </a:r>
            <a:endParaRPr lang="en-US" sz="1200" b="0" i="0" u="none" strike="noStrike" cap="none">
              <a:solidFill>
                <a:schemeClr val="dk1"/>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22</a:t>
            </a:fld>
            <a:endParaRPr lang="en-US"/>
          </a:p>
        </p:txBody>
      </p:sp>
    </p:spTree>
    <p:extLst>
      <p:ext uri="{BB962C8B-B14F-4D97-AF65-F5344CB8AC3E}">
        <p14:creationId xmlns:p14="http://schemas.microsoft.com/office/powerpoint/2010/main" val="1638838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To get us started with systems thinking, let’s look at some of the impacts of food systems on planetary health. </a:t>
            </a:r>
          </a:p>
          <a:p>
            <a:pPr marL="0" lvl="0" indent="0" algn="l" rtl="0">
              <a:spcBef>
                <a:spcPts val="0"/>
              </a:spcBef>
              <a:spcAft>
                <a:spcPts val="0"/>
              </a:spcAft>
              <a:buNone/>
            </a:pPr>
            <a:endParaRPr lang="en-US"/>
          </a:p>
          <a:p>
            <a:pPr marL="0" lvl="0" indent="0" algn="l" rtl="0">
              <a:spcBef>
                <a:spcPts val="0"/>
              </a:spcBef>
              <a:spcAft>
                <a:spcPts val="0"/>
              </a:spcAft>
              <a:buNone/>
            </a:pPr>
            <a:r>
              <a:rPr lang="en-US"/>
              <a:t>We’ll start with agriculture. Why? Because of all the steps along the food supply chain, the global  production of food has an outsized impact on planetary health. More than the transportation </a:t>
            </a:r>
            <a:r>
              <a:rPr lang="en-US">
                <a:highlight>
                  <a:srgbClr val="FFDFB3"/>
                </a:highlight>
              </a:rPr>
              <a:t>sector as a whole</a:t>
            </a:r>
            <a:r>
              <a:rPr lang="en-US"/>
              <a:t>, more than heating, cooling or lighting our homes and offices, what we eat and how that food is produced is one of the greatest determinants of our planet’s health now and in the future. Food production alone </a:t>
            </a:r>
            <a:r>
              <a:rPr lang="en-US" b="1"/>
              <a:t>(not including food waste and post-farm gate</a:t>
            </a:r>
            <a:r>
              <a:rPr lang="en-US"/>
              <a:t>) is responsible for 26% of greenhouse gases. </a:t>
            </a:r>
            <a:r>
              <a:rPr lang="en-US">
                <a:solidFill>
                  <a:srgbClr val="FF0000"/>
                </a:solidFill>
                <a:highlight>
                  <a:srgbClr val="FFFF00"/>
                </a:highlight>
              </a:rPr>
              <a:t>Globally, over half of all habitable land and 70% of freshwater withdrawals are used for agriculture. And agriculture is responsible for 78% of </a:t>
            </a:r>
            <a:r>
              <a:rPr lang="en-US">
                <a:solidFill>
                  <a:srgbClr val="FF0000"/>
                </a:solidFill>
                <a:highlight>
                  <a:srgbClr val="FFE0B3"/>
                </a:highlight>
              </a:rPr>
              <a:t>eutrophication, which occurs when water is contaminated by too many nutrients such as nitrogen and phosphorus</a:t>
            </a:r>
            <a:r>
              <a:rPr lang="en-US">
                <a:solidFill>
                  <a:srgbClr val="FF0000"/>
                </a:solidFill>
                <a:highlight>
                  <a:srgbClr val="FFFF00"/>
                </a:highlight>
              </a:rPr>
              <a:t>. And as we’ll see, agriculture has been implicated as a main driver of biodiversity loss as well. </a:t>
            </a:r>
          </a:p>
          <a:p>
            <a:pPr marL="0" lvl="0" indent="0" algn="l" rtl="0">
              <a:spcBef>
                <a:spcPts val="0"/>
              </a:spcBef>
              <a:spcAft>
                <a:spcPts val="0"/>
              </a:spcAft>
              <a:buNone/>
            </a:pPr>
            <a:endParaRPr lang="en-US">
              <a:solidFill>
                <a:srgbClr val="FF0000"/>
              </a:solidFill>
              <a:highlight>
                <a:srgbClr val="FFFF00"/>
              </a:highlight>
            </a:endParaRPr>
          </a:p>
          <a:p>
            <a:pPr marL="0" lvl="0" indent="0" algn="l" rtl="0">
              <a:spcBef>
                <a:spcPts val="0"/>
              </a:spcBef>
              <a:spcAft>
                <a:spcPts val="0"/>
              </a:spcAft>
              <a:buNone/>
            </a:pPr>
            <a:endParaRPr lang="en-US">
              <a:solidFill>
                <a:srgbClr val="FF0000"/>
              </a:solidFill>
              <a:highlight>
                <a:srgbClr val="FFFF00"/>
              </a:highlight>
            </a:endParaRPr>
          </a:p>
          <a:p>
            <a:pPr marL="0" lvl="0" indent="0" algn="l" rtl="0">
              <a:spcBef>
                <a:spcPts val="0"/>
              </a:spcBef>
              <a:spcAft>
                <a:spcPts val="0"/>
              </a:spcAft>
              <a:buNone/>
            </a:pPr>
            <a:r>
              <a:rPr lang="en-US">
                <a:solidFill>
                  <a:srgbClr val="FF0000"/>
                </a:solidFill>
                <a:highlight>
                  <a:srgbClr val="FFFF00"/>
                </a:highlight>
              </a:rPr>
              <a:t>-----</a:t>
            </a:r>
          </a:p>
          <a:p>
            <a:pPr marL="0" lvl="0" indent="0" algn="l" rtl="0">
              <a:spcBef>
                <a:spcPts val="0"/>
              </a:spcBef>
              <a:spcAft>
                <a:spcPts val="0"/>
              </a:spcAft>
              <a:buNone/>
            </a:pPr>
            <a:endParaRPr lang="en-US">
              <a:solidFill>
                <a:srgbClr val="FF0000"/>
              </a:solidFill>
              <a:highlight>
                <a:srgbClr val="FFFF00"/>
              </a:highlight>
            </a:endParaRPr>
          </a:p>
          <a:p>
            <a:pPr marL="0" lvl="0" indent="0" algn="l" rtl="0">
              <a:spcBef>
                <a:spcPts val="0"/>
              </a:spcBef>
              <a:spcAft>
                <a:spcPts val="0"/>
              </a:spcAft>
              <a:buNone/>
            </a:pPr>
            <a:endParaRPr lang="en-US">
              <a:solidFill>
                <a:srgbClr val="FF0000"/>
              </a:solidFill>
              <a:highlight>
                <a:srgbClr val="FFFF00"/>
              </a:highlight>
            </a:endParaRPr>
          </a:p>
          <a:p>
            <a:pPr marL="0" lvl="0" indent="0" algn="l" rtl="0">
              <a:spcBef>
                <a:spcPts val="0"/>
              </a:spcBef>
              <a:spcAft>
                <a:spcPts val="0"/>
              </a:spcAft>
              <a:buNone/>
            </a:pPr>
            <a:r>
              <a:rPr lang="en-US" u="sng">
                <a:solidFill>
                  <a:srgbClr val="FF0000"/>
                </a:solidFill>
                <a:highlight>
                  <a:srgbClr val="FFFF00"/>
                </a:highlight>
              </a:rPr>
              <a:t>Graph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a:solidFill>
                  <a:schemeClr val="dk1"/>
                </a:solidFill>
                <a:effectLst/>
                <a:highlight>
                  <a:srgbClr val="FFFF00"/>
                </a:highlight>
                <a:latin typeface="Arial"/>
                <a:ea typeface="Arial"/>
                <a:cs typeface="Arial"/>
                <a:sym typeface="Arial"/>
              </a:rPr>
              <a:t>Ritchie, H., Rosado, P., &amp; Roser, M. (2022). Environmental Impacts of Food Production. Our World in Data. </a:t>
            </a:r>
            <a:r>
              <a:rPr lang="en-US" sz="1200" b="0" i="0" u="sng" strike="noStrike" cap="none">
                <a:solidFill>
                  <a:schemeClr val="dk1"/>
                </a:solidFill>
                <a:effectLst/>
                <a:highlight>
                  <a:srgbClr val="FFFF00"/>
                </a:highlight>
                <a:latin typeface="Arial"/>
                <a:ea typeface="Arial"/>
                <a:cs typeface="Arial"/>
                <a:sym typeface="Arial"/>
                <a:hlinkClick r:id="rId3"/>
              </a:rPr>
              <a:t>https://ourworldindata.org/environmental-impacts-of-food</a:t>
            </a:r>
            <a:endParaRPr lang="en-US" sz="1200" b="0" i="0" u="none" strike="noStrike" cap="none">
              <a:solidFill>
                <a:schemeClr val="dk1"/>
              </a:solidFill>
              <a:effectLst/>
              <a:highlight>
                <a:srgbClr val="FFFF00"/>
              </a:highligh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23</a:t>
            </a:fld>
            <a:endParaRPr lang="en-US"/>
          </a:p>
        </p:txBody>
      </p:sp>
    </p:spTree>
    <p:extLst>
      <p:ext uri="{BB962C8B-B14F-4D97-AF65-F5344CB8AC3E}">
        <p14:creationId xmlns:p14="http://schemas.microsoft.com/office/powerpoint/2010/main" val="4029505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a:latin typeface="Aptos" panose="020B0004020202020204" pitchFamily="34" charset="0"/>
              </a:rPr>
              <a:t>Let’s dive a little deeper into food systems greenhouse gas emissions (GHGE), which play a role in global climate change. Most studies agree that the OVERALL food system contribution of GHGE is about one-third, indicated in the bar chart at the bottom of the slide. A few notable studies estimate a lower contribution, but they did not include certain aspects of food production and disposal. Important to note here is that in the last slide, we saw that agriculture alone accounted for 26% of total greenhouse gas emissions globally. Here we see that out of all of the food systems sources of greenhouse gas emissions, the majority come from production and land-use and land use change – generally that means the clearing of forests for agriculture. In other words, what we eat and how it is produced is more important for climate change than, for example, how far it is transported and how much it is processed. </a:t>
            </a:r>
          </a:p>
          <a:p>
            <a:pPr marL="0" marR="0">
              <a:lnSpc>
                <a:spcPct val="107000"/>
              </a:lnSpc>
              <a:spcBef>
                <a:spcPts val="0"/>
              </a:spcBef>
              <a:spcAft>
                <a:spcPts val="800"/>
              </a:spcAft>
            </a:pPr>
            <a:endParaRPr lang="en-US">
              <a:latin typeface="Aptos" panose="020B0004020202020204" pitchFamily="34" charset="0"/>
            </a:endParaRP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b="0" i="0">
                <a:solidFill>
                  <a:srgbClr val="333333"/>
                </a:solidFill>
                <a:latin typeface="Roboto"/>
                <a:ea typeface="Roboto"/>
                <a:cs typeface="Roboto"/>
                <a:sym typeface="Roboto"/>
              </a:rPr>
              <a:t>These estimates are based on global data. In industrialized countries like the U.S., food systems contribute around 24% of total emissions, because emissions are much higher in other sectors. In lower-and middle-income countries, it’s closer to 39%. We will explore food and climate in much greater depth in another module in this lecture series. </a:t>
            </a: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endParaRPr lang="en-US" b="0" i="0">
              <a:solidFill>
                <a:srgbClr val="333333"/>
              </a:solidFill>
              <a:latin typeface="Roboto"/>
              <a:ea typeface="Roboto"/>
              <a:cs typeface="Roboto"/>
              <a:sym typeface="Roboto"/>
            </a:endParaRP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endParaRPr lang="en-US" b="0" i="0">
              <a:solidFill>
                <a:srgbClr val="333333"/>
              </a:solidFill>
              <a:latin typeface="Roboto"/>
              <a:ea typeface="Roboto"/>
              <a:cs typeface="Roboto"/>
              <a:sym typeface="Roboto"/>
            </a:endParaRP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b="0" i="0">
                <a:solidFill>
                  <a:srgbClr val="333333"/>
                </a:solidFill>
                <a:latin typeface="Roboto"/>
                <a:ea typeface="Roboto"/>
                <a:cs typeface="Roboto"/>
                <a:sym typeface="Roboto"/>
              </a:rPr>
              <a:t>-----</a:t>
            </a: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endParaRPr lang="en-US" b="0" i="0">
              <a:solidFill>
                <a:srgbClr val="333333"/>
              </a:solidFill>
              <a:latin typeface="Roboto"/>
              <a:ea typeface="Roboto"/>
              <a:cs typeface="Roboto"/>
              <a:sym typeface="Roboto"/>
            </a:endParaRP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endParaRPr lang="en-US" b="0" i="0">
              <a:solidFill>
                <a:srgbClr val="333333"/>
              </a:solidFill>
              <a:latin typeface="Roboto"/>
              <a:ea typeface="Roboto"/>
              <a:cs typeface="Roboto"/>
              <a:sym typeface="Roboto"/>
            </a:endParaRP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b="0" i="0" u="sng">
                <a:solidFill>
                  <a:srgbClr val="333333"/>
                </a:solidFill>
                <a:latin typeface="Roboto"/>
                <a:ea typeface="Roboto"/>
                <a:cs typeface="Roboto"/>
                <a:sym typeface="Roboto"/>
              </a:rPr>
              <a:t>Graphic </a:t>
            </a: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200" u="none" strike="noStrike" cap="none">
                <a:solidFill>
                  <a:schemeClr val="dk1"/>
                </a:solidFill>
                <a:effectLst/>
                <a:latin typeface="Aptos" panose="020B0004020202020204" pitchFamily="34" charset="0"/>
                <a:sym typeface="Arial"/>
              </a:rPr>
              <a:t>Halloran, A. (2021). COP26 failed to tackle the biggest GHG emitter: The food system. Food Planet Prize. </a:t>
            </a:r>
            <a:r>
              <a:rPr lang="en-US" sz="1200" u="sng" strike="noStrike" cap="none">
                <a:solidFill>
                  <a:schemeClr val="dk1"/>
                </a:solidFill>
                <a:effectLst/>
                <a:latin typeface="Aptos" panose="020B0004020202020204" pitchFamily="34" charset="0"/>
                <a:sym typeface="Arial"/>
                <a:hlinkClick r:id="rId3"/>
              </a:rPr>
              <a:t>https://foodplanetprize.org/news/cop26-fails-to-systemically-tackle-the-biggest-ghg-emitter-the-food-system/</a:t>
            </a:r>
            <a:endParaRPr lang="en-US" sz="1200" u="none" strike="noStrike" cap="none">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24</a:t>
            </a:fld>
            <a:endParaRPr lang="en-US"/>
          </a:p>
        </p:txBody>
      </p:sp>
    </p:spTree>
    <p:extLst>
      <p:ext uri="{BB962C8B-B14F-4D97-AF65-F5344CB8AC3E}">
        <p14:creationId xmlns:p14="http://schemas.microsoft.com/office/powerpoint/2010/main" val="324460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latin typeface="Aptos" panose="020B0004020202020204" pitchFamily="34" charset="0"/>
              </a:rPr>
              <a:t>Now let’s look closer at land use for food production. Out of all of Earth’s surface, only approximately 29% is land – the rest is our vast oceans. Out of that 29% of land surface, 76% is habitable. The rest is barren or glaciers.</a:t>
            </a:r>
          </a:p>
          <a:p>
            <a:pPr marL="0" lvl="0" indent="0" algn="l" rtl="0">
              <a:spcBef>
                <a:spcPts val="0"/>
              </a:spcBef>
              <a:spcAft>
                <a:spcPts val="0"/>
              </a:spcAft>
              <a:buNone/>
            </a:pPr>
            <a:r>
              <a:rPr lang="en-US">
                <a:latin typeface="Aptos" panose="020B0004020202020204" pitchFamily="34" charset="0"/>
              </a:rPr>
              <a:t>This habitable land is where humans live and thrive – this is the land that provides us food, shelter, and housing. It’s where we exist.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So, how much of this habitable land do you think is used for housing, buildings, and roads, and how much do you think is for food production? (pause)</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u="sng">
                <a:latin typeface="Aptos" panose="020B0004020202020204" pitchFamily="34" charset="0"/>
              </a:rPr>
              <a:t>Graphic</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cap="none">
                <a:solidFill>
                  <a:schemeClr val="dk1"/>
                </a:solidFill>
                <a:effectLst/>
                <a:latin typeface="Aptos" panose="020B0004020202020204" pitchFamily="34" charset="0"/>
                <a:sym typeface="Arial"/>
              </a:rPr>
              <a:t>Ritchie, H., &amp; Roser, M. (2019). Half of the world’s habitable land is used for agriculture. Our World in Data. </a:t>
            </a:r>
            <a:r>
              <a:rPr lang="en-US" sz="1200" u="sng" strike="noStrike" cap="none">
                <a:solidFill>
                  <a:schemeClr val="dk1"/>
                </a:solidFill>
                <a:effectLst/>
                <a:latin typeface="Aptos" panose="020B0004020202020204" pitchFamily="34" charset="0"/>
                <a:sym typeface="Arial"/>
                <a:hlinkClick r:id="rId3"/>
              </a:rPr>
              <a:t>https://ourworldindata.org/global-land-for-agriculture</a:t>
            </a:r>
            <a:endParaRPr lang="en-US" sz="1200" u="none" strike="noStrike" cap="none">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25</a:t>
            </a:fld>
            <a:endParaRPr lang="en-US"/>
          </a:p>
        </p:txBody>
      </p:sp>
    </p:spTree>
    <p:extLst>
      <p:ext uri="{BB962C8B-B14F-4D97-AF65-F5344CB8AC3E}">
        <p14:creationId xmlns:p14="http://schemas.microsoft.com/office/powerpoint/2010/main" val="3100193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latin typeface="Aptos" panose="020B0004020202020204" pitchFamily="34" charset="0"/>
              </a:rPr>
              <a:t>Almost half of all habitable land is used for agriculture. The rest is forest, shrub or fresh water or urban and built environments, which takes up just 1% of all habitable land.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How much of the land used for agriculture is dedicated to the production of animal protein?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u="sng">
                <a:latin typeface="Aptos" panose="020B0004020202020204" pitchFamily="34" charset="0"/>
              </a:rPr>
              <a:t>Graphic</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cap="none">
                <a:solidFill>
                  <a:schemeClr val="dk1"/>
                </a:solidFill>
                <a:effectLst/>
                <a:latin typeface="Aptos" panose="020B0004020202020204" pitchFamily="34" charset="0"/>
                <a:sym typeface="Arial"/>
              </a:rPr>
              <a:t>Ritchie, H., &amp; Roser, M. (2019). Half of the world’s habitable land is used for agriculture. Our World in Data. </a:t>
            </a:r>
            <a:r>
              <a:rPr lang="en-US" sz="1200" u="sng" strike="noStrike" cap="none">
                <a:solidFill>
                  <a:schemeClr val="dk1"/>
                </a:solidFill>
                <a:effectLst/>
                <a:latin typeface="Aptos" panose="020B0004020202020204" pitchFamily="34" charset="0"/>
                <a:sym typeface="Arial"/>
                <a:hlinkClick r:id="rId3"/>
              </a:rPr>
              <a:t>https://ourworldindata.org/global-land-for-agriculture</a:t>
            </a:r>
            <a:endParaRPr lang="en-US" sz="1200" u="none" strike="noStrike" cap="none">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26</a:t>
            </a:fld>
            <a:endParaRPr lang="en-US"/>
          </a:p>
        </p:txBody>
      </p:sp>
    </p:spTree>
    <p:extLst>
      <p:ext uri="{BB962C8B-B14F-4D97-AF65-F5344CB8AC3E}">
        <p14:creationId xmlns:p14="http://schemas.microsoft.com/office/powerpoint/2010/main" val="599505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latin typeface="Aptos" panose="020B0004020202020204" pitchFamily="34" charset="0"/>
              </a:rPr>
              <a:t>Out of the 45% of land used for agriculture, almost three-quarters is used to produce meat and dairy. In other words, about 7.5% of ALL of earth’s surface is devoted to two food groups -- meat and dairy. That’s far more than is taken up by cities and residential communities. Livestock are able to graze on land that can’t be used to grow crops – such as land that is too hilly or too rocky for many other uses. However, good quality land is being cleared for livestock production and the grains to feed the livestock.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As the last two bars indicate, animal protein contributes fewer calories and less protein to our global food supply when compared to plant-based crops. One huge challenge is how to meet the growing demand for animal protein and improve access to high-quality protein to those who need it without putting further pressure on forests and other critical ecosystems.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u="sng">
                <a:latin typeface="Aptos" panose="020B0004020202020204" pitchFamily="34" charset="0"/>
              </a:rPr>
              <a:t>Graphic</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cap="none">
                <a:solidFill>
                  <a:schemeClr val="dk1"/>
                </a:solidFill>
                <a:effectLst/>
                <a:latin typeface="Aptos" panose="020B0004020202020204" pitchFamily="34" charset="0"/>
                <a:sym typeface="Arial"/>
              </a:rPr>
              <a:t>Ritchie, H., &amp; Roser, M. (2019). Half of the world’s habitable land is used for agriculture. Our World in Data. </a:t>
            </a:r>
            <a:r>
              <a:rPr lang="en-US" sz="1200" u="sng" strike="noStrike" cap="none">
                <a:solidFill>
                  <a:schemeClr val="dk1"/>
                </a:solidFill>
                <a:effectLst/>
                <a:latin typeface="Aptos" panose="020B0004020202020204" pitchFamily="34" charset="0"/>
                <a:sym typeface="Arial"/>
                <a:hlinkClick r:id="rId3"/>
              </a:rPr>
              <a:t>https://ourworldindata.org/global-land-for-agriculture</a:t>
            </a:r>
            <a:endParaRPr lang="en-US" sz="1200" u="none" strike="noStrike" cap="none">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27</a:t>
            </a:fld>
            <a:endParaRPr lang="en-US"/>
          </a:p>
        </p:txBody>
      </p:sp>
    </p:spTree>
    <p:extLst>
      <p:ext uri="{BB962C8B-B14F-4D97-AF65-F5344CB8AC3E}">
        <p14:creationId xmlns:p14="http://schemas.microsoft.com/office/powerpoint/2010/main" val="886950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lnSpc>
                <a:spcPct val="130000"/>
              </a:lnSpc>
              <a:spcBef>
                <a:spcPts val="0"/>
              </a:spcBef>
              <a:spcAft>
                <a:spcPts val="0"/>
              </a:spcAft>
              <a:buClr>
                <a:schemeClr val="dk1"/>
              </a:buClr>
              <a:buSzPts val="1100"/>
              <a:buFont typeface="Arial"/>
              <a:buNone/>
            </a:pPr>
            <a:r>
              <a:rPr lang="en-US">
                <a:solidFill>
                  <a:srgbClr val="262626"/>
                </a:solidFill>
                <a:latin typeface="Aptos" panose="020B0004020202020204" pitchFamily="34" charset="0"/>
              </a:rPr>
              <a:t>Water use is also an important issue for planetary health. This picture with 3 spherical water droplets demonstrates how much water we have available to us on earth. </a:t>
            </a:r>
          </a:p>
          <a:p>
            <a:pPr marL="628650" lvl="1" indent="-171450" algn="l" rtl="0">
              <a:lnSpc>
                <a:spcPct val="130000"/>
              </a:lnSpc>
              <a:spcBef>
                <a:spcPts val="0"/>
              </a:spcBef>
              <a:spcAft>
                <a:spcPts val="0"/>
              </a:spcAft>
              <a:buClr>
                <a:schemeClr val="dk1"/>
              </a:buClr>
              <a:buSzPts val="1100"/>
              <a:buFont typeface="Arial" panose="020B0604020202020204" pitchFamily="34" charset="0"/>
              <a:buChar char="•"/>
            </a:pPr>
            <a:r>
              <a:rPr lang="en-US">
                <a:solidFill>
                  <a:srgbClr val="262626"/>
                </a:solidFill>
                <a:latin typeface="Aptos" panose="020B0004020202020204" pitchFamily="34" charset="0"/>
              </a:rPr>
              <a:t>The large sphere over North America represents all the water on earth, including in oceans, rivers, the atmosphere, and living organisms. </a:t>
            </a:r>
          </a:p>
          <a:p>
            <a:pPr marL="628650" lvl="1" indent="-171450" algn="l" rtl="0">
              <a:lnSpc>
                <a:spcPct val="130000"/>
              </a:lnSpc>
              <a:spcBef>
                <a:spcPts val="1200"/>
              </a:spcBef>
              <a:spcAft>
                <a:spcPts val="0"/>
              </a:spcAft>
              <a:buClr>
                <a:schemeClr val="dk1"/>
              </a:buClr>
              <a:buSzPts val="1100"/>
              <a:buFont typeface="Arial" panose="020B0604020202020204" pitchFamily="34" charset="0"/>
              <a:buChar char="•"/>
            </a:pPr>
            <a:r>
              <a:rPr lang="en-US">
                <a:solidFill>
                  <a:srgbClr val="262626"/>
                </a:solidFill>
                <a:latin typeface="Aptos" panose="020B0004020202020204" pitchFamily="34" charset="0"/>
              </a:rPr>
              <a:t>Only 2.5% of Earth’s water is freshwater this is the middle-sized dot. Of that, 60 percent is frozen in ice caps, glaciers, and snow.</a:t>
            </a:r>
          </a:p>
          <a:p>
            <a:pPr marL="628650" lvl="1" indent="-171450" algn="l" rtl="0">
              <a:lnSpc>
                <a:spcPct val="130000"/>
              </a:lnSpc>
              <a:spcBef>
                <a:spcPts val="1200"/>
              </a:spcBef>
              <a:spcAft>
                <a:spcPts val="0"/>
              </a:spcAft>
              <a:buClr>
                <a:schemeClr val="dk1"/>
              </a:buClr>
              <a:buSzPts val="1100"/>
              <a:buFont typeface="Arial" panose="020B0604020202020204" pitchFamily="34" charset="0"/>
              <a:buChar char="•"/>
            </a:pPr>
            <a:r>
              <a:rPr lang="en-US">
                <a:solidFill>
                  <a:srgbClr val="262626"/>
                </a:solidFill>
                <a:latin typeface="Aptos" panose="020B0004020202020204" pitchFamily="34" charset="0"/>
              </a:rPr>
              <a:t>The remaining liquid fraction is represented by the smaller sphere over Kentucky. Nearly all - about 99 percent-  liquid freshwater is below ground. </a:t>
            </a:r>
          </a:p>
          <a:p>
            <a:pPr marL="628650" lvl="1" indent="-171450" algn="l" rtl="0">
              <a:lnSpc>
                <a:spcPct val="130000"/>
              </a:lnSpc>
              <a:spcBef>
                <a:spcPts val="1200"/>
              </a:spcBef>
              <a:spcAft>
                <a:spcPts val="0"/>
              </a:spcAft>
              <a:buClr>
                <a:schemeClr val="dk1"/>
              </a:buClr>
              <a:buSzPts val="1100"/>
              <a:buFont typeface="Arial" panose="020B0604020202020204" pitchFamily="34" charset="0"/>
              <a:buChar char="•"/>
            </a:pPr>
            <a:r>
              <a:rPr lang="en-US">
                <a:solidFill>
                  <a:srgbClr val="262626"/>
                </a:solidFill>
                <a:latin typeface="Aptos" panose="020B0004020202020204" pitchFamily="34" charset="0"/>
              </a:rPr>
              <a:t>The remaining amount in lakes and rivers, represented by the smallest dot over Georgia, is responsible for most human water needs. </a:t>
            </a:r>
          </a:p>
          <a:p>
            <a:pPr marL="171450" lvl="0" indent="-171450" algn="l" rtl="0">
              <a:lnSpc>
                <a:spcPct val="130000"/>
              </a:lnSpc>
              <a:spcBef>
                <a:spcPts val="1200"/>
              </a:spcBef>
              <a:spcAft>
                <a:spcPts val="0"/>
              </a:spcAft>
              <a:buClr>
                <a:schemeClr val="dk1"/>
              </a:buClr>
              <a:buSzPts val="1100"/>
              <a:buFont typeface="Arial" panose="020B0604020202020204" pitchFamily="34" charset="0"/>
              <a:buChar char="•"/>
            </a:pPr>
            <a:endParaRPr lang="en-US">
              <a:solidFill>
                <a:srgbClr val="262626"/>
              </a:solidFill>
              <a:latin typeface="Aptos" panose="020B0004020202020204" pitchFamily="34" charset="0"/>
            </a:endParaRPr>
          </a:p>
          <a:p>
            <a:pPr marL="0" lvl="0" indent="0" algn="l" rtl="0">
              <a:lnSpc>
                <a:spcPct val="130000"/>
              </a:lnSpc>
              <a:spcBef>
                <a:spcPts val="1200"/>
              </a:spcBef>
              <a:spcAft>
                <a:spcPts val="0"/>
              </a:spcAft>
              <a:buClr>
                <a:schemeClr val="dk1"/>
              </a:buClr>
              <a:buSzPts val="1100"/>
              <a:buFont typeface="Arial" panose="020B0604020202020204" pitchFamily="34" charset="0"/>
              <a:buNone/>
            </a:pPr>
            <a:r>
              <a:rPr lang="en-US">
                <a:solidFill>
                  <a:srgbClr val="262626"/>
                </a:solidFill>
                <a:latin typeface="Aptos" panose="020B0004020202020204" pitchFamily="34" charset="0"/>
              </a:rPr>
              <a:t>Only 0.5% of all water on Earth is freshwater available for drinking and other uses. Of all the water that we withdraw about 70% is for agriculture. </a:t>
            </a:r>
          </a:p>
          <a:p>
            <a:pPr marL="0" lvl="0" indent="0" algn="l" rtl="0">
              <a:lnSpc>
                <a:spcPct val="130000"/>
              </a:lnSpc>
              <a:spcBef>
                <a:spcPts val="1200"/>
              </a:spcBef>
              <a:spcAft>
                <a:spcPts val="0"/>
              </a:spcAft>
              <a:buClr>
                <a:schemeClr val="dk1"/>
              </a:buClr>
              <a:buSzPts val="1100"/>
              <a:buFont typeface="Arial" panose="020B0604020202020204" pitchFamily="34" charset="0"/>
              <a:buNone/>
            </a:pPr>
            <a:endParaRPr lang="en-US">
              <a:solidFill>
                <a:srgbClr val="262626"/>
              </a:solidFill>
              <a:latin typeface="Aptos" panose="020B0004020202020204" pitchFamily="34" charset="0"/>
            </a:endParaRPr>
          </a:p>
          <a:p>
            <a:pPr marL="0" lvl="0" indent="0" algn="l" rtl="0">
              <a:lnSpc>
                <a:spcPct val="130000"/>
              </a:lnSpc>
              <a:spcBef>
                <a:spcPts val="1200"/>
              </a:spcBef>
              <a:spcAft>
                <a:spcPts val="0"/>
              </a:spcAft>
              <a:buClr>
                <a:schemeClr val="dk1"/>
              </a:buClr>
              <a:buSzPts val="1100"/>
              <a:buFont typeface="Arial" panose="020B0604020202020204" pitchFamily="34" charset="0"/>
              <a:buNone/>
            </a:pPr>
            <a:r>
              <a:rPr lang="en-US">
                <a:solidFill>
                  <a:srgbClr val="262626"/>
                </a:solidFill>
                <a:latin typeface="Aptos" panose="020B0004020202020204" pitchFamily="34" charset="0"/>
              </a:rPr>
              <a:t>Note: If we account for water that evaporates or leaves with the product and doesn’t return to the same watershed, agriculture accounts for about 85% of our global water consumption or footprint. </a:t>
            </a: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endParaRPr lang="en-US" sz="120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r>
              <a:rPr lang="en-US" sz="1200">
                <a:effectLst/>
                <a:latin typeface="Aptos" panose="020B0004020202020204" pitchFamily="34" charset="0"/>
                <a:ea typeface="Calibri" panose="020F0502020204030204" pitchFamily="34" charset="0"/>
              </a:rPr>
              <a:t>The point here is that water use for agriculture has tripled between 1940 and 2010. Experts project that w</a:t>
            </a:r>
            <a:r>
              <a:rPr lang="en-US" sz="1200" spc="10">
                <a:effectLst/>
                <a:latin typeface="Aptos" panose="020B0004020202020204" pitchFamily="34" charset="0"/>
                <a:ea typeface="Calibri" panose="020F0502020204030204" pitchFamily="34" charset="0"/>
              </a:rPr>
              <a:t>ater demand will increase in manufacturing, energy production and domestic uses, competing with food production. Yet our freshwater resources are decreasing and there are many places around the world that are seeing underground aquifers drying up. </a:t>
            </a: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endParaRPr lang="en-US" sz="1200" spc="1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endParaRPr lang="en-US" sz="1200" spc="1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r>
              <a:rPr lang="en-US" sz="1200" spc="10">
                <a:effectLst/>
                <a:latin typeface="Aptos" panose="020B0004020202020204" pitchFamily="34" charset="0"/>
                <a:ea typeface="Calibri" panose="020F0502020204030204" pitchFamily="34" charset="0"/>
              </a:rPr>
              <a:t>-----</a:t>
            </a: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endParaRPr lang="en-US" sz="1200" spc="1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endParaRPr lang="en-US" sz="1200" spc="1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r>
              <a:rPr lang="en-US" sz="1200" u="sng" spc="10">
                <a:effectLst/>
                <a:latin typeface="Aptos" panose="020B0004020202020204" pitchFamily="34" charset="0"/>
                <a:ea typeface="Calibri" panose="020F0502020204030204" pitchFamily="34" charset="0"/>
              </a:rPr>
              <a:t>Data</a:t>
            </a: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r>
              <a:rPr lang="en-US">
                <a:effectLst/>
                <a:latin typeface="Aptos" panose="020B0004020202020204" pitchFamily="34" charset="0"/>
              </a:rPr>
              <a:t>Water Science School. (2019). How Much Water is There on Earth? USGS. </a:t>
            </a:r>
            <a:r>
              <a:rPr lang="en-US">
                <a:effectLst/>
                <a:latin typeface="Aptos" panose="020B0004020202020204" pitchFamily="34" charset="0"/>
                <a:hlinkClick r:id="rId3"/>
              </a:rPr>
              <a:t>https://www.usgs.gov/special-topics/water-science-school/science/how-much-water-there-earth</a:t>
            </a:r>
            <a:endParaRPr lang="en-US" sz="1200" spc="1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r>
              <a:rPr lang="en-US">
                <a:effectLst/>
                <a:latin typeface="Aptos" panose="020B0004020202020204" pitchFamily="34" charset="0"/>
              </a:rPr>
              <a:t>Falkenmark, M., &amp; Rockström, J. (2013). Balancing water for humans and nature: The new approach in ecohydrology. EarthScan. </a:t>
            </a:r>
            <a:r>
              <a:rPr lang="en-US">
                <a:effectLst/>
                <a:latin typeface="Aptos" panose="020B0004020202020204" pitchFamily="34" charset="0"/>
                <a:hlinkClick r:id="rId4"/>
              </a:rPr>
              <a:t>https://doi.org/10.4324/9781849770521</a:t>
            </a:r>
            <a:endParaRPr lang="en-US">
              <a:effectLst/>
              <a:latin typeface="Aptos" panose="020B0004020202020204" pitchFamily="34" charset="0"/>
            </a:endParaRP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endParaRPr lang="en-US" sz="1200" u="sng" spc="1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r>
              <a:rPr lang="en-US" sz="1200" u="sng" spc="10">
                <a:effectLst/>
                <a:latin typeface="Aptos" panose="020B0004020202020204" pitchFamily="34" charset="0"/>
                <a:ea typeface="Calibri" panose="020F0502020204030204" pitchFamily="34" charset="0"/>
              </a:rPr>
              <a:t>Graphic</a:t>
            </a: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r>
              <a:rPr lang="en-US" sz="1200" u="none" strike="noStrike" cap="none">
                <a:solidFill>
                  <a:schemeClr val="dk1"/>
                </a:solidFill>
                <a:effectLst/>
                <a:latin typeface="Aptos" panose="020B0004020202020204" pitchFamily="34" charset="0"/>
                <a:sym typeface="Arial"/>
              </a:rPr>
              <a:t>Cook, J. (2013). A Drop in the Ocean. Woods Hole Oceanographic Institution. </a:t>
            </a:r>
            <a:r>
              <a:rPr lang="en-US" sz="1200" u="sng" strike="noStrike" cap="none">
                <a:solidFill>
                  <a:schemeClr val="dk1"/>
                </a:solidFill>
                <a:effectLst/>
                <a:latin typeface="Aptos" panose="020B0004020202020204" pitchFamily="34" charset="0"/>
                <a:sym typeface="Arial"/>
                <a:hlinkClick r:id="rId5"/>
              </a:rPr>
              <a:t>https://www.whoi.edu/multimedia/a-drop-in-the-ocean/</a:t>
            </a:r>
            <a:endParaRPr lang="en-US" sz="1200" u="none" strike="noStrike" cap="none">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28</a:t>
            </a:fld>
            <a:endParaRPr lang="en-US"/>
          </a:p>
        </p:txBody>
      </p:sp>
    </p:spTree>
    <p:extLst>
      <p:ext uri="{BB962C8B-B14F-4D97-AF65-F5344CB8AC3E}">
        <p14:creationId xmlns:p14="http://schemas.microsoft.com/office/powerpoint/2010/main" val="3446580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r>
              <a:rPr lang="en-US" sz="1200">
                <a:solidFill>
                  <a:srgbClr val="000000"/>
                </a:solidFill>
                <a:effectLst/>
                <a:latin typeface="Aptos" panose="020B0004020202020204" pitchFamily="34" charset="0"/>
                <a:ea typeface="Times New Roman" panose="02020603050405020304" pitchFamily="18" charset="0"/>
              </a:rPr>
              <a:t>Not only is water quantity a concern, but agriculture also impacts water quality. Agricultural </a:t>
            </a:r>
            <a:r>
              <a:rPr lang="en-US" sz="1200" spc="10">
                <a:solidFill>
                  <a:srgbClr val="000000"/>
                </a:solidFill>
                <a:effectLst/>
                <a:highlight>
                  <a:srgbClr val="FFFF00"/>
                </a:highlight>
                <a:latin typeface="Aptos" panose="020B0004020202020204" pitchFamily="34" charset="0"/>
                <a:ea typeface="Times New Roman" panose="02020603050405020304" pitchFamily="18" charset="0"/>
              </a:rPr>
              <a:t>runoff</a:t>
            </a:r>
            <a:r>
              <a:rPr lang="en-US" sz="1200" spc="10">
                <a:solidFill>
                  <a:srgbClr val="000000"/>
                </a:solidFill>
                <a:effectLst/>
                <a:latin typeface="Aptos" panose="020B0004020202020204" pitchFamily="34" charset="0"/>
                <a:ea typeface="Times New Roman" panose="02020603050405020304" pitchFamily="18" charset="0"/>
              </a:rPr>
              <a:t> can overload waterways with excess nutrients such as nitrogen and phosphorus, fueling algae blooms and low-oxygen areas causing dead zones, where fish and other aquatic life can no longer survive. </a:t>
            </a:r>
            <a:r>
              <a:rPr lang="en-US" sz="1200">
                <a:solidFill>
                  <a:srgbClr val="000000"/>
                </a:solidFill>
                <a:effectLst/>
                <a:latin typeface="Aptos" panose="020B0004020202020204" pitchFamily="34" charset="0"/>
                <a:ea typeface="Times New Roman" panose="02020603050405020304" pitchFamily="18" charset="0"/>
              </a:rPr>
              <a:t>Runoff</a:t>
            </a:r>
            <a:r>
              <a:rPr lang="en-US" sz="120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 </a:t>
            </a:r>
            <a:r>
              <a:rPr lang="en-US" sz="1200">
                <a:solidFill>
                  <a:srgbClr val="000000"/>
                </a:solidFill>
                <a:effectLst/>
                <a:latin typeface="Aptos" panose="020B0004020202020204" pitchFamily="34" charset="0"/>
                <a:ea typeface="Times New Roman" panose="02020603050405020304" pitchFamily="18" charset="0"/>
              </a:rPr>
              <a:t>of animal waste, chemical fertilizers and pesticides are the leading sources of water contamination in the U.S. </a:t>
            </a:r>
            <a:r>
              <a:rPr lang="en-US" sz="1200" spc="10">
                <a:solidFill>
                  <a:srgbClr val="000000"/>
                </a:solidFill>
                <a:effectLst/>
                <a:latin typeface="Aptos" panose="020B0004020202020204" pitchFamily="34" charset="0"/>
                <a:ea typeface="Times New Roman" panose="02020603050405020304" pitchFamily="18" charset="0"/>
              </a:rPr>
              <a:t>Globally, the number, size and severity of dead zones has been increasing, due primarily to the increased application of synthetic fertilizers. It’s also exacerbated by climate change. One of the world’s largest dead zones occurs in the Gulf of Mexico off the coasts of Louisiana and Texas, shown in this image. </a:t>
            </a: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endParaRPr lang="en-US" sz="1200" spc="10">
              <a:solidFill>
                <a:srgbClr val="000000"/>
              </a:solidFill>
              <a:effectLst/>
              <a:latin typeface="Aptos" panose="020B0004020202020204" pitchFamily="34" charset="0"/>
              <a:ea typeface="Times New Roman" panose="02020603050405020304" pitchFamily="18" charset="0"/>
            </a:endParaRP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r>
              <a:rPr lang="en-US" sz="1200" spc="10">
                <a:solidFill>
                  <a:srgbClr val="000000"/>
                </a:solidFill>
                <a:effectLst/>
                <a:latin typeface="Aptos" panose="020B0004020202020204" pitchFamily="34" charset="0"/>
                <a:ea typeface="Times New Roman" panose="02020603050405020304" pitchFamily="18" charset="0"/>
              </a:rPr>
              <a:t>As the Mississippi River flows down from Minnesota, it is joined by the smaller rivers and tributaries of 31 other states from across the midwest and south– states with a lot of agriculture. Most of what is grown is livestock or the corn and soybeans used for animal feed, sweeteners, and biofuels. The runoff of nitrogen and phosphorus impacts local waterways, and it accumulates as it travels towards the gulf, resulting in a low-oxygen zone approximately the size of Massachusetts in the gulf each summer. </a:t>
            </a: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endParaRPr lang="en-US" sz="1200" spc="10">
              <a:solidFill>
                <a:srgbClr val="000000"/>
              </a:solidFill>
              <a:effectLst/>
              <a:latin typeface="Aptos" panose="020B0004020202020204" pitchFamily="34" charset="0"/>
              <a:ea typeface="Times New Roman" panose="02020603050405020304" pitchFamily="18" charset="0"/>
            </a:endParaRP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endParaRPr lang="en-US" sz="1200" spc="10">
              <a:solidFill>
                <a:srgbClr val="000000"/>
              </a:solidFill>
              <a:effectLst/>
              <a:latin typeface="Aptos" panose="020B0004020202020204" pitchFamily="34" charset="0"/>
              <a:ea typeface="Times New Roman" panose="02020603050405020304" pitchFamily="18" charset="0"/>
            </a:endParaRP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r>
              <a:rPr lang="en-US" sz="1200" spc="10">
                <a:solidFill>
                  <a:srgbClr val="000000"/>
                </a:solidFill>
                <a:effectLst/>
                <a:latin typeface="Aptos" panose="020B0004020202020204" pitchFamily="34" charset="0"/>
                <a:ea typeface="Times New Roman" panose="02020603050405020304" pitchFamily="18" charset="0"/>
              </a:rPr>
              <a:t>-----</a:t>
            </a: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endParaRPr lang="en-US" sz="1200" spc="10">
              <a:solidFill>
                <a:srgbClr val="000000"/>
              </a:solidFill>
              <a:effectLst/>
              <a:latin typeface="Aptos" panose="020B0004020202020204" pitchFamily="34" charset="0"/>
              <a:ea typeface="Times New Roman" panose="02020603050405020304" pitchFamily="18" charset="0"/>
            </a:endParaRP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endParaRPr lang="en-US" sz="1200" spc="10">
              <a:solidFill>
                <a:srgbClr val="000000"/>
              </a:solidFill>
              <a:effectLst/>
              <a:latin typeface="Aptos" panose="020B0004020202020204" pitchFamily="34" charset="0"/>
              <a:ea typeface="Times New Roman" panose="02020603050405020304" pitchFamily="18" charset="0"/>
            </a:endParaRP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r>
              <a:rPr lang="en-US" sz="1200" u="sng" spc="10">
                <a:solidFill>
                  <a:srgbClr val="000000"/>
                </a:solidFill>
                <a:effectLst/>
                <a:latin typeface="Aptos" panose="020B0004020202020204" pitchFamily="34" charset="0"/>
                <a:ea typeface="Times New Roman" panose="02020603050405020304" pitchFamily="18" charset="0"/>
              </a:rPr>
              <a:t>Graphic</a:t>
            </a: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r>
              <a:rPr lang="en-US" sz="1000" u="none" strike="noStrike" cap="none">
                <a:solidFill>
                  <a:schemeClr val="dk1"/>
                </a:solidFill>
                <a:effectLst/>
                <a:latin typeface="Aptos" panose="020B0004020202020204" pitchFamily="34" charset="0"/>
                <a:sym typeface="Arial"/>
              </a:rPr>
              <a:t>Explaining the Gulf of Mexico Dead Zone. (2025). Restore the Mississippi River Delta. </a:t>
            </a:r>
            <a:r>
              <a:rPr lang="en-US" sz="1000" u="sng" strike="noStrike" cap="none">
                <a:solidFill>
                  <a:schemeClr val="dk1"/>
                </a:solidFill>
                <a:effectLst/>
                <a:latin typeface="Aptos" panose="020B0004020202020204" pitchFamily="34" charset="0"/>
                <a:sym typeface="Arial"/>
                <a:hlinkClick r:id="rId3"/>
              </a:rPr>
              <a:t>https://mississippiriverdelta.org/learning/explaining-the-gulf-of-mexico-dead-zone/</a:t>
            </a:r>
            <a:endParaRPr lang="en-US" sz="1000" u="none" strike="noStrike" cap="none">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29</a:t>
            </a:fld>
            <a:endParaRPr lang="en-US"/>
          </a:p>
        </p:txBody>
      </p:sp>
    </p:spTree>
    <p:extLst>
      <p:ext uri="{BB962C8B-B14F-4D97-AF65-F5344CB8AC3E}">
        <p14:creationId xmlns:p14="http://schemas.microsoft.com/office/powerpoint/2010/main" val="986326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r>
              <a:rPr lang="en-US" sz="1200" kern="1200">
                <a:solidFill>
                  <a:schemeClr val="tx1"/>
                </a:solidFill>
                <a:effectLst/>
                <a:latin typeface="Aptos" panose="020B0004020202020204" pitchFamily="34" charset="0"/>
                <a:ea typeface="ＭＳ Ｐゴシック" charset="0"/>
                <a:cs typeface="ＭＳ Ｐゴシック" charset="0"/>
              </a:rPr>
              <a:t>You may have heard the saying that our food system is destroying the very resources it relies upon. Nothing reflects this more than the issue of biodiversity. Biodiversity is the variability among living organisms from all </a:t>
            </a:r>
            <a:r>
              <a:rPr lang="en-US" sz="1200">
                <a:latin typeface="Aptos" panose="020B0004020202020204" pitchFamily="34" charset="0"/>
                <a:ea typeface="+mn-ea"/>
              </a:rPr>
              <a:t>sources including terrestrial and aquatic ecosystems and the ecological complexes of which they are a part. </a:t>
            </a:r>
            <a:r>
              <a:rPr lang="en-US" sz="1200" kern="1200">
                <a:solidFill>
                  <a:schemeClr val="tx1"/>
                </a:solidFill>
                <a:effectLst/>
                <a:latin typeface="Aptos" panose="020B0004020202020204" pitchFamily="34" charset="0"/>
                <a:ea typeface="ＭＳ Ｐゴシック" charset="0"/>
                <a:cs typeface="ＭＳ Ｐゴシック" charset="0"/>
              </a:rPr>
              <a:t>This biodiversity of life provides ecosystem services we rely on for the air we breathe, the water we drink and the food we eat. For example, we rely on insects and birds for pollination and pest control and hundreds of varieties of microbes, fungi, and other teeny tiny creatures that make up healthy soil. </a:t>
            </a:r>
          </a:p>
          <a:p>
            <a:pPr marL="0" indent="0"/>
            <a:endParaRPr lang="en-US" sz="1200" kern="1200">
              <a:solidFill>
                <a:schemeClr val="tx1"/>
              </a:solidFill>
              <a:effectLst/>
              <a:latin typeface="Aptos" panose="020B0004020202020204" pitchFamily="34" charset="0"/>
              <a:ea typeface="ＭＳ Ｐゴシック" charset="0"/>
              <a:cs typeface="ＭＳ Ｐゴシック" charset="0"/>
            </a:endParaRPr>
          </a:p>
          <a:p>
            <a:pPr marL="0" indent="0"/>
            <a:r>
              <a:rPr lang="en-US" sz="1200" kern="1200">
                <a:solidFill>
                  <a:schemeClr val="tx1"/>
                </a:solidFill>
                <a:effectLst/>
                <a:latin typeface="Aptos" panose="020B0004020202020204" pitchFamily="34" charset="0"/>
                <a:ea typeface="ＭＳ Ｐゴシック" charset="0"/>
                <a:cs typeface="ＭＳ Ｐゴシック" charset="0"/>
              </a:rPr>
              <a:t>With the loss of biodiversity, food systems become less resilient to climate change and extreme weather; and crops more vulnerable to pests and diseases. </a:t>
            </a:r>
          </a:p>
          <a:p>
            <a:pPr marL="0" indent="0"/>
            <a:endParaRPr lang="en-US" sz="1200" kern="1200">
              <a:solidFill>
                <a:schemeClr val="tx1"/>
              </a:solidFill>
              <a:effectLst/>
              <a:latin typeface="Aptos" panose="020B0004020202020204" pitchFamily="34" charset="0"/>
              <a:ea typeface="ＭＳ Ｐゴシック" charset="0"/>
              <a:cs typeface="ＭＳ Ｐゴシック" charset="0"/>
            </a:endParaRPr>
          </a:p>
          <a:p>
            <a:pPr marL="0" indent="0"/>
            <a:r>
              <a:rPr lang="en-US" sz="1200" kern="1200">
                <a:solidFill>
                  <a:schemeClr val="tx1"/>
                </a:solidFill>
                <a:effectLst/>
                <a:latin typeface="Aptos" panose="020B0004020202020204" pitchFamily="34" charset="0"/>
                <a:ea typeface="ＭＳ Ｐゴシック" charset="0"/>
                <a:cs typeface="ＭＳ Ｐゴシック" charset="0"/>
              </a:rPr>
              <a:t>Ironically, agriculture is the primary driver of biodiversity loss. Much of this is through extensive land use, pesticides, and overuse of synthetic fertilizers to support intensive farming practices. </a:t>
            </a:r>
          </a:p>
          <a:p>
            <a:pPr marL="0" indent="0"/>
            <a:endParaRPr lang="en-US" sz="1200" kern="1200">
              <a:solidFill>
                <a:schemeClr val="tx1"/>
              </a:solidFill>
              <a:effectLst/>
              <a:latin typeface="Aptos" panose="020B0004020202020204" pitchFamily="34" charset="0"/>
              <a:ea typeface="ＭＳ Ｐゴシック" charset="0"/>
              <a:cs typeface="ＭＳ Ｐゴシック" charset="0"/>
            </a:endParaRPr>
          </a:p>
          <a:p>
            <a:pPr marL="0" indent="0"/>
            <a:endParaRPr lang="en-US" sz="1200" kern="1200">
              <a:solidFill>
                <a:schemeClr val="tx1"/>
              </a:solidFill>
              <a:effectLst/>
              <a:latin typeface="Aptos" panose="020B0004020202020204" pitchFamily="34" charset="0"/>
              <a:ea typeface="ＭＳ Ｐゴシック" charset="0"/>
              <a:cs typeface="ＭＳ Ｐゴシック" charset="0"/>
            </a:endParaRPr>
          </a:p>
          <a:p>
            <a:pPr marL="0" indent="0"/>
            <a:r>
              <a:rPr lang="en-US" sz="1200" kern="1200">
                <a:solidFill>
                  <a:schemeClr val="tx1"/>
                </a:solidFill>
                <a:effectLst/>
                <a:latin typeface="Aptos" panose="020B0004020202020204" pitchFamily="34" charset="0"/>
                <a:ea typeface="ＭＳ Ｐゴシック" charset="0"/>
                <a:cs typeface="ＭＳ Ｐゴシック" charset="0"/>
              </a:rPr>
              <a:t>-----</a:t>
            </a:r>
          </a:p>
          <a:p>
            <a:pPr marL="0" indent="0"/>
            <a:endParaRPr lang="en-US" sz="1200" kern="1200">
              <a:solidFill>
                <a:schemeClr val="tx1"/>
              </a:solidFill>
              <a:effectLst/>
              <a:latin typeface="Aptos" panose="020B0004020202020204" pitchFamily="34" charset="0"/>
              <a:ea typeface="ＭＳ Ｐゴシック" charset="0"/>
              <a:cs typeface="ＭＳ Ｐゴシック" charset="0"/>
            </a:endParaRPr>
          </a:p>
          <a:p>
            <a:pPr marL="0" indent="0"/>
            <a:endParaRPr lang="en-US" sz="1200" kern="1200">
              <a:solidFill>
                <a:schemeClr val="tx1"/>
              </a:solidFill>
              <a:effectLst/>
              <a:latin typeface="Aptos" panose="020B0004020202020204" pitchFamily="34" charset="0"/>
              <a:ea typeface="ＭＳ Ｐゴシック" charset="0"/>
              <a:cs typeface="ＭＳ Ｐゴシック" charset="0"/>
            </a:endParaRPr>
          </a:p>
          <a:p>
            <a:pPr marL="0" indent="0"/>
            <a:r>
              <a:rPr lang="en-US" sz="1200" u="sng" kern="1200">
                <a:solidFill>
                  <a:schemeClr val="tx1"/>
                </a:solidFill>
                <a:effectLst/>
                <a:latin typeface="Aptos" panose="020B0004020202020204" pitchFamily="34" charset="0"/>
                <a:ea typeface="ＭＳ Ｐゴシック" charset="0"/>
                <a:cs typeface="ＭＳ Ｐゴシック" charset="0"/>
              </a:rPr>
              <a:t>Definitions</a:t>
            </a:r>
            <a:r>
              <a:rPr lang="en-US" sz="1200" kern="1200">
                <a:solidFill>
                  <a:schemeClr val="tx1"/>
                </a:solidFill>
                <a:effectLst/>
                <a:latin typeface="Aptos" panose="020B0004020202020204" pitchFamily="34" charset="0"/>
                <a:ea typeface="ＭＳ Ｐゴシック" charset="0"/>
                <a:cs typeface="ＭＳ Ｐゴシック"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cap="none">
                <a:solidFill>
                  <a:schemeClr val="dk1"/>
                </a:solidFill>
                <a:effectLst/>
                <a:latin typeface="Aptos" panose="020B0004020202020204" pitchFamily="34" charset="0"/>
                <a:sym typeface="Arial"/>
              </a:rPr>
              <a:t>CBD Biosafety Unit. (2006). Article 2. Use of Terms. Convention on Biological Diversity; Secretariat of the Convention on Biological Diversity. </a:t>
            </a:r>
            <a:r>
              <a:rPr lang="en-US" sz="1200" u="sng" strike="noStrike" cap="none">
                <a:solidFill>
                  <a:schemeClr val="dk1"/>
                </a:solidFill>
                <a:effectLst/>
                <a:latin typeface="Aptos" panose="020B0004020202020204" pitchFamily="34" charset="0"/>
                <a:sym typeface="Arial"/>
                <a:hlinkClick r:id="rId3"/>
              </a:rPr>
              <a:t>https://www.cbd.int/convention/articles?a=cbd-02</a:t>
            </a:r>
            <a:endParaRPr lang="en-US" sz="1200" u="sng" strike="noStrike" cap="none">
              <a:solidFill>
                <a:schemeClr val="dk1"/>
              </a:solidFill>
              <a:effectLst/>
              <a:latin typeface="Aptos" panose="020B00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cap="none">
                <a:solidFill>
                  <a:schemeClr val="dk1"/>
                </a:solidFill>
                <a:effectLst/>
                <a:latin typeface="Aptos" panose="020B0004020202020204" pitchFamily="34" charset="0"/>
                <a:sym typeface="Arial"/>
              </a:rPr>
              <a:t>FAO, IFAD, UNICEF, WFP, &amp; WHO. (2021). In Brief: The State of Food Security and Nutrition in the World 2021. ​FAO, IFAD, UNICEF, WFP and WHO. </a:t>
            </a:r>
            <a:r>
              <a:rPr lang="en-US" sz="1200" u="sng" strike="noStrike" cap="none">
                <a:solidFill>
                  <a:schemeClr val="dk1"/>
                </a:solidFill>
                <a:effectLst/>
                <a:latin typeface="Aptos" panose="020B0004020202020204" pitchFamily="34" charset="0"/>
                <a:sym typeface="Arial"/>
                <a:hlinkClick r:id="rId4"/>
              </a:rPr>
              <a:t>https://doi.org/10.4060/cb5409en</a:t>
            </a:r>
            <a:endParaRPr lang="en-US" sz="1200" u="none" strike="noStrike" cap="none">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30</a:t>
            </a:fld>
            <a:endParaRPr lang="en-US"/>
          </a:p>
        </p:txBody>
      </p:sp>
    </p:spTree>
    <p:extLst>
      <p:ext uri="{BB962C8B-B14F-4D97-AF65-F5344CB8AC3E}">
        <p14:creationId xmlns:p14="http://schemas.microsoft.com/office/powerpoint/2010/main" val="266181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The series will be composed of three modules. This initial module in the series is an Introduction to Sustainable Food Systems. In the following modules we’ll address, Food systems for all, Food and climate, and Aquatic food systems</a:t>
            </a:r>
          </a:p>
        </p:txBody>
      </p:sp>
      <p:sp>
        <p:nvSpPr>
          <p:cNvPr id="4" name="Slide Number Placeholder 3"/>
          <p:cNvSpPr>
            <a:spLocks noGrp="1"/>
          </p:cNvSpPr>
          <p:nvPr>
            <p:ph type="sldNum" sz="quarter" idx="5"/>
          </p:nvPr>
        </p:nvSpPr>
        <p:spPr/>
        <p:txBody>
          <a:bodyPr/>
          <a:lstStyle/>
          <a:p>
            <a:fld id="{13D3DDD1-A2AC-0143-A10E-767D06A6F773}" type="slidenum">
              <a:rPr lang="en-US" smtClean="0"/>
              <a:pPr/>
              <a:t>3</a:t>
            </a:fld>
            <a:endParaRPr lang="en-US"/>
          </a:p>
        </p:txBody>
      </p:sp>
    </p:spTree>
    <p:extLst>
      <p:ext uri="{BB962C8B-B14F-4D97-AF65-F5344CB8AC3E}">
        <p14:creationId xmlns:p14="http://schemas.microsoft.com/office/powerpoint/2010/main" val="5363251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ptos" panose="020B0004020202020204" pitchFamily="34" charset="0"/>
              </a:rPr>
              <a:t>Important to our work as nutrition professionals, there is also a biodiversity dimension to our diets.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ptos" panose="020B0004020202020204" pitchFamily="34" charset="0"/>
              </a:rPr>
              <a:t>Diverse diets are typically healthy diets. Dietary diversity</a:t>
            </a:r>
            <a:r>
              <a:rPr lang="en-US" baseline="0">
                <a:latin typeface="Aptos" panose="020B0004020202020204" pitchFamily="34" charset="0"/>
              </a:rPr>
              <a:t>– or Dietary Species Richness--</a:t>
            </a:r>
            <a:r>
              <a:rPr lang="en-US">
                <a:latin typeface="Aptos" panose="020B0004020202020204" pitchFamily="34" charset="0"/>
              </a:rPr>
              <a:t> is count of the number of species consumed in a given day or year and is a reflection of nutritional quality of diets. Unfortunately, the </a:t>
            </a:r>
            <a:r>
              <a:rPr lang="en-US" baseline="0">
                <a:latin typeface="Aptos" panose="020B0004020202020204" pitchFamily="34" charset="0"/>
              </a:rPr>
              <a:t>richness and diversity of our diets has declined dramatically over the past 100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ptos" panose="020B0004020202020204" pitchFamily="34" charset="0"/>
              </a:rPr>
              <a:t>Currently, of the 300,000 known edible plant species, only 150 to 200 are used by humans. </a:t>
            </a:r>
            <a:endParaRPr lang="en-US" baseline="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latin typeface="Aptos" panose="020B0004020202020204" pitchFamily="34" charset="0"/>
              </a:rPr>
              <a:t>In fact, only 12 plants and 5 animal species provide 75% of the world’s food. And Just rice, maize and wheat contribute 60% of plant calories.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latin typeface="Aptos" panose="020B0004020202020204" pitchFamily="34" charset="0"/>
              </a:rPr>
              <a:t>Compounding this, in many low-and-middle income countries, low dietary diversity in addition to low protein intake leads to nutritional deficiencies – especially in women and children.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latin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baseline="0">
                <a:latin typeface="Aptos" panose="020B0004020202020204" pitchFamily="34" charset="0"/>
              </a:rPr>
              <a:t>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cap="none">
                <a:solidFill>
                  <a:schemeClr val="dk1"/>
                </a:solidFill>
                <a:effectLst/>
                <a:latin typeface="Aptos" panose="020B0004020202020204" pitchFamily="34" charset="0"/>
                <a:sym typeface="Arial"/>
              </a:rPr>
              <a:t>Lachat, C., Raneri, J., Walker Smith, K., Kolsteren, P., Van Damme, P., Verzelen, K., Penafiel, D., Vanhove, W., &amp; Kennedy, G. (2018). Dietary species richness as a measure of food biodiversity and nutritional quality of diets. PNAS, 115(1), 127–132. </a:t>
            </a:r>
            <a:r>
              <a:rPr lang="en-US" sz="1200" u="sng" strike="noStrike" cap="none">
                <a:solidFill>
                  <a:schemeClr val="dk1"/>
                </a:solidFill>
                <a:effectLst/>
                <a:latin typeface="Aptos" panose="020B0004020202020204" pitchFamily="34" charset="0"/>
                <a:sym typeface="Arial"/>
                <a:hlinkClick r:id="rId3"/>
              </a:rPr>
              <a:t>https://doi.org/10.1073/pnas.1709194115</a:t>
            </a:r>
            <a:endParaRPr lang="en-US">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ptos" panose="020B0004020202020204" pitchFamily="34" charset="0"/>
              </a:rPr>
              <a:t>FAO, IFAD, UNICEF, WFP, &amp; WHO. (2021). The State of Food Security and Nutrition in the World 2021: Transforming food systems for food security, improved nutrition and affordable healthy diets for all. FAO. </a:t>
            </a:r>
            <a:r>
              <a:rPr lang="en-US">
                <a:effectLst/>
                <a:latin typeface="Aptos" panose="020B0004020202020204" pitchFamily="34" charset="0"/>
                <a:hlinkClick r:id="rId4"/>
              </a:rPr>
              <a:t>https://doi.org/10.4060/cb4474en</a:t>
            </a:r>
            <a:endParaRPr lang="en-US">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31</a:t>
            </a:fld>
            <a:endParaRPr lang="en-US"/>
          </a:p>
        </p:txBody>
      </p:sp>
    </p:spTree>
    <p:extLst>
      <p:ext uri="{BB962C8B-B14F-4D97-AF65-F5344CB8AC3E}">
        <p14:creationId xmlns:p14="http://schemas.microsoft.com/office/powerpoint/2010/main" val="1718316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x-none">
                <a:latin typeface="Aptos" panose="020B0004020202020204" pitchFamily="34" charset="0"/>
                <a:ea typeface="msgothic" charset="-128"/>
                <a:cs typeface="msgothic" charset="-128"/>
              </a:rPr>
              <a:t>A study in 7 countries found an</a:t>
            </a:r>
            <a:r>
              <a:rPr lang="en-GB" altLang="x-none" baseline="0">
                <a:latin typeface="Aptos" panose="020B0004020202020204" pitchFamily="34" charset="0"/>
                <a:ea typeface="msgothic" charset="-128"/>
                <a:cs typeface="msgothic" charset="-128"/>
              </a:rPr>
              <a:t> association of the nutritional quality with the number of plant species people ate. </a:t>
            </a:r>
            <a:r>
              <a:rPr lang="en-US">
                <a:latin typeface="Aptos" panose="020B0004020202020204" pitchFamily="34" charset="0"/>
              </a:rPr>
              <a:t>As a measure of nutritional quality, the mean adequacy ratio (MAR) was calculated as the arithmetic mean of the quantity of a nutrient consumed per its requirement for each individual on a daily basis.</a:t>
            </a:r>
            <a:r>
              <a:rPr lang="en-GB" altLang="x-none" baseline="0">
                <a:latin typeface="Aptos" panose="020B0004020202020204" pitchFamily="34" charset="0"/>
                <a:ea typeface="msgothic" charset="-128"/>
                <a:cs typeface="msgothic" charset="-128"/>
              </a:rPr>
              <a:t> As the dietary species richness increased, so did the mean nutrient adequacy ratio. In other words, the diets with the most variety of plant foods were also the most nutritious.</a:t>
            </a:r>
          </a:p>
          <a:p>
            <a:pPr marL="0" indent="0"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endParaRPr lang="en-GB" baseline="0">
              <a:latin typeface="Aptos" panose="020B0004020202020204" pitchFamily="34" charset="0"/>
              <a:ea typeface="msgothic" charset="-128"/>
            </a:endParaRPr>
          </a:p>
          <a:p>
            <a:pPr marL="0" indent="0"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endParaRPr lang="en-GB" baseline="0">
              <a:latin typeface="Aptos" panose="020B0004020202020204" pitchFamily="34" charset="0"/>
              <a:ea typeface="msgothic" charset="-128"/>
            </a:endParaRPr>
          </a:p>
          <a:p>
            <a:pPr marL="0" indent="0"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baseline="0">
                <a:latin typeface="Aptos" panose="020B0004020202020204" pitchFamily="34" charset="0"/>
                <a:ea typeface="msgothic" charset="-128"/>
              </a:rPr>
              <a:t>-----</a:t>
            </a:r>
          </a:p>
          <a:p>
            <a:pPr marL="0" indent="0"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endParaRPr lang="en-GB" baseline="0">
              <a:latin typeface="Aptos" panose="020B0004020202020204" pitchFamily="34" charset="0"/>
              <a:ea typeface="msgothic" charset="-128"/>
            </a:endParaRPr>
          </a:p>
          <a:p>
            <a:pPr marL="0" indent="0"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endParaRPr lang="en-GB" baseline="0">
              <a:latin typeface="Aptos" panose="020B0004020202020204" pitchFamily="34" charset="0"/>
              <a:ea typeface="msgothic" charset="-128"/>
            </a:endParaRPr>
          </a:p>
          <a:p>
            <a:pPr marL="0" indent="0"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u="sng" baseline="0">
                <a:latin typeface="Aptos" panose="020B0004020202020204" pitchFamily="34" charset="0"/>
                <a:ea typeface="msgothic" charset="-128"/>
              </a:rPr>
              <a:t>Graph</a:t>
            </a:r>
          </a:p>
          <a:p>
            <a:pPr marL="0" marR="0" lvl="0" indent="0" algn="l" defTabSz="914400" rtl="0" eaLnBrk="1" fontAlgn="auto" latinLnBrk="0" hangingPunct="1">
              <a:lnSpc>
                <a:spcPct val="93000"/>
              </a:lnSpc>
              <a:spcBef>
                <a:spcPct val="0"/>
              </a:spcBef>
              <a:spcAft>
                <a:spcPts val="0"/>
              </a:spcAft>
              <a:buClr>
                <a:srgbClr val="000000"/>
              </a:buClr>
              <a:buSzPct val="45000"/>
              <a:buFont typeface="Wingdings" charset="2"/>
              <a:buNone/>
              <a:tabLst>
                <a:tab pos="723900" algn="l"/>
                <a:tab pos="1447800" algn="l"/>
                <a:tab pos="2171700" algn="l"/>
                <a:tab pos="2895600" algn="l"/>
                <a:tab pos="3619500" algn="l"/>
                <a:tab pos="4343400" algn="l"/>
                <a:tab pos="5067300" algn="l"/>
              </a:tabLst>
              <a:defRPr/>
            </a:pPr>
            <a:r>
              <a:rPr lang="en-US" sz="1200" u="none" strike="noStrike" cap="none">
                <a:solidFill>
                  <a:schemeClr val="dk1"/>
                </a:solidFill>
                <a:effectLst/>
                <a:latin typeface="Aptos" panose="020B0004020202020204" pitchFamily="34" charset="0"/>
                <a:sym typeface="Arial"/>
              </a:rPr>
              <a:t>Lachat, C., Raneri, J., Walker Smith, K., Kolsteren, P., Van Damme, P., Verzelen, K., Penafiel, D., Vanhove, W., &amp; Kennedy, G. (2018). Dietary species richness as a measure of food biodiversity and nutritional quality of diets. PNAS, 115(1), 127–132. </a:t>
            </a:r>
            <a:r>
              <a:rPr lang="en-US" sz="1200" u="sng" strike="noStrike" cap="none">
                <a:solidFill>
                  <a:schemeClr val="dk1"/>
                </a:solidFill>
                <a:effectLst/>
                <a:latin typeface="Aptos" panose="020B0004020202020204" pitchFamily="34" charset="0"/>
                <a:sym typeface="Arial"/>
                <a:hlinkClick r:id="rId3"/>
              </a:rPr>
              <a:t>https://doi.org/10.1073/pnas.1709194115</a:t>
            </a:r>
            <a:endParaRPr lang="en-US" sz="1200" u="none" strike="noStrike" cap="none">
              <a:solidFill>
                <a:schemeClr val="dk1"/>
              </a:solidFill>
              <a:effectLst/>
              <a:latin typeface="Aptos" panose="020B0004020202020204" pitchFamily="34" charset="0"/>
              <a:sym typeface="Arial"/>
            </a:endParaRPr>
          </a:p>
          <a:p>
            <a:pPr marL="0" indent="0"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endParaRPr lang="en-US">
              <a:latin typeface="Aptos" panose="020B0004020202020204" pitchFamily="34" charset="0"/>
            </a:endParaRPr>
          </a:p>
          <a:p>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32</a:t>
            </a:fld>
            <a:endParaRPr lang="en-US"/>
          </a:p>
        </p:txBody>
      </p:sp>
    </p:spTree>
    <p:extLst>
      <p:ext uri="{BB962C8B-B14F-4D97-AF65-F5344CB8AC3E}">
        <p14:creationId xmlns:p14="http://schemas.microsoft.com/office/powerpoint/2010/main" val="2594091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a:r>
              <a:rPr lang="en-US">
                <a:latin typeface="Aptos" panose="020B0004020202020204" pitchFamily="34" charset="0"/>
              </a:rPr>
              <a:t>Another important issue related to food systems and planetary health is wasted food. There is persistent hunger around the world, yet we’re wasting a tremendous amount of food—about 31 to 40% globally. You may notice that we’re using the term "wasted food" rather than "food waste.” </a:t>
            </a:r>
            <a:r>
              <a:rPr lang="en-US" sz="1200">
                <a:effectLst/>
                <a:latin typeface="Segoe UI" panose="020B0502040204020203" pitchFamily="34" charset="0"/>
              </a:rPr>
              <a:t>This emphasizes that much of what is being discarded is not waste, it’s food.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529"/>
              </a:solidFill>
              <a:effectLst/>
              <a:latin typeface="Open Sans" panose="020B0606030504020204" pitchFamily="34" charset="0"/>
              <a:ea typeface="Open Sans"/>
              <a:cs typeface="Open Sans"/>
            </a:endParaRPr>
          </a:p>
          <a:p>
            <a:pPr marL="0"/>
            <a:r>
              <a:rPr lang="en-US" sz="1000">
                <a:effectLst/>
                <a:latin typeface="Aptos" panose="020B0004020202020204" pitchFamily="34" charset="0"/>
                <a:ea typeface="Calibri" panose="020F0502020204030204" pitchFamily="34" charset="0"/>
                <a:cs typeface="Times New Roman" panose="02020603050405020304" pitchFamily="18" charset="0"/>
              </a:rPr>
              <a:t>In the U.S., we waste approximately 38% of all food. </a:t>
            </a:r>
            <a:r>
              <a:rPr lang="en-US" b="0" i="0">
                <a:solidFill>
                  <a:srgbClr val="212529"/>
                </a:solidFill>
                <a:effectLst/>
                <a:latin typeface="Open Sans"/>
                <a:ea typeface="Open Sans"/>
                <a:cs typeface="Open Sans"/>
              </a:rPr>
              <a:t>The </a:t>
            </a:r>
            <a:r>
              <a:rPr lang="en-US">
                <a:solidFill>
                  <a:srgbClr val="212529"/>
                </a:solidFill>
                <a:latin typeface="Open Sans"/>
                <a:ea typeface="Open Sans"/>
                <a:cs typeface="Open Sans"/>
              </a:rPr>
              <a:t>waste of</a:t>
            </a:r>
            <a:r>
              <a:rPr lang="en-US" b="0" i="0">
                <a:solidFill>
                  <a:srgbClr val="212529"/>
                </a:solidFill>
                <a:effectLst/>
                <a:latin typeface="Open Sans"/>
                <a:ea typeface="Open Sans"/>
                <a:cs typeface="Open Sans"/>
              </a:rPr>
              <a:t> good quality food is not only a loss of food but it wastes</a:t>
            </a:r>
            <a:r>
              <a:rPr lang="en-US" b="0" i="0">
                <a:solidFill>
                  <a:srgbClr val="454545"/>
                </a:solidFill>
                <a:effectLst/>
                <a:latin typeface="Roboto"/>
                <a:ea typeface="Roboto"/>
                <a:cs typeface="Roboto"/>
              </a:rPr>
              <a:t> all the resources that were used to produce that food—the water, the land, the energy, the seeds, the labor and time—all of that goes to waste too. Plus, the disposal of food in landfills leads to greenhouse gas emissions, contributing to climate change.</a:t>
            </a:r>
          </a:p>
          <a:p>
            <a:pPr marL="0" marR="0">
              <a:lnSpc>
                <a:spcPct val="107000"/>
              </a:lnSpc>
              <a:spcBef>
                <a:spcPts val="0"/>
              </a:spcBef>
              <a:spcAft>
                <a:spcPts val="0"/>
              </a:spcAft>
            </a:pPr>
            <a:endParaRPr lang="en-US" sz="120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latin typeface="Aptos" panose="020B0004020202020204" pitchFamily="34" charset="0"/>
              </a:rPr>
              <a:t>To grow the food that is then just thrown away, we use 22% of the freshwater consumption, 16% of U.S. cropland, and 6% of GHG emissions. In other words, one-quarter of water we use in the U.S. is to grow food that is thrown away. </a:t>
            </a:r>
          </a:p>
          <a:p>
            <a:pPr marL="0" marR="0">
              <a:lnSpc>
                <a:spcPct val="107000"/>
              </a:lnSpc>
              <a:spcBef>
                <a:spcPts val="0"/>
              </a:spcBef>
              <a:spcAft>
                <a:spcPts val="0"/>
              </a:spcAft>
            </a:pPr>
            <a:endParaRPr lang="en-US" sz="1200">
              <a:latin typeface="Aptos" panose="020B0004020202020204" pitchFamily="34" charset="0"/>
            </a:endParaRPr>
          </a:p>
          <a:p>
            <a:pPr marL="0" marR="0">
              <a:lnSpc>
                <a:spcPct val="107000"/>
              </a:lnSpc>
              <a:spcBef>
                <a:spcPts val="0"/>
              </a:spcBef>
              <a:spcAft>
                <a:spcPts val="0"/>
              </a:spcAft>
            </a:pPr>
            <a:r>
              <a:rPr lang="en-US" sz="1200">
                <a:latin typeface="Aptos" panose="020B0004020202020204" pitchFamily="34" charset="0"/>
              </a:rPr>
              <a:t>Wasted food is</a:t>
            </a:r>
            <a:r>
              <a:rPr lang="en-US" sz="1200">
                <a:effectLst/>
                <a:latin typeface="Aptos" panose="020B0004020202020204" pitchFamily="34" charset="0"/>
                <a:ea typeface="Calibri" panose="020F0502020204030204" pitchFamily="34" charset="0"/>
                <a:cs typeface="Times New Roman" panose="02020603050405020304" pitchFamily="18" charset="0"/>
              </a:rPr>
              <a:t> the largest component of municipal solid waste. Once there, it releases methane, which is a powerful greenhouse gas. </a:t>
            </a:r>
          </a:p>
          <a:p>
            <a:pPr marL="0" marR="0">
              <a:lnSpc>
                <a:spcPct val="107000"/>
              </a:lnSpc>
              <a:spcBef>
                <a:spcPts val="0"/>
              </a:spcBef>
              <a:spcAft>
                <a:spcPts val="0"/>
              </a:spcAft>
            </a:pPr>
            <a:endParaRPr lang="en-US" sz="120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effectLst/>
                <a:latin typeface="Aptos" panose="020B0004020202020204" pitchFamily="34" charset="0"/>
                <a:ea typeface="Calibri" panose="020F0502020204030204" pitchFamily="34" charset="0"/>
                <a:cs typeface="Times New Roman" panose="02020603050405020304" pitchFamily="18" charset="0"/>
              </a:rPr>
              <a:t>What's also interesting is that we've had a 50% increase in waste in the United States since the 1970s. In theory, if we can increase the waste, we can also decrease it again. </a:t>
            </a:r>
          </a:p>
          <a:p>
            <a:pPr marL="0" marR="0">
              <a:lnSpc>
                <a:spcPct val="107000"/>
              </a:lnSpc>
              <a:spcBef>
                <a:spcPts val="0"/>
              </a:spcBef>
              <a:spcAft>
                <a:spcPts val="0"/>
              </a:spcAft>
            </a:pPr>
            <a:endParaRPr lang="en-US" sz="120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effectLst/>
                <a:latin typeface="Aptos" panose="020B0004020202020204" pitchFamily="34" charset="0"/>
                <a:ea typeface="Calibri" panose="020F0502020204030204" pitchFamily="34" charset="0"/>
                <a:cs typeface="Times New Roman" panose="02020603050405020304" pitchFamily="18" charset="0"/>
              </a:rPr>
              <a:t>Reducing the amount of food we waste is one of the primary strategies for making our food system more sustainable. And it’s one of those issues that generally has widespread support. </a:t>
            </a:r>
          </a:p>
          <a:p>
            <a:pPr marL="0" marR="0">
              <a:lnSpc>
                <a:spcPct val="107000"/>
              </a:lnSpc>
              <a:spcBef>
                <a:spcPts val="0"/>
              </a:spcBef>
              <a:spcAft>
                <a:spcPts val="0"/>
              </a:spcAft>
            </a:pPr>
            <a:endParaRPr lang="en-US" sz="120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effectLst/>
                <a:latin typeface="Aptos" panose="020B000402020202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endParaRPr lang="en-US" sz="120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u="sng">
                <a:effectLst/>
                <a:latin typeface="Aptos" panose="020B0004020202020204" pitchFamily="34" charset="0"/>
                <a:ea typeface="Calibri" panose="020F0502020204030204" pitchFamily="34" charset="0"/>
                <a:cs typeface="Times New Roman" panose="02020603050405020304" pitchFamily="18" charset="0"/>
              </a:rPr>
              <a:t>Data</a:t>
            </a:r>
          </a:p>
          <a:p>
            <a:pPr marL="0" marR="0" lvl="0" indent="-22860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sz="1200">
                <a:effectLst/>
                <a:latin typeface="Aptos" panose="020B0004020202020204" pitchFamily="34" charset="0"/>
              </a:rPr>
              <a:t>UNEP. (2021). Food Waste Index Report 2021. United Nations Environment Programme. </a:t>
            </a:r>
            <a:r>
              <a:rPr lang="en-US" sz="1200">
                <a:effectLst/>
                <a:latin typeface="Aptos" panose="020B0004020202020204" pitchFamily="34" charset="0"/>
                <a:hlinkClick r:id="rId3"/>
              </a:rPr>
              <a:t>https://www.unep.org/resources/report/unep-food-waste-index-report-2021</a:t>
            </a:r>
            <a:endParaRPr lang="en-US" sz="1200">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33</a:t>
            </a:fld>
            <a:endParaRPr lang="en-US"/>
          </a:p>
        </p:txBody>
      </p:sp>
    </p:spTree>
    <p:extLst>
      <p:ext uri="{BB962C8B-B14F-4D97-AF65-F5344CB8AC3E}">
        <p14:creationId xmlns:p14="http://schemas.microsoft.com/office/powerpoint/2010/main" val="1939681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C56E8-67D0-74A9-A44E-2FD89C341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F40917-FDC2-6690-7006-33E24600A97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8D2E1B3-C2B4-8A33-CE71-B0460D60E338}"/>
              </a:ext>
            </a:extLst>
          </p:cNvPr>
          <p:cNvSpPr>
            <a:spLocks noGrp="1"/>
          </p:cNvSpPr>
          <p:nvPr>
            <p:ph type="body" idx="1"/>
          </p:nvPr>
        </p:nvSpPr>
        <p:spPr/>
        <p:txBody>
          <a:bodyPr/>
          <a:lstStyle/>
          <a:p>
            <a:endParaRPr lang="en-US">
              <a:latin typeface="Aptos" panose="020B0004020202020204" pitchFamily="34" charset="0"/>
            </a:endParaRPr>
          </a:p>
          <a:p>
            <a:pPr marL="0" indent="0"/>
            <a:r>
              <a:rPr lang="en-US">
                <a:latin typeface="Aptos" panose="020B0004020202020204" pitchFamily="34" charset="0"/>
              </a:rPr>
              <a:t>In twenty seventeen, Johns Hopkins researchers calculated the nutritional value of wasted food at retail and consumer levels in the United States and compared it recommended micronutrient intake. </a:t>
            </a:r>
          </a:p>
          <a:p>
            <a:pPr marL="0" indent="0"/>
            <a:endParaRPr lang="en-US">
              <a:latin typeface="Aptos" panose="020B0004020202020204" pitchFamily="34" charset="0"/>
            </a:endParaRPr>
          </a:p>
          <a:p>
            <a:pPr marL="0" indent="0"/>
            <a:r>
              <a:rPr lang="en-US">
                <a:latin typeface="Aptos" panose="020B0004020202020204" pitchFamily="34" charset="0"/>
              </a:rPr>
              <a:t>This graphic presents some of their findings. In terms of recommended daily allowance per person per day, almost twenty percent of fiber and potassium are wasted, as well as almost thirty percent of calcium and over forty percent of vitamin C and iron.</a:t>
            </a:r>
          </a:p>
          <a:p>
            <a:pPr marL="0" indent="0"/>
            <a:endParaRPr lang="en-US">
              <a:latin typeface="Aptos" panose="020B0004020202020204" pitchFamily="34" charset="0"/>
            </a:endParaRPr>
          </a:p>
          <a:p>
            <a:pPr marL="0" indent="0"/>
            <a:r>
              <a:rPr lang="en-US" sz="1200" b="0" i="0" u="none" strike="noStrike" kern="1200" cap="none">
                <a:solidFill>
                  <a:schemeClr val="tx1"/>
                </a:solidFill>
                <a:effectLst/>
                <a:latin typeface="Aptos" panose="020B0004020202020204" pitchFamily="34" charset="0"/>
                <a:ea typeface="Arial"/>
                <a:cs typeface="Arial"/>
                <a:sym typeface="Arial"/>
              </a:rPr>
              <a:t>A more detailed breakdown of the data and analysis of the average recommended daily allowances for men and women is available in the paper by Spiker and colleagues.</a:t>
            </a:r>
          </a:p>
          <a:p>
            <a:pPr marL="0" indent="0"/>
            <a:endParaRPr lang="en-US" sz="1200" b="0" i="0" u="none" strike="noStrike" kern="1200" cap="none">
              <a:solidFill>
                <a:schemeClr val="tx1"/>
              </a:solidFill>
              <a:effectLst/>
              <a:latin typeface="Aptos" panose="020B0004020202020204" pitchFamily="34" charset="0"/>
              <a:ea typeface="Arial"/>
              <a:cs typeface="Arial"/>
              <a:sym typeface="Arial"/>
            </a:endParaRPr>
          </a:p>
          <a:p>
            <a:pPr marL="0" indent="0"/>
            <a:endParaRPr lang="en-US" sz="1200" b="0" i="0" u="none" strike="noStrike" kern="1200" cap="none">
              <a:solidFill>
                <a:schemeClr val="tx1"/>
              </a:solidFill>
              <a:effectLst/>
              <a:latin typeface="Aptos" panose="020B0004020202020204" pitchFamily="34" charset="0"/>
              <a:ea typeface="Arial"/>
              <a:cs typeface="Arial"/>
              <a:sym typeface="Arial"/>
            </a:endParaRPr>
          </a:p>
          <a:p>
            <a:pPr marL="0" indent="0"/>
            <a:r>
              <a:rPr lang="en-US" sz="1200" b="0" i="0" u="none" strike="noStrike" kern="1200" cap="none">
                <a:solidFill>
                  <a:schemeClr val="tx1"/>
                </a:solidFill>
                <a:effectLst/>
                <a:latin typeface="Aptos" panose="020B0004020202020204" pitchFamily="34" charset="0"/>
                <a:ea typeface="Arial"/>
                <a:cs typeface="Arial"/>
                <a:sym typeface="Arial"/>
              </a:rPr>
              <a:t>-----</a:t>
            </a:r>
          </a:p>
          <a:p>
            <a:pPr marL="0" indent="0"/>
            <a:endParaRPr lang="en-US" sz="1200" b="0" i="0" u="none" strike="noStrike" kern="1200" cap="none">
              <a:solidFill>
                <a:schemeClr val="tx1"/>
              </a:solidFill>
              <a:effectLst/>
              <a:latin typeface="Aptos" panose="020B0004020202020204" pitchFamily="34" charset="0"/>
              <a:ea typeface="Arial"/>
              <a:cs typeface="Arial"/>
              <a:sym typeface="Arial"/>
            </a:endParaRPr>
          </a:p>
          <a:p>
            <a:pPr marL="0" indent="0"/>
            <a:endParaRPr lang="en-US" sz="1200" b="0" i="0" u="none" strike="noStrike" kern="1200" cap="none">
              <a:solidFill>
                <a:schemeClr val="tx1"/>
              </a:solidFill>
              <a:effectLst/>
              <a:latin typeface="Aptos" panose="020B0004020202020204" pitchFamily="34" charset="0"/>
              <a:ea typeface="Arial"/>
              <a:cs typeface="Arial"/>
              <a:sym typeface="Arial"/>
            </a:endParaRPr>
          </a:p>
          <a:p>
            <a:pPr marL="0" indent="0"/>
            <a:r>
              <a:rPr lang="en-US" sz="1200" b="0" i="0" u="sng" strike="noStrike" kern="1200" cap="none">
                <a:solidFill>
                  <a:schemeClr val="tx1"/>
                </a:solidFill>
                <a:effectLst/>
                <a:latin typeface="Aptos" panose="020B0004020202020204" pitchFamily="34" charset="0"/>
                <a:cs typeface="Arial"/>
                <a:sym typeface="Arial"/>
              </a:rPr>
              <a:t>Graphic</a:t>
            </a:r>
          </a:p>
          <a:p>
            <a:pPr marL="0" indent="0"/>
            <a:r>
              <a:rPr lang="en-US" sz="1200" b="0" i="0" u="none" strike="noStrike" kern="1200" cap="none">
                <a:solidFill>
                  <a:schemeClr val="tx1"/>
                </a:solidFill>
                <a:effectLst/>
                <a:latin typeface="Aptos" panose="020B0004020202020204" pitchFamily="34" charset="0"/>
                <a:cs typeface="Arial"/>
                <a:sym typeface="Arial"/>
              </a:rPr>
              <a:t>Based on results from:</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Spiker, M. L., Hiza, H. A. B., Siddiqi, S. M., &amp; Neff, R. A. (2017). Wasted food, wasted nutrients: nutrient loss from wasted food in the United States and comparison to gaps in dietary intake. </a:t>
            </a:r>
            <a:r>
              <a:rPr lang="en-US" i="1"/>
              <a:t>Journal of the Academy of Nutrition and Dietetics</a:t>
            </a:r>
            <a:r>
              <a:rPr lang="en-US"/>
              <a:t>, </a:t>
            </a:r>
            <a:r>
              <a:rPr lang="en-US" i="1"/>
              <a:t>117</a:t>
            </a:r>
            <a:r>
              <a:rPr lang="en-US"/>
              <a:t>(7), 1031–1040.e22. </a:t>
            </a:r>
            <a:r>
              <a:rPr lang="en-US">
                <a:hlinkClick r:id="rId3"/>
              </a:rPr>
              <a:t>https://doi.org/10.1016/j.jand.2017.03.015</a:t>
            </a:r>
            <a:r>
              <a:rPr lang="en-US"/>
              <a:t> </a:t>
            </a:r>
            <a:endParaRPr lang="en-US">
              <a:latin typeface="Aptos" panose="020B0004020202020204" pitchFamily="34" charset="0"/>
            </a:endParaRPr>
          </a:p>
        </p:txBody>
      </p:sp>
      <p:sp>
        <p:nvSpPr>
          <p:cNvPr id="4" name="Slide Number Placeholder 3">
            <a:extLst>
              <a:ext uri="{FF2B5EF4-FFF2-40B4-BE49-F238E27FC236}">
                <a16:creationId xmlns:a16="http://schemas.microsoft.com/office/drawing/2014/main" id="{95876463-FBD9-14D5-F1D6-7D0803FA9A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62056-4D21-4034-AC9A-FE2468FB4F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216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latin typeface="Aptos" panose="020B0004020202020204" pitchFamily="34" charset="0"/>
              </a:rPr>
              <a:t>Aquatic foods are an important aspect of the food system and is part of the complex web of land-based agriculture. This data shows that we are exploiting global fish stocks in our vast marine resources to levels not considered sustainable. </a:t>
            </a:r>
            <a:r>
              <a:rPr lang="en-US" u="none" strike="noStrike">
                <a:latin typeface="Aptos" panose="020B0004020202020204" pitchFamily="34" charset="0"/>
              </a:rPr>
              <a:t>Based on FAO’s assessment, the percentage of fish stocks that are within biologically sustainable levels decreased from 90 percent in 1974 to 6</a:t>
            </a:r>
            <a:r>
              <a:rPr lang="en-US">
                <a:latin typeface="Aptos" panose="020B0004020202020204" pitchFamily="34" charset="0"/>
              </a:rPr>
              <a:t>4</a:t>
            </a:r>
            <a:r>
              <a:rPr lang="en-US" u="none" strike="noStrike">
                <a:latin typeface="Aptos" panose="020B0004020202020204" pitchFamily="34" charset="0"/>
              </a:rPr>
              <a:t> percent in 201</a:t>
            </a:r>
            <a:r>
              <a:rPr lang="en-US">
                <a:latin typeface="Aptos" panose="020B0004020202020204" pitchFamily="34" charset="0"/>
              </a:rPr>
              <a:t>9</a:t>
            </a:r>
            <a:r>
              <a:rPr lang="en-US" u="none" strike="noStrike">
                <a:latin typeface="Aptos" panose="020B0004020202020204" pitchFamily="34" charset="0"/>
              </a:rPr>
              <a:t>. Almost no fish are considered underfished. Though some progress is being made. </a:t>
            </a:r>
          </a:p>
          <a:p>
            <a:pPr marL="0" lvl="0" indent="0" algn="l" rtl="0">
              <a:spcBef>
                <a:spcPts val="0"/>
              </a:spcBef>
              <a:spcAft>
                <a:spcPts val="0"/>
              </a:spcAft>
              <a:buNone/>
            </a:pPr>
            <a:endParaRPr lang="en-US" u="none" strike="noStrike">
              <a:latin typeface="Aptos" panose="020B0004020202020204" pitchFamily="34" charset="0"/>
            </a:endParaRPr>
          </a:p>
          <a:p>
            <a:pPr marL="0" lvl="0" indent="0" algn="l" rtl="0">
              <a:spcBef>
                <a:spcPts val="0"/>
              </a:spcBef>
              <a:spcAft>
                <a:spcPts val="0"/>
              </a:spcAft>
              <a:buNone/>
            </a:pPr>
            <a:r>
              <a:rPr lang="en-US" u="none" strike="noStrike">
                <a:latin typeface="Aptos" panose="020B0004020202020204" pitchFamily="34" charset="0"/>
              </a:rPr>
              <a:t>Seafood will be covered in greater depth in a separate module in this series. </a:t>
            </a:r>
          </a:p>
          <a:p>
            <a:pPr marL="0" lvl="0" indent="0" algn="l" rtl="0">
              <a:spcBef>
                <a:spcPts val="0"/>
              </a:spcBef>
              <a:spcAft>
                <a:spcPts val="0"/>
              </a:spcAft>
              <a:buNone/>
            </a:pPr>
            <a:endParaRPr lang="en-US" u="none" strike="noStrike">
              <a:latin typeface="Aptos" panose="020B0004020202020204" pitchFamily="34" charset="0"/>
            </a:endParaRPr>
          </a:p>
          <a:p>
            <a:pPr marL="0" lvl="0" indent="0" algn="l" rtl="0">
              <a:spcBef>
                <a:spcPts val="0"/>
              </a:spcBef>
              <a:spcAft>
                <a:spcPts val="0"/>
              </a:spcAft>
              <a:buNone/>
            </a:pPr>
            <a:endParaRPr lang="en-US" u="none" strike="noStrike">
              <a:latin typeface="Aptos" panose="020B0004020202020204" pitchFamily="34" charset="0"/>
            </a:endParaRPr>
          </a:p>
          <a:p>
            <a:pPr marL="0" lvl="0" indent="0" algn="l" rtl="0">
              <a:spcBef>
                <a:spcPts val="0"/>
              </a:spcBef>
              <a:spcAft>
                <a:spcPts val="0"/>
              </a:spcAft>
              <a:buNone/>
            </a:pPr>
            <a:r>
              <a:rPr lang="en-US" u="none" strike="noStrike">
                <a:latin typeface="Aptos" panose="020B0004020202020204" pitchFamily="34" charset="0"/>
              </a:rPr>
              <a:t>-----</a:t>
            </a:r>
          </a:p>
          <a:p>
            <a:pPr marL="0" lvl="0" indent="0" algn="l" rtl="0">
              <a:spcBef>
                <a:spcPts val="0"/>
              </a:spcBef>
              <a:spcAft>
                <a:spcPts val="0"/>
              </a:spcAft>
              <a:buNone/>
            </a:pPr>
            <a:endParaRPr lang="en-US" u="none" strike="noStrike">
              <a:latin typeface="Aptos" panose="020B0004020202020204" pitchFamily="34" charset="0"/>
            </a:endParaRPr>
          </a:p>
          <a:p>
            <a:pPr marL="0" lvl="0" indent="0" algn="l" rtl="0">
              <a:spcBef>
                <a:spcPts val="0"/>
              </a:spcBef>
              <a:spcAft>
                <a:spcPts val="0"/>
              </a:spcAft>
              <a:buNone/>
            </a:pPr>
            <a:endParaRPr lang="en-US" u="none" strike="noStrike">
              <a:latin typeface="Aptos" panose="020B0004020202020204" pitchFamily="34" charset="0"/>
            </a:endParaRPr>
          </a:p>
          <a:p>
            <a:pPr marL="0" lvl="0" indent="0" algn="l" rtl="0">
              <a:spcBef>
                <a:spcPts val="0"/>
              </a:spcBef>
              <a:spcAft>
                <a:spcPts val="0"/>
              </a:spcAft>
              <a:buNone/>
            </a:pPr>
            <a:r>
              <a:rPr lang="en-US" u="sng" strike="noStrike">
                <a:latin typeface="Aptos" panose="020B0004020202020204" pitchFamily="34" charset="0"/>
              </a:rPr>
              <a:t>Graph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effectLst/>
                <a:latin typeface="Aptos" panose="020B0004020202020204" pitchFamily="34" charset="0"/>
              </a:rPr>
              <a:t>FAO. (2022). The State of World Fisheries and Aquaculture 2022: Towards Blue Transformation (The State of the World). Food and Agriculture Organization of the United Nations. </a:t>
            </a:r>
            <a:r>
              <a:rPr lang="en-US">
                <a:effectLst/>
                <a:latin typeface="Aptos" panose="020B0004020202020204" pitchFamily="34" charset="0"/>
                <a:hlinkClick r:id="rId3"/>
              </a:rPr>
              <a:t>https://doi.org/10.4060/cc0461en</a:t>
            </a:r>
            <a:endParaRPr lang="en-US">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35</a:t>
            </a:fld>
            <a:endParaRPr lang="en-US"/>
          </a:p>
        </p:txBody>
      </p:sp>
    </p:spTree>
    <p:extLst>
      <p:ext uri="{BB962C8B-B14F-4D97-AF65-F5344CB8AC3E}">
        <p14:creationId xmlns:p14="http://schemas.microsoft.com/office/powerpoint/2010/main" val="3394433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lnSpc>
                <a:spcPct val="0"/>
              </a:lnSpc>
              <a:spcBef>
                <a:spcPts val="0"/>
              </a:spcBef>
              <a:spcAft>
                <a:spcPts val="0"/>
              </a:spcAft>
              <a:buClr>
                <a:schemeClr val="dk1"/>
              </a:buClr>
              <a:buSzPts val="540"/>
              <a:buFont typeface="Noto Sans Symbols"/>
              <a:buNone/>
            </a:pPr>
            <a:r>
              <a:rPr lang="en-US">
                <a:latin typeface="Aptos" panose="020B0004020202020204" pitchFamily="34" charset="0"/>
                <a:sym typeface="Arial"/>
              </a:rPr>
              <a:t>Now we’ll shift gears and look at the impacts of specific foods on both health and our environment. What you see on the left side of this slide is an image that looks a bulls-eye. This is called a radar plot diagram. On the left side of the circle are the most prevalent and important health impacts per daily serving of the food groups we eat; the </a:t>
            </a:r>
            <a:r>
              <a:rPr lang="en-US">
                <a:latin typeface="Aptos" panose="020B0004020202020204" pitchFamily="34" charset="0"/>
              </a:rPr>
              <a:t>r</a:t>
            </a:r>
            <a:r>
              <a:rPr lang="en-US">
                <a:latin typeface="Aptos" panose="020B0004020202020204" pitchFamily="34" charset="0"/>
                <a:sym typeface="Arial"/>
              </a:rPr>
              <a:t>ight side of the circle lists many of the most troubling environmental impacts per daily serving of various food groups. The inner circle indicates a lower-impact while the outer circle indicates higher-impact. The outer rings reflect a higher score of 15 and the inner rings reflect a lower score of 1.</a:t>
            </a:r>
            <a:endParaRPr lang="en-US">
              <a:latin typeface="Aptos" panose="020B0004020202020204" pitchFamily="34" charset="0"/>
            </a:endParaRPr>
          </a:p>
          <a:p>
            <a:pPr marL="0" lvl="0" indent="0" algn="l" rtl="0">
              <a:lnSpc>
                <a:spcPct val="0"/>
              </a:lnSpc>
              <a:spcBef>
                <a:spcPts val="0"/>
              </a:spcBef>
              <a:spcAft>
                <a:spcPts val="0"/>
              </a:spcAft>
              <a:buClr>
                <a:schemeClr val="dk1"/>
              </a:buClr>
              <a:buSzPts val="540"/>
              <a:buFont typeface="Noto Sans Symbols"/>
              <a:buNone/>
            </a:pPr>
            <a:endParaRPr lang="en-US">
              <a:latin typeface="Aptos" panose="020B0004020202020204" pitchFamily="34" charset="0"/>
              <a:sym typeface="Arial"/>
            </a:endParaRP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r>
              <a:rPr lang="en-US">
                <a:latin typeface="Aptos" panose="020B0004020202020204" pitchFamily="34" charset="0"/>
                <a:sym typeface="Arial"/>
              </a:rPr>
              <a:t>Let’s look at two examples on the right side of the slide, based on one serving of different food groups.. The food group at the top has a low mean impact for most of the measures around the radar plot. The food group below has a high mean impact for almost all measures. </a:t>
            </a: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br>
              <a:rPr lang="en-US">
                <a:latin typeface="Aptos" panose="020B0004020202020204" pitchFamily="34" charset="0"/>
                <a:sym typeface="Arial"/>
              </a:rPr>
            </a:br>
            <a:r>
              <a:rPr lang="en-US">
                <a:latin typeface="Aptos" panose="020B0004020202020204" pitchFamily="34" charset="0"/>
                <a:sym typeface="Arial"/>
              </a:rPr>
              <a:t>We’ll look at all of the results on the next slide. But can you guess which two food groups are represented here in these example radar plots on the right? </a:t>
            </a: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endParaRPr lang="en-US">
              <a:latin typeface="Aptos" panose="020B0004020202020204" pitchFamily="34" charset="0"/>
              <a:sym typeface="Arial"/>
            </a:endParaRP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endParaRPr lang="en-US">
              <a:latin typeface="Aptos" panose="020B0004020202020204" pitchFamily="34" charset="0"/>
              <a:sym typeface="Arial"/>
            </a:endParaRP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r>
              <a:rPr lang="en-US">
                <a:latin typeface="Aptos" panose="020B0004020202020204" pitchFamily="34" charset="0"/>
                <a:sym typeface="Arial"/>
              </a:rPr>
              <a:t>-----</a:t>
            </a: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endParaRPr lang="en-US">
              <a:latin typeface="Aptos" panose="020B0004020202020204" pitchFamily="34" charset="0"/>
              <a:sym typeface="Arial"/>
            </a:endParaRP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endParaRPr lang="en-US">
              <a:latin typeface="Aptos" panose="020B0004020202020204" pitchFamily="34" charset="0"/>
              <a:sym typeface="Arial"/>
            </a:endParaRP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r>
              <a:rPr lang="en-US" u="sng">
                <a:latin typeface="Aptos" panose="020B0004020202020204" pitchFamily="34" charset="0"/>
                <a:sym typeface="Arial"/>
              </a:rPr>
              <a:t>Graphic</a:t>
            </a: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r>
              <a:rPr lang="en-US">
                <a:sym typeface="Arial"/>
              </a:rPr>
              <a:t>Clark, M., Springmann, M., Hill, J., &amp; Tilman, D. (2019). Multiple health and environmental impacts of foods. </a:t>
            </a:r>
            <a:r>
              <a:rPr lang="en-US" i="1">
                <a:sym typeface="Arial"/>
              </a:rPr>
              <a:t>Figure 2, Radar plots of rank-ordered health and environmental impacts per serving of food consumed per day. </a:t>
            </a:r>
            <a:r>
              <a:rPr lang="en-US">
                <a:sym typeface="Arial"/>
              </a:rPr>
              <a:t>[Chart]. </a:t>
            </a:r>
            <a:r>
              <a:rPr lang="en-US" i="1">
                <a:sym typeface="Arial"/>
              </a:rPr>
              <a:t>PNAS, 116</a:t>
            </a:r>
            <a:r>
              <a:rPr lang="en-US">
                <a:sym typeface="Arial"/>
              </a:rPr>
              <a:t>(46), 23357–23362. </a:t>
            </a:r>
            <a:r>
              <a:rPr lang="en-US">
                <a:sym typeface="Arial"/>
                <a:hlinkClick r:id="rId3"/>
              </a:rPr>
              <a:t>https://doi.org/10.1073/pnas.1906908116</a:t>
            </a:r>
            <a:endParaRPr lang="en-US" u="none">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36</a:t>
            </a:fld>
            <a:endParaRPr lang="en-US"/>
          </a:p>
        </p:txBody>
      </p:sp>
    </p:spTree>
    <p:extLst>
      <p:ext uri="{BB962C8B-B14F-4D97-AF65-F5344CB8AC3E}">
        <p14:creationId xmlns:p14="http://schemas.microsoft.com/office/powerpoint/2010/main" val="2727390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85725" algn="l" rtl="0">
              <a:lnSpc>
                <a:spcPct val="93000"/>
              </a:lnSpc>
              <a:spcBef>
                <a:spcPts val="0"/>
              </a:spcBef>
              <a:spcAft>
                <a:spcPts val="0"/>
              </a:spcAft>
              <a:buClr>
                <a:schemeClr val="dk1"/>
              </a:buClr>
              <a:buSzPts val="540"/>
              <a:buFont typeface="Noto Sans Symbols"/>
              <a:buNone/>
            </a:pPr>
            <a:r>
              <a:rPr lang="en-US">
                <a:latin typeface="Aptos" panose="020B0004020202020204" pitchFamily="34" charset="0"/>
                <a:sym typeface="Arial"/>
              </a:rPr>
              <a:t>Can you find those two radar plots from the previous slide?  It was vegetables in the top row and processed red meat in the bottom row. </a:t>
            </a:r>
          </a:p>
          <a:p>
            <a:pPr marL="0" lvl="0" indent="-85725" algn="l" rtl="0">
              <a:lnSpc>
                <a:spcPct val="93000"/>
              </a:lnSpc>
              <a:spcBef>
                <a:spcPts val="0"/>
              </a:spcBef>
              <a:spcAft>
                <a:spcPts val="0"/>
              </a:spcAft>
              <a:buClr>
                <a:schemeClr val="dk1"/>
              </a:buClr>
              <a:buSzPts val="540"/>
              <a:buFont typeface="Noto Sans Symbols"/>
              <a:buNone/>
            </a:pPr>
            <a:endParaRPr lang="en-US">
              <a:latin typeface="Aptos" panose="020B0004020202020204" pitchFamily="34" charset="0"/>
              <a:sym typeface="Arial"/>
            </a:endParaRPr>
          </a:p>
          <a:p>
            <a:pPr marL="0" lvl="0" indent="-85725" algn="l" rtl="0">
              <a:lnSpc>
                <a:spcPct val="93000"/>
              </a:lnSpc>
              <a:spcBef>
                <a:spcPts val="0"/>
              </a:spcBef>
              <a:spcAft>
                <a:spcPts val="0"/>
              </a:spcAft>
              <a:buClr>
                <a:schemeClr val="dk1"/>
              </a:buClr>
              <a:buSzPts val="540"/>
              <a:buFont typeface="Noto Sans Symbols"/>
              <a:buNone/>
            </a:pPr>
            <a:r>
              <a:rPr lang="en-US">
                <a:latin typeface="Aptos" panose="020B0004020202020204" pitchFamily="34" charset="0"/>
                <a:sym typeface="Arial"/>
              </a:rPr>
              <a:t>Other food groups that score lower are in green and are in the top half of the slide on the right side. These include whole grains, fruits, vegetables, nuts and legumes as well as olive oil hanging out down in the bottom row. Potatoes and refined grains have a bit of a mixed plot with some higher negative health impacts even though the study is showing them in green. Dairy – and to some extent </a:t>
            </a:r>
            <a:r>
              <a:rPr lang="en-US">
                <a:latin typeface="Aptos" panose="020B0004020202020204" pitchFamily="34" charset="0"/>
              </a:rPr>
              <a:t>fish</a:t>
            </a:r>
            <a:r>
              <a:rPr lang="en-US">
                <a:latin typeface="Aptos" panose="020B0004020202020204" pitchFamily="34" charset="0"/>
                <a:sym typeface="Arial"/>
              </a:rPr>
              <a:t> – have high environmental impacts but also many health benefits. Eggs and chicken are also a bit of a mixed bag. Sugar sweetened beverages which seem okay for the environment, but no news to anyone that they did not score so high on the health measures. </a:t>
            </a:r>
          </a:p>
          <a:p>
            <a:pPr marL="0" lvl="0" indent="-85725" algn="l" rtl="0">
              <a:lnSpc>
                <a:spcPct val="93000"/>
              </a:lnSpc>
              <a:spcBef>
                <a:spcPts val="0"/>
              </a:spcBef>
              <a:spcAft>
                <a:spcPts val="0"/>
              </a:spcAft>
              <a:buClr>
                <a:schemeClr val="dk1"/>
              </a:buClr>
              <a:buSzPts val="540"/>
              <a:buFont typeface="Noto Sans Symbols"/>
              <a:buNone/>
            </a:pPr>
            <a:endParaRPr lang="en-US">
              <a:latin typeface="Aptos" panose="020B0004020202020204" pitchFamily="34" charset="0"/>
              <a:sym typeface="Arial"/>
            </a:endParaRPr>
          </a:p>
          <a:p>
            <a:pPr marL="0" lvl="0" indent="-85725" algn="l" rtl="0">
              <a:lnSpc>
                <a:spcPct val="93000"/>
              </a:lnSpc>
              <a:spcBef>
                <a:spcPts val="0"/>
              </a:spcBef>
              <a:spcAft>
                <a:spcPts val="0"/>
              </a:spcAft>
              <a:buClr>
                <a:schemeClr val="dk1"/>
              </a:buClr>
              <a:buSzPts val="540"/>
              <a:buFont typeface="Noto Sans Symbols"/>
              <a:buNone/>
            </a:pPr>
            <a:r>
              <a:rPr lang="en-US">
                <a:latin typeface="Aptos" panose="020B0004020202020204" pitchFamily="34" charset="0"/>
                <a:sym typeface="Arial"/>
              </a:rPr>
              <a:t>It’s hard not to notice two of the standout categories: unprocessed and processed red meats in the bottom portion of the image. On every measure, they’re in the outermost of the circle, meaning they score poorly for every single health and environmental impact measured. Total mortality, coronary heart disease, colorectal cancers, diabetes, stroke, water use and eutrophication, land use and greenhouse gas emissions. </a:t>
            </a:r>
          </a:p>
          <a:p>
            <a:pPr marL="85725" lvl="0" indent="-85725" algn="l" rtl="0">
              <a:lnSpc>
                <a:spcPct val="93000"/>
              </a:lnSpc>
              <a:spcBef>
                <a:spcPts val="0"/>
              </a:spcBef>
              <a:spcAft>
                <a:spcPts val="0"/>
              </a:spcAft>
              <a:buClr>
                <a:schemeClr val="dk1"/>
              </a:buClr>
              <a:buSzPts val="540"/>
              <a:buFont typeface="Noto Sans Symbols"/>
              <a:buNone/>
            </a:pPr>
            <a:endParaRPr lang="en-US">
              <a:latin typeface="Aptos" panose="020B0004020202020204" pitchFamily="34" charset="0"/>
              <a:sym typeface="Arial"/>
            </a:endParaRPr>
          </a:p>
          <a:p>
            <a:pPr marL="85725" lvl="0" indent="-85725" algn="l" rtl="0">
              <a:lnSpc>
                <a:spcPct val="93000"/>
              </a:lnSpc>
              <a:spcBef>
                <a:spcPts val="0"/>
              </a:spcBef>
              <a:spcAft>
                <a:spcPts val="0"/>
              </a:spcAft>
              <a:buClr>
                <a:schemeClr val="dk1"/>
              </a:buClr>
              <a:buSzPts val="540"/>
              <a:buFont typeface="Noto Sans Symbols"/>
              <a:buNone/>
            </a:pPr>
            <a:endParaRPr lang="en-US">
              <a:latin typeface="Aptos" panose="020B0004020202020204" pitchFamily="34" charset="0"/>
              <a:sym typeface="Arial"/>
            </a:endParaRP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r>
              <a:rPr lang="en-US">
                <a:latin typeface="Aptos" panose="020B0004020202020204" pitchFamily="34" charset="0"/>
                <a:sym typeface="Arial"/>
              </a:rPr>
              <a:t>-----</a:t>
            </a: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endParaRPr lang="en-US">
              <a:latin typeface="Aptos" panose="020B0004020202020204" pitchFamily="34" charset="0"/>
              <a:sym typeface="Arial"/>
            </a:endParaRP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endParaRPr lang="en-US">
              <a:latin typeface="Aptos" panose="020B0004020202020204" pitchFamily="34" charset="0"/>
              <a:sym typeface="Arial"/>
            </a:endParaRP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r>
              <a:rPr lang="en-US" u="sng">
                <a:latin typeface="Aptos" panose="020B0004020202020204" pitchFamily="34" charset="0"/>
                <a:sym typeface="Arial"/>
              </a:rPr>
              <a:t>Graphic</a:t>
            </a: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r>
              <a:rPr lang="en-US" sz="1200" u="none" strike="noStrike" cap="none">
                <a:solidFill>
                  <a:schemeClr val="dk1"/>
                </a:solidFill>
                <a:effectLst/>
                <a:latin typeface="Aptos" panose="020B0004020202020204" pitchFamily="34" charset="0"/>
                <a:sym typeface="Arial"/>
              </a:rPr>
              <a:t>Clark, M., Springmann, M., Hill, J., &amp; Tilman, D. (2019). Multiple health and environmental impacts of foods. PNAS, 116(46), 23357–23362. </a:t>
            </a:r>
            <a:r>
              <a:rPr lang="en-US" sz="1200" u="sng" strike="noStrike" cap="none">
                <a:solidFill>
                  <a:schemeClr val="dk1"/>
                </a:solidFill>
                <a:effectLst/>
                <a:latin typeface="Aptos" panose="020B0004020202020204" pitchFamily="34" charset="0"/>
                <a:sym typeface="Arial"/>
                <a:hlinkClick r:id="rId3"/>
              </a:rPr>
              <a:t>https://doi.org/10.1073/pnas.1906908116</a:t>
            </a:r>
            <a:endParaRPr lang="en-US" sz="1200" u="none" strike="noStrike" cap="none">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37</a:t>
            </a:fld>
            <a:endParaRPr lang="en-US"/>
          </a:p>
        </p:txBody>
      </p:sp>
    </p:spTree>
    <p:extLst>
      <p:ext uri="{BB962C8B-B14F-4D97-AF65-F5344CB8AC3E}">
        <p14:creationId xmlns:p14="http://schemas.microsoft.com/office/powerpoint/2010/main" val="13239876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latin typeface="Aptos" panose="020B0004020202020204" pitchFamily="34" charset="0"/>
              </a:rPr>
              <a:t>So we saw in the past few slides that our food system currently has a very large and unsustainable impact on our planet’s natural resources, including our climate. But what about the future? What are the trends telling us? By 2050, if we don’t change the way we eat and manage our food resources, we’ll see increases in greenhouse gas emissions, cropland use, water use, and the application of nitrogen and phosphorus – as indicted across the bottom of this image. The increases come from virtually all food groups, with animal products, shown in dark red, having a large impact, particularly on greenhouse gas emissions, a staple crops on cropland use, water use and nutrient applications.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Feel free to pause and examine this image more carefully.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In the meantime, think about the following questions: Do you think these trends are inevitable? Do RDNs have a role in reversing these trends and preserving planetary health?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u="sng">
                <a:latin typeface="Aptos" panose="020B0004020202020204" pitchFamily="34" charset="0"/>
              </a:rPr>
              <a:t>Graph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cap="none">
                <a:solidFill>
                  <a:schemeClr val="dk1"/>
                </a:solidFill>
                <a:effectLst/>
                <a:latin typeface="Aptos" panose="020B0004020202020204" pitchFamily="34" charset="0"/>
                <a:sym typeface="Arial"/>
              </a:rPr>
              <a:t>Springmann, M., Clark, M., Mason-D’Croz, D., Wiebe, K., Bodirsky, B. L., Lassaletta, L., de Vries, W., Vermeulen, S. J., Herrero, M., Carlson, K. M., Jonell, M., Troell, M., DeClerck, F., Gordon, L. J., Zurayk, R., Scarborough, P., Rayner, M., Loken, B., Fanzo, J., … Willett, W. (2018). Options for keeping the food system within environmental limits. Nature, 562(7728), 519–525. </a:t>
            </a:r>
            <a:r>
              <a:rPr lang="en-US" sz="1200" u="sng" strike="noStrike" cap="none">
                <a:solidFill>
                  <a:schemeClr val="dk1"/>
                </a:solidFill>
                <a:effectLst/>
                <a:latin typeface="Aptos" panose="020B0004020202020204" pitchFamily="34" charset="0"/>
                <a:sym typeface="Arial"/>
                <a:hlinkClick r:id="rId3"/>
              </a:rPr>
              <a:t>https://doi.org/10.1038/s41586-018-0594-0</a:t>
            </a:r>
            <a:endParaRPr lang="en-US" sz="1200" u="none" strike="noStrike" cap="none">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38</a:t>
            </a:fld>
            <a:endParaRPr lang="en-US"/>
          </a:p>
        </p:txBody>
      </p:sp>
    </p:spTree>
    <p:extLst>
      <p:ext uri="{BB962C8B-B14F-4D97-AF65-F5344CB8AC3E}">
        <p14:creationId xmlns:p14="http://schemas.microsoft.com/office/powerpoint/2010/main" val="28326279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atin typeface="Aptos" panose="020B0004020202020204" pitchFamily="34" charset="0"/>
              </a:rPr>
              <a:t>In the previous section, we presented some of many ways that the Impacts and Outcomes we see from our current food systems are resulting in many challenges that are making our food systems unsustainable. What’s the alternative? What does a sustainable food system look like?</a:t>
            </a:r>
          </a:p>
        </p:txBody>
      </p:sp>
      <p:sp>
        <p:nvSpPr>
          <p:cNvPr id="4" name="Slide Number Placeholder 3"/>
          <p:cNvSpPr>
            <a:spLocks noGrp="1"/>
          </p:cNvSpPr>
          <p:nvPr>
            <p:ph type="sldNum" sz="quarter" idx="5"/>
          </p:nvPr>
        </p:nvSpPr>
        <p:spPr/>
        <p:txBody>
          <a:bodyPr/>
          <a:lstStyle/>
          <a:p>
            <a:fld id="{13D3DDD1-A2AC-0143-A10E-767D06A6F773}" type="slidenum">
              <a:rPr lang="en-US" smtClean="0"/>
              <a:pPr/>
              <a:t>39</a:t>
            </a:fld>
            <a:endParaRPr lang="en-US"/>
          </a:p>
        </p:txBody>
      </p:sp>
    </p:spTree>
    <p:extLst>
      <p:ext uri="{BB962C8B-B14F-4D97-AF65-F5344CB8AC3E}">
        <p14:creationId xmlns:p14="http://schemas.microsoft.com/office/powerpoint/2010/main" val="628670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a:latin typeface="Aptos" panose="020B0004020202020204" pitchFamily="34" charset="0"/>
              </a:rPr>
              <a:t>In 2019, the Lancet journal released a seminal report called Food in the Anthropocene: the EAT-Lancet Commission on Healthy Diets from Sustainable Food Systems. </a:t>
            </a:r>
          </a:p>
          <a:p>
            <a:pPr marL="0" marR="0" lvl="0" indent="0" algn="l" rtl="0">
              <a:lnSpc>
                <a:spcPct val="100000"/>
              </a:lnSpc>
              <a:spcBef>
                <a:spcPts val="0"/>
              </a:spcBef>
              <a:spcAft>
                <a:spcPts val="0"/>
              </a:spcAft>
              <a:buClr>
                <a:schemeClr val="dk1"/>
              </a:buClr>
              <a:buSzPts val="1200"/>
              <a:buFont typeface="Arial"/>
              <a:buNone/>
            </a:pPr>
            <a:endParaRPr lang="en-US">
              <a:latin typeface="Aptos" panose="020B0004020202020204" pitchFamily="34" charset="0"/>
            </a:endParaRPr>
          </a:p>
          <a:p>
            <a:pPr marL="0" marR="0" lvl="0" indent="0" algn="l" rtl="0">
              <a:lnSpc>
                <a:spcPct val="100000"/>
              </a:lnSpc>
              <a:spcBef>
                <a:spcPts val="0"/>
              </a:spcBef>
              <a:spcAft>
                <a:spcPts val="0"/>
              </a:spcAft>
              <a:buClr>
                <a:schemeClr val="dk1"/>
              </a:buClr>
              <a:buSzPts val="1200"/>
              <a:buFont typeface="Arial"/>
              <a:buNone/>
            </a:pPr>
            <a:r>
              <a:rPr lang="en-US">
                <a:latin typeface="Aptos" panose="020B0004020202020204" pitchFamily="34" charset="0"/>
              </a:rPr>
              <a:t>The Lancet Commission consisted of dozens of scientists and stakeholders from a variety of disciplines. They assessed how feeding our global population affects earth’s natural systems and the importance of food for human and planetary health.  They concluded that…</a:t>
            </a:r>
            <a:r>
              <a:rPr lang="en-US" sz="1200">
                <a:latin typeface="Aptos" panose="020B0004020202020204" pitchFamily="34" charset="0"/>
              </a:rPr>
              <a:t>Food is the single strongest lever to optimize human health and environmental sustainability on Earth. However, food is currently threatening both people and the planet. An immense challenge facing humanity is to provide a growing world population with healthy diets from sustainable food systems.”</a:t>
            </a:r>
          </a:p>
          <a:p>
            <a:pPr marL="0" marR="0" lvl="0" indent="0" algn="l" rtl="0">
              <a:lnSpc>
                <a:spcPct val="100000"/>
              </a:lnSpc>
              <a:spcBef>
                <a:spcPts val="0"/>
              </a:spcBef>
              <a:spcAft>
                <a:spcPts val="0"/>
              </a:spcAft>
              <a:buClr>
                <a:schemeClr val="dk1"/>
              </a:buClr>
              <a:buSzPts val="1200"/>
              <a:buFont typeface="Arial"/>
              <a:buNone/>
            </a:pPr>
            <a:endParaRPr lang="en-US" sz="1200">
              <a:latin typeface="Aptos" panose="020B0004020202020204" pitchFamily="34" charset="0"/>
            </a:endParaRPr>
          </a:p>
          <a:p>
            <a:pPr marL="0" marR="0" lvl="0" indent="0" algn="l" rtl="0">
              <a:lnSpc>
                <a:spcPct val="100000"/>
              </a:lnSpc>
              <a:spcBef>
                <a:spcPts val="0"/>
              </a:spcBef>
              <a:spcAft>
                <a:spcPts val="0"/>
              </a:spcAft>
              <a:buClr>
                <a:schemeClr val="dk1"/>
              </a:buClr>
              <a:buSzPts val="1200"/>
              <a:buFont typeface="Arial"/>
              <a:buNone/>
            </a:pPr>
            <a:endParaRPr lang="en-US" sz="1200">
              <a:latin typeface="Aptos" panose="020B0004020202020204" pitchFamily="34" charset="0"/>
            </a:endParaRPr>
          </a:p>
          <a:p>
            <a:pPr marL="0" marR="0" lvl="0" indent="0" algn="l" rtl="0">
              <a:lnSpc>
                <a:spcPct val="100000"/>
              </a:lnSpc>
              <a:spcBef>
                <a:spcPts val="0"/>
              </a:spcBef>
              <a:spcAft>
                <a:spcPts val="0"/>
              </a:spcAft>
              <a:buClr>
                <a:schemeClr val="dk1"/>
              </a:buClr>
              <a:buSzPts val="1200"/>
              <a:buFont typeface="Arial"/>
              <a:buNone/>
            </a:pPr>
            <a:r>
              <a:rPr lang="en-US" sz="1200">
                <a:latin typeface="Aptos" panose="020B0004020202020204" pitchFamily="34" charset="0"/>
              </a:rPr>
              <a:t>-----</a:t>
            </a:r>
          </a:p>
          <a:p>
            <a:pPr marL="0" marR="0" lvl="0" indent="0" algn="l" rtl="0">
              <a:lnSpc>
                <a:spcPct val="100000"/>
              </a:lnSpc>
              <a:spcBef>
                <a:spcPts val="0"/>
              </a:spcBef>
              <a:spcAft>
                <a:spcPts val="0"/>
              </a:spcAft>
              <a:buClr>
                <a:schemeClr val="dk1"/>
              </a:buClr>
              <a:buSzPts val="1200"/>
              <a:buFont typeface="Arial"/>
              <a:buNone/>
            </a:pPr>
            <a:endParaRPr lang="en-US" sz="1200">
              <a:latin typeface="Aptos" panose="020B0004020202020204" pitchFamily="34" charset="0"/>
            </a:endParaRPr>
          </a:p>
          <a:p>
            <a:pPr marL="0" marR="0" lvl="0" indent="0" algn="l" rtl="0">
              <a:lnSpc>
                <a:spcPct val="100000"/>
              </a:lnSpc>
              <a:spcBef>
                <a:spcPts val="0"/>
              </a:spcBef>
              <a:spcAft>
                <a:spcPts val="0"/>
              </a:spcAft>
              <a:buClr>
                <a:schemeClr val="dk1"/>
              </a:buClr>
              <a:buSzPts val="1200"/>
              <a:buFont typeface="Arial"/>
              <a:buNone/>
            </a:pPr>
            <a:endParaRPr lang="en-US" sz="1200">
              <a:latin typeface="Aptos" panose="020B0004020202020204" pitchFamily="34" charset="0"/>
            </a:endParaRPr>
          </a:p>
          <a:p>
            <a:pPr marL="0" marR="0" lvl="0" indent="0" algn="l" rtl="0">
              <a:lnSpc>
                <a:spcPct val="100000"/>
              </a:lnSpc>
              <a:spcBef>
                <a:spcPts val="0"/>
              </a:spcBef>
              <a:spcAft>
                <a:spcPts val="0"/>
              </a:spcAft>
              <a:buClr>
                <a:schemeClr val="dk1"/>
              </a:buClr>
              <a:buSzPts val="1200"/>
              <a:buFont typeface="Arial"/>
              <a:buNone/>
            </a:pPr>
            <a:r>
              <a:rPr lang="en-US" sz="1200" u="sng">
                <a:latin typeface="Aptos" panose="020B0004020202020204" pitchFamily="34" charset="0"/>
              </a:rPr>
              <a:t>Quote</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u="none" strike="noStrike" cap="none">
                <a:solidFill>
                  <a:schemeClr val="dk1"/>
                </a:solidFill>
                <a:effectLst/>
                <a:latin typeface="Aptos" panose="020B0004020202020204" pitchFamily="34" charset="0"/>
                <a:sym typeface="Arial"/>
              </a:rPr>
              <a:t>Willett, W., Rockström, J., Loken, B., Springmann, M., Lang, T., Vermeulen, S., Garnett, T., Tilman, D., DeClerck, F., Wood, A., Jonell, M., Clark, M., Gordon, L. J., Fanzo, J., Hawkes, C., Zurayk, R., Rivera, J. A., Vries, W. D., Sibanda, L. M., … Murray, C. J. L. (2019). Food in the Anthropocene: The EAT–Lancet Commission on healthy diets from sustainable food systems. The Lancet, 393(10170), 447–492. </a:t>
            </a:r>
            <a:r>
              <a:rPr lang="en-US" sz="1200" u="sng" strike="noStrike" cap="none">
                <a:solidFill>
                  <a:schemeClr val="dk1"/>
                </a:solidFill>
                <a:effectLst/>
                <a:latin typeface="Aptos" panose="020B0004020202020204" pitchFamily="34" charset="0"/>
                <a:sym typeface="Arial"/>
                <a:hlinkClick r:id="rId3"/>
              </a:rPr>
              <a:t>https://doi.org/10.1016/S0140-6736(18)31788-4</a:t>
            </a:r>
            <a:endParaRPr lang="en-US" sz="1200" u="none" strike="noStrike" cap="none">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40</a:t>
            </a:fld>
            <a:endParaRPr lang="en-US"/>
          </a:p>
        </p:txBody>
      </p:sp>
    </p:spTree>
    <p:extLst>
      <p:ext uri="{BB962C8B-B14F-4D97-AF65-F5344CB8AC3E}">
        <p14:creationId xmlns:p14="http://schemas.microsoft.com/office/powerpoint/2010/main" val="3161496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The Johns Hopkins Center for a Livable Future is an inter-disciplinary academic center at the Johns Hopkins Bloomberg School of Public Health. The Center is engaged in education, research and practice at the intersection of public health, diet, food production and ecosystem health, which are all influenced by and connected to population growth, climate, resource depletion and equity. The Center collaborates with researchers, community groups and advocates at the local, state, national and international level and provides technical assistance to partner organizations. The Center’s vision is a healthier, sustainable and resilient food system for all. </a:t>
            </a:r>
          </a:p>
          <a:p>
            <a:pPr marL="0" lvl="0" indent="0" algn="l" rtl="0">
              <a:spcBef>
                <a:spcPts val="0"/>
              </a:spcBef>
              <a:spcAft>
                <a:spcPts val="0"/>
              </a:spcAft>
              <a:buNone/>
            </a:pPr>
            <a:endParaRPr lang="en-US"/>
          </a:p>
          <a:p>
            <a:pPr marL="0" lvl="0" indent="0" algn="l" rtl="0">
              <a:spcBef>
                <a:spcPts val="0"/>
              </a:spcBef>
              <a:spcAft>
                <a:spcPts val="0"/>
              </a:spcAft>
              <a:buNone/>
            </a:pPr>
            <a:r>
              <a:rPr lang="en-US"/>
              <a:t>This lecture series is based on the expertise and teaching resources of many faculty and staff at the Center, our collaborators across Johns Hopkins University and our many non-academic partners. We graciously acknowledge their work and thank them for allowing us to share it with you. </a:t>
            </a:r>
          </a:p>
        </p:txBody>
      </p:sp>
      <p:sp>
        <p:nvSpPr>
          <p:cNvPr id="4" name="Slide Number Placeholder 3"/>
          <p:cNvSpPr>
            <a:spLocks noGrp="1"/>
          </p:cNvSpPr>
          <p:nvPr>
            <p:ph type="sldNum" sz="quarter" idx="5"/>
          </p:nvPr>
        </p:nvSpPr>
        <p:spPr/>
        <p:txBody>
          <a:bodyPr/>
          <a:lstStyle/>
          <a:p>
            <a:fld id="{13D3DDD1-A2AC-0143-A10E-767D06A6F773}" type="slidenum">
              <a:rPr lang="en-US" smtClean="0"/>
              <a:pPr/>
              <a:t>4</a:t>
            </a:fld>
            <a:endParaRPr lang="en-US"/>
          </a:p>
        </p:txBody>
      </p:sp>
    </p:spTree>
    <p:extLst>
      <p:ext uri="{BB962C8B-B14F-4D97-AF65-F5344CB8AC3E}">
        <p14:creationId xmlns:p14="http://schemas.microsoft.com/office/powerpoint/2010/main" val="33427983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sz="1200">
                <a:solidFill>
                  <a:schemeClr val="dk1"/>
                </a:solidFill>
                <a:latin typeface="Aptos" panose="020B0004020202020204" pitchFamily="34" charset="0"/>
                <a:sym typeface="Arial"/>
              </a:rPr>
              <a:t>One of the most commonly used definition of a sustainable food system is this one from the United Nations. A sustainable food system is a “food system that delivers food security and nutrition for all in such a way that the economic, social and environmental bases to generate food security and nutrition for future generations are not compromised.” What’s important to note is the recognition that sustainability goes beyond environmental impact – it includes economics and social sustainability. When we use “sustainable food systems” in this talk, we are using this broad lens. </a:t>
            </a: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u="sng">
                <a:latin typeface="Aptos" panose="020B0004020202020204" pitchFamily="34" charset="0"/>
              </a:rPr>
              <a:t>Quote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effectLst/>
                <a:latin typeface="Aptos" panose="020B0004020202020204" pitchFamily="34" charset="0"/>
              </a:rPr>
              <a:t>The Secretary-General’s High Level Task for on Global Food Nutrition Security. (2015). All Food Systems are Sustainable (Zero Hunger Challenge Working Groups). FAO, UNCTAD, UNIDO, World Bank, IFAD &amp; UNEP. </a:t>
            </a:r>
            <a:r>
              <a:rPr lang="en-US">
                <a:effectLst/>
                <a:latin typeface="Aptos" panose="020B0004020202020204" pitchFamily="34" charset="0"/>
                <a:hlinkClick r:id="rId3"/>
              </a:rPr>
              <a:t>https://www.un.org/en/issues/food/taskforce/pdf/All%20food%20systems%20are%20sustainable.pdf</a:t>
            </a:r>
            <a:endParaRPr lang="en-US">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41</a:t>
            </a:fld>
            <a:endParaRPr lang="en-US"/>
          </a:p>
        </p:txBody>
      </p:sp>
    </p:spTree>
    <p:extLst>
      <p:ext uri="{BB962C8B-B14F-4D97-AF65-F5344CB8AC3E}">
        <p14:creationId xmlns:p14="http://schemas.microsoft.com/office/powerpoint/2010/main" val="3513711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Font typeface="Arial"/>
              <a:buNone/>
            </a:pPr>
            <a:r>
              <a:rPr lang="en-US">
                <a:latin typeface="Aptos" panose="020B0004020202020204" pitchFamily="34" charset="0"/>
              </a:rPr>
              <a:t>Sustainable food systems are central to the UN Sustainable Development Goals (SDGs), an ambitious initiative that seeks to end poverty and hunger and improve livelihoods around the world by 2030. In this image, Sustainable food systems are essential to economic prosperity, nurturing communities, and environmental preservation and tie into almost all of the other SDGs. </a:t>
            </a:r>
          </a:p>
          <a:p>
            <a:pPr marL="0" lvl="0" indent="0" algn="l" rtl="0">
              <a:spcBef>
                <a:spcPts val="0"/>
              </a:spcBef>
              <a:spcAft>
                <a:spcPts val="0"/>
              </a:spcAft>
              <a:buClr>
                <a:schemeClr val="dk1"/>
              </a:buClr>
              <a:buFont typeface="Arial"/>
              <a:buNone/>
            </a:pPr>
            <a:endParaRPr lang="en-US">
              <a:latin typeface="Aptos" panose="020B0004020202020204" pitchFamily="34" charset="0"/>
            </a:endParaRPr>
          </a:p>
          <a:p>
            <a:pPr marL="0" lvl="0" indent="0" algn="l" rtl="0">
              <a:spcBef>
                <a:spcPts val="0"/>
              </a:spcBef>
              <a:spcAft>
                <a:spcPts val="0"/>
              </a:spcAft>
              <a:buClr>
                <a:schemeClr val="dk1"/>
              </a:buClr>
              <a:buFont typeface="Arial"/>
              <a:buNone/>
            </a:pPr>
            <a:endParaRPr lang="en-US">
              <a:latin typeface="Aptos" panose="020B0004020202020204" pitchFamily="34" charset="0"/>
            </a:endParaRPr>
          </a:p>
          <a:p>
            <a:pPr marL="0" lvl="0" indent="0" algn="l" rtl="0">
              <a:spcBef>
                <a:spcPts val="0"/>
              </a:spcBef>
              <a:spcAft>
                <a:spcPts val="0"/>
              </a:spcAft>
              <a:buClr>
                <a:schemeClr val="dk1"/>
              </a:buClr>
              <a:buFont typeface="Arial"/>
              <a:buNone/>
            </a:pPr>
            <a:r>
              <a:rPr lang="en-US">
                <a:latin typeface="Aptos" panose="020B0004020202020204" pitchFamily="34" charset="0"/>
              </a:rPr>
              <a:t>-----</a:t>
            </a:r>
          </a:p>
          <a:p>
            <a:pPr marL="0" lvl="0" indent="0" algn="l" rtl="0">
              <a:spcBef>
                <a:spcPts val="0"/>
              </a:spcBef>
              <a:spcAft>
                <a:spcPts val="0"/>
              </a:spcAft>
              <a:buClr>
                <a:schemeClr val="dk1"/>
              </a:buClr>
              <a:buFont typeface="Arial"/>
              <a:buNone/>
            </a:pPr>
            <a:endParaRPr lang="en-US">
              <a:latin typeface="Aptos" panose="020B0004020202020204" pitchFamily="34" charset="0"/>
            </a:endParaRPr>
          </a:p>
          <a:p>
            <a:pPr marL="0" lvl="0" indent="0" algn="l" rtl="0">
              <a:spcBef>
                <a:spcPts val="0"/>
              </a:spcBef>
              <a:spcAft>
                <a:spcPts val="0"/>
              </a:spcAft>
              <a:buClr>
                <a:schemeClr val="dk1"/>
              </a:buClr>
              <a:buFont typeface="Arial"/>
              <a:buNone/>
            </a:pPr>
            <a:endParaRPr lang="en-US">
              <a:latin typeface="Aptos" panose="020B0004020202020204" pitchFamily="34" charset="0"/>
            </a:endParaRPr>
          </a:p>
          <a:p>
            <a:pPr marL="0" lvl="0" indent="0" algn="l" rtl="0">
              <a:spcBef>
                <a:spcPts val="0"/>
              </a:spcBef>
              <a:spcAft>
                <a:spcPts val="0"/>
              </a:spcAft>
              <a:buClr>
                <a:schemeClr val="dk1"/>
              </a:buClr>
              <a:buFont typeface="Arial"/>
              <a:buNone/>
            </a:pPr>
            <a:r>
              <a:rPr lang="en-US" u="sng">
                <a:latin typeface="Aptos" panose="020B0004020202020204" pitchFamily="34" charset="0"/>
              </a:rPr>
              <a:t>Graphic &amp; Quote </a:t>
            </a:r>
            <a:r>
              <a:rPr lang="en-US">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a:effectLst/>
                <a:latin typeface="Aptos" panose="020B0004020202020204" pitchFamily="34" charset="0"/>
              </a:rPr>
              <a:t>UN Food Systems Summit 2021. (2021). Food Systems Summit x SDGs. United Nations; United Nations. </a:t>
            </a:r>
            <a:r>
              <a:rPr lang="en-US">
                <a:effectLst/>
                <a:latin typeface="Aptos" panose="020B0004020202020204" pitchFamily="34" charset="0"/>
                <a:hlinkClick r:id="rId3"/>
              </a:rPr>
              <a:t>https://www.un.org/en/food-systems-summit/sdgs</a:t>
            </a:r>
            <a:endParaRPr lang="en-US">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42</a:t>
            </a:fld>
            <a:endParaRPr lang="en-US"/>
          </a:p>
        </p:txBody>
      </p:sp>
    </p:spTree>
    <p:extLst>
      <p:ext uri="{BB962C8B-B14F-4D97-AF65-F5344CB8AC3E}">
        <p14:creationId xmlns:p14="http://schemas.microsoft.com/office/powerpoint/2010/main" val="38698196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Aptos" panose="020B0004020202020204" pitchFamily="34" charset="0"/>
              </a:rPr>
              <a:t>Let’s dig further into what a sustainable food system is looking at four principles or domains.</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Remember the food system framework introduced in the first section? The 4 outcomes of a food system align with these principles and can guide us in systems thinking:  human health, economic, social equity and the environment.</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The human health domain includes nutritious and healthy diets that are balanced and diverse, appealing and acceptable, and safe to consume.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u="sng" dirty="0">
                <a:latin typeface="Aptos" panose="020B0004020202020204" pitchFamily="34" charset="0"/>
              </a:rPr>
              <a:t>Graphic</a:t>
            </a:r>
            <a:r>
              <a:rPr lang="en-US" dirty="0">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latin typeface="Aptos" panose="020B0004020202020204" pitchFamily="34" charset="0"/>
              </a:rPr>
              <a:t>Kraak, V. I., &amp; Stanley, K. C. (2023). An economic lens for sustainable dietary guidelines. The Lancet Planetary Health, 7(5), e350–e351. </a:t>
            </a:r>
            <a:r>
              <a:rPr lang="en-US" dirty="0">
                <a:effectLst/>
                <a:latin typeface="Aptos" panose="020B0004020202020204" pitchFamily="34" charset="0"/>
                <a:hlinkClick r:id="rId3"/>
              </a:rPr>
              <a:t>https://doi.org/10.1016/S2542-5196(23)00075-X</a:t>
            </a:r>
            <a:endParaRPr lang="en-US" dirty="0">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43</a:t>
            </a:fld>
            <a:endParaRPr lang="en-US"/>
          </a:p>
        </p:txBody>
      </p:sp>
    </p:spTree>
    <p:extLst>
      <p:ext uri="{BB962C8B-B14F-4D97-AF65-F5344CB8AC3E}">
        <p14:creationId xmlns:p14="http://schemas.microsoft.com/office/powerpoint/2010/main" val="41336437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93004-4724-BB66-B183-18A32B11E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85AD62-896E-96B6-7F70-07BA37CD48B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E569701-EF5A-FF66-7174-71986276B2DC}"/>
              </a:ext>
            </a:extLst>
          </p:cNvPr>
          <p:cNvSpPr>
            <a:spLocks noGrp="1"/>
          </p:cNvSpPr>
          <p:nvPr>
            <p:ph type="body" idx="1"/>
          </p:nvPr>
        </p:nvSpPr>
        <p:spPr/>
        <p:txBody>
          <a:bodyPr/>
          <a:lstStyle/>
          <a:p>
            <a:pPr marL="0" lvl="0" indent="0" algn="l" rtl="0">
              <a:spcBef>
                <a:spcPts val="0"/>
              </a:spcBef>
              <a:spcAft>
                <a:spcPts val="0"/>
              </a:spcAft>
              <a:buNone/>
            </a:pPr>
            <a:r>
              <a:rPr lang="en-US" dirty="0">
                <a:latin typeface="Aptos" panose="020B0004020202020204" pitchFamily="34" charset="0"/>
              </a:rPr>
              <a:t>Sustainable food systems promote ecological health. They are adaptive and agroecological. Another way to say this is that food systems – specifically agriculture – work WITH the ecological systems on which it depends, not against them. Sustainable food systems are resilient and regenerative – building soil, not depleting it. Protecting and restoring biodiversity, not killing it. It’s also humane and supports One Health, which is the recognition that the health of animals, humans and the environment are all connected and dependent on each other.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u="sng" dirty="0">
                <a:latin typeface="Aptos" panose="020B0004020202020204" pitchFamily="34" charset="0"/>
              </a:rPr>
              <a:t>Graphic</a:t>
            </a:r>
            <a:r>
              <a:rPr lang="en-US" dirty="0">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latin typeface="Aptos" panose="020B0004020202020204" pitchFamily="34" charset="0"/>
              </a:rPr>
              <a:t>Kraak, V. I., &amp; Stanley, K. C. (2023). An economic lens for sustainable dietary guidelines. The Lancet Planetary Health, 7(5), e350–e351. </a:t>
            </a:r>
            <a:r>
              <a:rPr lang="en-US" dirty="0">
                <a:effectLst/>
                <a:latin typeface="Aptos" panose="020B0004020202020204" pitchFamily="34" charset="0"/>
                <a:hlinkClick r:id="rId3"/>
              </a:rPr>
              <a:t>https://doi.org/10.1016/S2542-5196(23)00075-X</a:t>
            </a:r>
            <a:endParaRPr lang="en-US" dirty="0">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580D0C03-D378-3111-8972-AD70526C42CE}"/>
              </a:ext>
            </a:extLst>
          </p:cNvPr>
          <p:cNvSpPr>
            <a:spLocks noGrp="1"/>
          </p:cNvSpPr>
          <p:nvPr>
            <p:ph type="sldNum" sz="quarter" idx="5"/>
          </p:nvPr>
        </p:nvSpPr>
        <p:spPr/>
        <p:txBody>
          <a:bodyPr/>
          <a:lstStyle/>
          <a:p>
            <a:fld id="{13D3DDD1-A2AC-0143-A10E-767D06A6F773}" type="slidenum">
              <a:rPr lang="en-US" smtClean="0"/>
              <a:pPr/>
              <a:t>44</a:t>
            </a:fld>
            <a:endParaRPr lang="en-US"/>
          </a:p>
        </p:txBody>
      </p:sp>
    </p:spTree>
    <p:extLst>
      <p:ext uri="{BB962C8B-B14F-4D97-AF65-F5344CB8AC3E}">
        <p14:creationId xmlns:p14="http://schemas.microsoft.com/office/powerpoint/2010/main" val="973917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924BF-EE8C-233D-5E84-27356C9969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3EDA2-0311-D0DA-B1AA-B9F320107BE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A6AA624-EFF3-EAC0-596E-227CE38B6168}"/>
              </a:ext>
            </a:extLst>
          </p:cNvPr>
          <p:cNvSpPr>
            <a:spLocks noGrp="1"/>
          </p:cNvSpPr>
          <p:nvPr>
            <p:ph type="body" idx="1"/>
          </p:nvPr>
        </p:nvSpPr>
        <p:spPr/>
        <p:txBody>
          <a:bodyPr/>
          <a:lstStyle/>
          <a:p>
            <a:pPr marL="0" lvl="0" indent="0" algn="l" rtl="0">
              <a:spcBef>
                <a:spcPts val="0"/>
              </a:spcBef>
              <a:spcAft>
                <a:spcPts val="0"/>
              </a:spcAft>
              <a:buNone/>
            </a:pPr>
            <a:r>
              <a:rPr lang="en-US">
                <a:latin typeface="Aptos" panose="020B0004020202020204" pitchFamily="34" charset="0"/>
              </a:rPr>
              <a:t>Sustainable food systems should be ethical and inclusive, democratic and participatory and should be based on the notion that food is a human right. And they should be equitable and fair for all its participants. This includes the farmers and farmworkers who labor to grow our food and deserve a fair wage for their very hard work. Without them, we would not have food. But this also includes the many workers across the food system, which is one of the largest sectors of the US and global economy. Yet, as we’ll explore in another module, there is vast inequities across the food system with direct implications on food security, nutrition and health.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u="sng">
                <a:latin typeface="Aptos" panose="020B0004020202020204" pitchFamily="34" charset="0"/>
              </a:rPr>
              <a:t>Graphic</a:t>
            </a:r>
            <a:r>
              <a:rPr lang="en-US">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effectLst/>
                <a:latin typeface="Aptos" panose="020B0004020202020204" pitchFamily="34" charset="0"/>
              </a:rPr>
              <a:t>Kraak, V. I., &amp; Stanley, K. C. (2023). An economic lens for sustainable dietary guidelines. The Lancet Planetary Health, 7(5), e350–e351. </a:t>
            </a:r>
            <a:r>
              <a:rPr lang="en-US">
                <a:effectLst/>
                <a:latin typeface="Aptos" panose="020B0004020202020204" pitchFamily="34" charset="0"/>
                <a:hlinkClick r:id="rId3"/>
              </a:rPr>
              <a:t>https://doi.org/10.1016/S2542-5196(23)00075-X</a:t>
            </a:r>
            <a:endParaRPr lang="en-US">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1B594838-53F4-5840-F98A-51EF8BBB56A7}"/>
              </a:ext>
            </a:extLst>
          </p:cNvPr>
          <p:cNvSpPr>
            <a:spLocks noGrp="1"/>
          </p:cNvSpPr>
          <p:nvPr>
            <p:ph type="sldNum" sz="quarter" idx="5"/>
          </p:nvPr>
        </p:nvSpPr>
        <p:spPr/>
        <p:txBody>
          <a:bodyPr/>
          <a:lstStyle/>
          <a:p>
            <a:fld id="{13D3DDD1-A2AC-0143-A10E-767D06A6F773}" type="slidenum">
              <a:rPr lang="en-US" smtClean="0"/>
              <a:pPr/>
              <a:t>45</a:t>
            </a:fld>
            <a:endParaRPr lang="en-US"/>
          </a:p>
        </p:txBody>
      </p:sp>
    </p:spTree>
    <p:extLst>
      <p:ext uri="{BB962C8B-B14F-4D97-AF65-F5344CB8AC3E}">
        <p14:creationId xmlns:p14="http://schemas.microsoft.com/office/powerpoint/2010/main" val="7807117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6F0C8-8502-115A-61AB-8F958C0C5D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C613D5-F91E-D08A-4D7E-A58B864BC34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6B926EE-8995-1FA1-33B8-BCACDE1BC295}"/>
              </a:ext>
            </a:extLst>
          </p:cNvPr>
          <p:cNvSpPr>
            <a:spLocks noGrp="1"/>
          </p:cNvSpPr>
          <p:nvPr>
            <p:ph type="body" idx="1"/>
          </p:nvPr>
        </p:nvSpPr>
        <p:spPr/>
        <p:txBody>
          <a:bodyPr/>
          <a:lstStyle/>
          <a:p>
            <a:pPr marL="0" lvl="0" indent="0" algn="l" rtl="0">
              <a:spcBef>
                <a:spcPts val="0"/>
              </a:spcBef>
              <a:spcAft>
                <a:spcPts val="0"/>
              </a:spcAft>
              <a:buNone/>
            </a:pPr>
            <a:r>
              <a:rPr lang="en-US">
                <a:latin typeface="Aptos" panose="020B0004020202020204" pitchFamily="34" charset="0"/>
              </a:rPr>
              <a:t>This paper that the model is from focused on building out the facets of the fourth domain of sustainable food systems – economic prosperity. The authors describe this fourth domain as profitable and sufficient in economic prosperity, and the economic benefits are distributive and shared. Sustainable food systems provide livable wages. Sustainable food systems – especially sustainable diets – are accessible and affordable. They are based on clean and environmentally friendly innovation.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u="sng">
                <a:latin typeface="Aptos" panose="020B0004020202020204" pitchFamily="34" charset="0"/>
              </a:rPr>
              <a:t>Graphic</a:t>
            </a:r>
            <a:r>
              <a:rPr lang="en-US">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effectLst/>
                <a:latin typeface="Aptos" panose="020B0004020202020204" pitchFamily="34" charset="0"/>
              </a:rPr>
              <a:t>Kraak, V. I., &amp; Stanley, K. C. (2023). An economic lens for sustainable dietary guidelines. The Lancet Planetary Health, 7(5), e350–e351. </a:t>
            </a:r>
            <a:r>
              <a:rPr lang="en-US">
                <a:effectLst/>
                <a:latin typeface="Aptos" panose="020B0004020202020204" pitchFamily="34" charset="0"/>
                <a:hlinkClick r:id="rId3"/>
              </a:rPr>
              <a:t>https://doi.org/10.1016/S2542-5196(23)00075-X</a:t>
            </a:r>
            <a:endParaRPr lang="en-US">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C8959824-97C3-8395-6002-1B0AFFCED053}"/>
              </a:ext>
            </a:extLst>
          </p:cNvPr>
          <p:cNvSpPr>
            <a:spLocks noGrp="1"/>
          </p:cNvSpPr>
          <p:nvPr>
            <p:ph type="sldNum" sz="quarter" idx="5"/>
          </p:nvPr>
        </p:nvSpPr>
        <p:spPr/>
        <p:txBody>
          <a:bodyPr/>
          <a:lstStyle/>
          <a:p>
            <a:fld id="{13D3DDD1-A2AC-0143-A10E-767D06A6F773}" type="slidenum">
              <a:rPr lang="en-US" smtClean="0"/>
              <a:pPr/>
              <a:t>46</a:t>
            </a:fld>
            <a:endParaRPr lang="en-US"/>
          </a:p>
        </p:txBody>
      </p:sp>
    </p:spTree>
    <p:extLst>
      <p:ext uri="{BB962C8B-B14F-4D97-AF65-F5344CB8AC3E}">
        <p14:creationId xmlns:p14="http://schemas.microsoft.com/office/powerpoint/2010/main" val="41556562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latin typeface="Aptos" panose="020B0004020202020204" pitchFamily="34" charset="0"/>
              </a:rPr>
              <a:t>Here is one particularly important quote from the paper: Human hands were purposefully incorporated into the images for each domain because humans have agency to facilitate or hinder actions towards sustainable diets.</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As an RDN, you will be particularly well positioned to facilitate actions towards sustainable diets. In the next section, we’ll explore how.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u="sng">
                <a:latin typeface="Aptos" panose="020B0004020202020204" pitchFamily="34" charset="0"/>
              </a:rPr>
              <a:t>Graphic</a:t>
            </a:r>
            <a:endParaRPr lang="en-US">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effectLst/>
                <a:latin typeface="Aptos" panose="020B0004020202020204" pitchFamily="34" charset="0"/>
              </a:rPr>
              <a:t>Kraak, V. I., &amp; Stanley, K. C. (2023). An economic lens for sustainable dietary guidelines. The Lancet Planetary Health, 7(5), e350–e351. </a:t>
            </a:r>
            <a:r>
              <a:rPr lang="en-US">
                <a:effectLst/>
                <a:latin typeface="Aptos" panose="020B0004020202020204" pitchFamily="34" charset="0"/>
                <a:hlinkClick r:id="rId3"/>
              </a:rPr>
              <a:t>https://doi.org/10.1016/S2542-5196(23)00075-X</a:t>
            </a:r>
            <a:endParaRPr lang="en-US">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47</a:t>
            </a:fld>
            <a:endParaRPr lang="en-US"/>
          </a:p>
        </p:txBody>
      </p:sp>
    </p:spTree>
    <p:extLst>
      <p:ext uri="{BB962C8B-B14F-4D97-AF65-F5344CB8AC3E}">
        <p14:creationId xmlns:p14="http://schemas.microsoft.com/office/powerpoint/2010/main" val="25605157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atin typeface="Aptos" panose="020B0004020202020204" pitchFamily="34" charset="0"/>
                <a:ea typeface="Calibri"/>
                <a:cs typeface="Calibri"/>
                <a:sym typeface="Calibri"/>
              </a:rPr>
              <a:t>As an RDN, what can you do to promote sustainable diets and food systems for planetary health using more of a systems’ approach?  </a:t>
            </a:r>
            <a:endParaRPr lang="en-US">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49</a:t>
            </a:fld>
            <a:endParaRPr lang="en-US"/>
          </a:p>
        </p:txBody>
      </p:sp>
    </p:spTree>
    <p:extLst>
      <p:ext uri="{BB962C8B-B14F-4D97-AF65-F5344CB8AC3E}">
        <p14:creationId xmlns:p14="http://schemas.microsoft.com/office/powerpoint/2010/main" val="29364416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r>
              <a:rPr lang="en-US">
                <a:latin typeface="Aptos" panose="020B0004020202020204" pitchFamily="34" charset="0"/>
              </a:rPr>
              <a:t>Incorporating sustainable diets into dietetics and nutrition practice requires a slight shift or broadening of perspective, which can be understood better through the nature of these 3 reports. </a:t>
            </a:r>
          </a:p>
          <a:p>
            <a:pPr marL="628650" lvl="1" indent="-171450">
              <a:buFont typeface="Arial" panose="020B0604020202020204" pitchFamily="34" charset="0"/>
              <a:buChar char="•"/>
            </a:pPr>
            <a:r>
              <a:rPr lang="en-US">
                <a:latin typeface="Aptos" panose="020B0004020202020204" pitchFamily="34" charset="0"/>
              </a:rPr>
              <a:t>The Dietary Guidelines in the U.S. and many other countries focus solely on dietary patterns and nutrition outcomes. </a:t>
            </a:r>
          </a:p>
          <a:p>
            <a:pPr marL="628650" lvl="1" indent="-171450">
              <a:buFont typeface="Arial" panose="020B0604020202020204" pitchFamily="34" charset="0"/>
              <a:buChar char="•"/>
            </a:pPr>
            <a:r>
              <a:rPr lang="en-US">
                <a:latin typeface="Aptos" panose="020B0004020202020204" pitchFamily="34" charset="0"/>
              </a:rPr>
              <a:t>The EAT Lancet Planetary Health diet addresses both the environmental and health impacts of diet patterns – including greenhouse gas emissions, water, land, and energy. </a:t>
            </a:r>
          </a:p>
          <a:p>
            <a:pPr marL="628650" lvl="1" indent="-171450">
              <a:buFont typeface="Arial" panose="020B0604020202020204" pitchFamily="34" charset="0"/>
              <a:buChar char="•"/>
            </a:pPr>
            <a:r>
              <a:rPr lang="en-US">
                <a:latin typeface="Aptos" panose="020B0004020202020204" pitchFamily="34" charset="0"/>
              </a:rPr>
              <a:t>Going further, the annual, global State of Food and Agriculture report incorporates cost and price factors to understand the impacts of our food system on economic, social and environmental sustainability.</a:t>
            </a:r>
          </a:p>
        </p:txBody>
      </p:sp>
      <p:sp>
        <p:nvSpPr>
          <p:cNvPr id="4" name="Slide Number Placeholder 3"/>
          <p:cNvSpPr>
            <a:spLocks noGrp="1"/>
          </p:cNvSpPr>
          <p:nvPr>
            <p:ph type="sldNum" sz="quarter" idx="5"/>
          </p:nvPr>
        </p:nvSpPr>
        <p:spPr/>
        <p:txBody>
          <a:bodyPr/>
          <a:lstStyle/>
          <a:p>
            <a:fld id="{13D3DDD1-A2AC-0143-A10E-767D06A6F773}" type="slidenum">
              <a:rPr lang="en-US" smtClean="0"/>
              <a:pPr/>
              <a:t>50</a:t>
            </a:fld>
            <a:endParaRPr lang="en-US"/>
          </a:p>
        </p:txBody>
      </p:sp>
    </p:spTree>
    <p:extLst>
      <p:ext uri="{BB962C8B-B14F-4D97-AF65-F5344CB8AC3E}">
        <p14:creationId xmlns:p14="http://schemas.microsoft.com/office/powerpoint/2010/main" val="42847023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latin typeface="Aptos" panose="020B0004020202020204" pitchFamily="34" charset="0"/>
              </a:rPr>
              <a:t>Let’s take a closer look at the Planetary Health Diet, designed by the EAT-Lancet commission on Food, Planet, and Health (in 2019). Like many dietary guidelines, the Planetary Health diet is plant-forward. It emphasizes vegetables, fruits, whole grains, legumes, and nuts as dietary staples and limits red meat, processed meats, sugar, refined grains, and processed foods.  While the Planetary Health diet is designed to be flexible and adaptable for different cultural contexts, it has been criticized </a:t>
            </a:r>
            <a:r>
              <a:rPr lang="en-US" sz="1800">
                <a:effectLst/>
                <a:latin typeface="Georgia" panose="02040502050405020303" pitchFamily="18" charset="0"/>
                <a:ea typeface="Georgia" panose="02040502050405020303" pitchFamily="18" charset="0"/>
                <a:cs typeface="Georgia" panose="02040502050405020303" pitchFamily="18" charset="0"/>
              </a:rPr>
              <a:t>for being unaffordable for many and lacking in enough protein, iron and other important nutrients we get primarily from animal-source foods</a:t>
            </a:r>
            <a:r>
              <a:rPr lang="en-US">
                <a:latin typeface="Aptos" panose="020B0004020202020204" pitchFamily="34" charset="0"/>
              </a:rPr>
              <a:t>, potentially putting children, pregnant women, and the elderly at risk of nutritional deficiencies.</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u="sng">
                <a:latin typeface="Aptos" panose="020B0004020202020204" pitchFamily="34" charset="0"/>
              </a:rPr>
              <a:t>Graphic</a:t>
            </a:r>
            <a:r>
              <a:rPr lang="en-US">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effectLst/>
                <a:latin typeface="Aptos" panose="020B0004020202020204" pitchFamily="34" charset="0"/>
              </a:rPr>
              <a:t>The EAT-Lancet Commission on Food, Planet, Health. (n.d.). The Planetary Health Diet. EATForum. Retrieved July 24, 2025, from </a:t>
            </a:r>
            <a:r>
              <a:rPr lang="en-US">
                <a:effectLst/>
                <a:latin typeface="Aptos" panose="020B0004020202020204" pitchFamily="34" charset="0"/>
                <a:hlinkClick r:id="rId3"/>
              </a:rPr>
              <a:t>https://eatforum.org/eat-lancet-commission/the-planetary-health-diet-and-you/</a:t>
            </a:r>
            <a:endParaRPr lang="en-US">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51</a:t>
            </a:fld>
            <a:endParaRPr lang="en-US"/>
          </a:p>
        </p:txBody>
      </p:sp>
    </p:spTree>
    <p:extLst>
      <p:ext uri="{BB962C8B-B14F-4D97-AF65-F5344CB8AC3E}">
        <p14:creationId xmlns:p14="http://schemas.microsoft.com/office/powerpoint/2010/main" val="960872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a:spcBef>
                <a:spcPts val="0"/>
              </a:spcBef>
            </a:pPr>
            <a:r>
              <a:rPr lang="en-US" sz="2000" b="1">
                <a:solidFill>
                  <a:schemeClr val="bg1"/>
                </a:solidFill>
                <a:latin typeface="Montserrat"/>
                <a:ea typeface="Montserrat"/>
                <a:cs typeface="Montserrat"/>
                <a:sym typeface="Montserrat"/>
              </a:rPr>
              <a:t>Food + Planet </a:t>
            </a:r>
            <a:r>
              <a:rPr lang="en-US" sz="1200">
                <a:solidFill>
                  <a:schemeClr val="bg1"/>
                </a:solidFill>
                <a:latin typeface="Montserrat"/>
                <a:ea typeface="Montserrat"/>
                <a:cs typeface="Montserrat"/>
                <a:sym typeface="Montserrat"/>
              </a:rPr>
              <a:t>is a collective, visionary 501c3 founded by four registered dietitians with varied experience in the food system. Our aim is to empower healthcare professionals to be leaders in sustainable food systems. We envision a science and practice of nutrition that honors nature as the foundation of health through the four dimensions of sustainability: Sociocultural, Economic, Planetary and of course, Nutrition. </a:t>
            </a:r>
          </a:p>
        </p:txBody>
      </p:sp>
      <p:sp>
        <p:nvSpPr>
          <p:cNvPr id="4" name="Slide Number Placeholder 3"/>
          <p:cNvSpPr>
            <a:spLocks noGrp="1"/>
          </p:cNvSpPr>
          <p:nvPr>
            <p:ph type="sldNum" sz="quarter" idx="5"/>
          </p:nvPr>
        </p:nvSpPr>
        <p:spPr/>
        <p:txBody>
          <a:bodyPr/>
          <a:lstStyle/>
          <a:p>
            <a:fld id="{13D3DDD1-A2AC-0143-A10E-767D06A6F773}" type="slidenum">
              <a:rPr lang="en-US" smtClean="0"/>
              <a:pPr/>
              <a:t>5</a:t>
            </a:fld>
            <a:endParaRPr lang="en-US"/>
          </a:p>
        </p:txBody>
      </p:sp>
    </p:spTree>
    <p:extLst>
      <p:ext uri="{BB962C8B-B14F-4D97-AF65-F5344CB8AC3E}">
        <p14:creationId xmlns:p14="http://schemas.microsoft.com/office/powerpoint/2010/main" val="108538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latin typeface="Aptos" panose="020B0004020202020204" pitchFamily="34" charset="0"/>
              </a:rPr>
              <a:t>Many expert groups, including the Eat-Lancet Commission that developed the Planetary Health diet – as well as the Intergovernmental Panel on Climate Change, Project Drawdown, and the FAO--have coalesced around these three key recommendations for shifting our food system to be healthier and more sustainable.  </a:t>
            </a:r>
          </a:p>
          <a:p>
            <a:pPr marL="0" marR="0" lvl="0" indent="0" algn="l" rtl="0">
              <a:lnSpc>
                <a:spcPct val="100000"/>
              </a:lnSpc>
              <a:spcBef>
                <a:spcPts val="0"/>
              </a:spcBef>
              <a:spcAft>
                <a:spcPts val="0"/>
              </a:spcAft>
              <a:buClr>
                <a:schemeClr val="dk1"/>
              </a:buClr>
              <a:buSzPts val="1200"/>
              <a:buFont typeface="Arial"/>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First– and perhaps most urgently-- we need to stop wasting the food that we already produce. That will ease some of the pressure on food systems to produce more and more to meet growing demand. This will help our food system operate more efficiently.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Second - we also need to shift demand away from animal protein that – as we’ve seen – is extremely resource intensive. Does this mean that we all need to stop eating meat? Absolutely not.  Many people in the world need to increase their intake of high-quality animal protein to meet basic dietary recommendations. What that means is that those of us living in wealthier countries like the US, Australia, Europe and the UK who tend to eat relatively high-meat diets need to bear the burden of these shifts in demand towards plant-forward foods.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It’s worth noting that Project Drawdown consistently ranks these two strategies -- reducing wasted food and plant-based diets --in their top 4 strategies for mitigating climate change.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Also high on their list, are strategies for changing the way we grow food because we still WILL need to produce more, but we don’t want to expand onto new land, and we cannot continue to exploit natural resources and destroy our soil, air and water. There is a tremendous amount of debate about how to do this. </a:t>
            </a:r>
          </a:p>
          <a:p>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52</a:t>
            </a:fld>
            <a:endParaRPr lang="en-US"/>
          </a:p>
        </p:txBody>
      </p:sp>
    </p:spTree>
    <p:extLst>
      <p:ext uri="{BB962C8B-B14F-4D97-AF65-F5344CB8AC3E}">
        <p14:creationId xmlns:p14="http://schemas.microsoft.com/office/powerpoint/2010/main" val="26588767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atin typeface="Aptos" panose="020B0004020202020204" pitchFamily="34" charset="0"/>
              </a:rPr>
              <a:t>So what does this mean for us as nutrition professionals? Here are some thoughts…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Wasted food may not feel like a nutrition issue, but keeping this issue in mind when providing guidance on food choices can go a long way reducing wasted foods, - such as shopping with meal plans and encouraging appropriate portion sizes, educating clients and others about proper food storage and safety and making sure they understand date labels. You can encourage creativity with leftovers, planning meals that utilize ingredients on hand. In food service setting, you can work to reduce waste and also encourage composting of wasted food as well as support local food recovery initiatives. These are just a few of the many ways you can help reduce wasted food as a consumer and as a nutrition professional.</a:t>
            </a:r>
          </a:p>
        </p:txBody>
      </p:sp>
      <p:sp>
        <p:nvSpPr>
          <p:cNvPr id="4" name="Slide Number Placeholder 3"/>
          <p:cNvSpPr>
            <a:spLocks noGrp="1"/>
          </p:cNvSpPr>
          <p:nvPr>
            <p:ph type="sldNum" sz="quarter" idx="5"/>
          </p:nvPr>
        </p:nvSpPr>
        <p:spPr/>
        <p:txBody>
          <a:bodyPr/>
          <a:lstStyle/>
          <a:p>
            <a:fld id="{13D3DDD1-A2AC-0143-A10E-767D06A6F773}" type="slidenum">
              <a:rPr lang="en-US" smtClean="0"/>
              <a:pPr/>
              <a:t>53</a:t>
            </a:fld>
            <a:endParaRPr lang="en-US"/>
          </a:p>
        </p:txBody>
      </p:sp>
    </p:spTree>
    <p:extLst>
      <p:ext uri="{BB962C8B-B14F-4D97-AF65-F5344CB8AC3E}">
        <p14:creationId xmlns:p14="http://schemas.microsoft.com/office/powerpoint/2010/main" val="34267429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CF37B-514A-5ECE-656E-03886073C4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DC5EFF-1DCB-1C8F-1760-3E2CED02A6D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2E908BC-4DB6-A3F9-378E-38580246440C}"/>
              </a:ext>
            </a:extLst>
          </p:cNvPr>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To promote plant-forward choices across different audiences, RDNs can provide guidance on healthful food choices that are plant-forward yet are also culturally appropriate, affordable, available and appealing to your clients and patients. There are many initiatives that support small changes, taste and experimentation that increase confidence and comfort level with new food choices. </a:t>
            </a: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The Planetary Health diet pattern is a useful guide, but there are other frameworks, such as the DASH diet, the Mediterranean Diet or the DGA Vegetarian diet pattern. It is important to note that none of these promote a completely vegan diet, but rather a greater focus on healthy, diverse plant-rich diets while decreasing overall meat and dairy. </a:t>
            </a: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It is also important to accurately assess nutrition needs particularly across life-cycles when providing guidance on plant-forward choices. Guidance will look different for a growing child, an older adult and an athlete. </a:t>
            </a:r>
          </a:p>
        </p:txBody>
      </p:sp>
      <p:sp>
        <p:nvSpPr>
          <p:cNvPr id="4" name="Slide Number Placeholder 3">
            <a:extLst>
              <a:ext uri="{FF2B5EF4-FFF2-40B4-BE49-F238E27FC236}">
                <a16:creationId xmlns:a16="http://schemas.microsoft.com/office/drawing/2014/main" id="{8FA89CCF-5514-A03B-9417-B4A597630210}"/>
              </a:ext>
            </a:extLst>
          </p:cNvPr>
          <p:cNvSpPr>
            <a:spLocks noGrp="1"/>
          </p:cNvSpPr>
          <p:nvPr>
            <p:ph type="sldNum" sz="quarter" idx="5"/>
          </p:nvPr>
        </p:nvSpPr>
        <p:spPr/>
        <p:txBody>
          <a:bodyPr/>
          <a:lstStyle/>
          <a:p>
            <a:fld id="{13D3DDD1-A2AC-0143-A10E-767D06A6F773}" type="slidenum">
              <a:rPr lang="en-US" smtClean="0"/>
              <a:pPr/>
              <a:t>54</a:t>
            </a:fld>
            <a:endParaRPr lang="en-US"/>
          </a:p>
        </p:txBody>
      </p:sp>
    </p:spTree>
    <p:extLst>
      <p:ext uri="{BB962C8B-B14F-4D97-AF65-F5344CB8AC3E}">
        <p14:creationId xmlns:p14="http://schemas.microsoft.com/office/powerpoint/2010/main" val="2017675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6819E-D9C5-1DCC-8751-CB11F53D7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3B425C-2D4E-8D18-279B-DD477300FF8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911C67B-19D3-B456-9703-09D2F1754F34}"/>
              </a:ext>
            </a:extLst>
          </p:cNvPr>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Our work as RDNs can also support sustainable agricultural practices. Start by talking about sustainable diets and why they are important – for addressing climate change, supporting healthy air and water. There are often co-benefits for choosing foods that are produced more sustainably. Think about those radar plots of processed and unprocessed red meat – bad for health and bad for the environment. Beef often also costs more. There are tradeoffs, but one step might be to encourage people to eat less beef – they don’t necessarily have to eliminate it. Many choices that are good for the environment are good nutritionally – more vegetables and legumes, for example. You can encourage consumers to seek out local farmers and producers that use regenerative or organic practices. This may require some research and a little more effort to understand labels and certifications. We’ll provide some resources at the end of this module. Most important is to diversity diets and consumption of more whole foods.</a:t>
            </a:r>
          </a:p>
        </p:txBody>
      </p:sp>
      <p:sp>
        <p:nvSpPr>
          <p:cNvPr id="4" name="Slide Number Placeholder 3">
            <a:extLst>
              <a:ext uri="{FF2B5EF4-FFF2-40B4-BE49-F238E27FC236}">
                <a16:creationId xmlns:a16="http://schemas.microsoft.com/office/drawing/2014/main" id="{3C64FF8C-26AE-0243-67FD-D8F67A4F27CB}"/>
              </a:ext>
            </a:extLst>
          </p:cNvPr>
          <p:cNvSpPr>
            <a:spLocks noGrp="1"/>
          </p:cNvSpPr>
          <p:nvPr>
            <p:ph type="sldNum" sz="quarter" idx="5"/>
          </p:nvPr>
        </p:nvSpPr>
        <p:spPr/>
        <p:txBody>
          <a:bodyPr/>
          <a:lstStyle/>
          <a:p>
            <a:fld id="{13D3DDD1-A2AC-0143-A10E-767D06A6F773}" type="slidenum">
              <a:rPr lang="en-US" smtClean="0"/>
              <a:pPr/>
              <a:t>55</a:t>
            </a:fld>
            <a:endParaRPr lang="en-US"/>
          </a:p>
        </p:txBody>
      </p:sp>
    </p:spTree>
    <p:extLst>
      <p:ext uri="{BB962C8B-B14F-4D97-AF65-F5344CB8AC3E}">
        <p14:creationId xmlns:p14="http://schemas.microsoft.com/office/powerpoint/2010/main" val="40306407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8E57B-E2BC-8272-1BF3-615C168225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681FB5-C5DB-BF80-697B-3FBEA94E86B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4BC8E39-8D36-1242-3AB4-6C3671B16D5F}"/>
              </a:ext>
            </a:extLst>
          </p:cNvPr>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Our role is more evident and important because we have close interaction with consumers, who are trying to  sort out seemingly conflicting information they hear from many disparate sources. </a:t>
            </a: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In a 2023 International Food and Information Center (IFIC) Climate Change Perceptions and Purchase Impact Survey: three-fourths of consumers shared a concern about climate, and of these, over 70% were particularly concerned about food related issues. </a:t>
            </a: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However, among these consumers, only 25% stated that climate concern influenced their food choices; rather, health and cost played a larger role in food choices. </a:t>
            </a: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Interestingly, half of Americans heard about food and climate change issues from the media. But consumers did look to labels when trying to make choices.  These findings point to many opportunities for RDNs to help build awareness of the environmental  impact of food </a:t>
            </a: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Other surveys that have been done by IFIC reveal questions about labels, organic v. conventional, plastics &amp; packaging, p-b alternatives, local/seasonal, buying food on a budget, GMOs, seafood, food waste, where to get good information, and whether my actions make a difference?</a:t>
            </a: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Being informed and ready to provide simple and accurate guidance that supports  a sustainable food is a valuable and important role we have as RDNs. </a:t>
            </a: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a:t>
            </a: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u="sng">
                <a:latin typeface="Aptos" panose="020B0004020202020204" pitchFamily="34" charset="0"/>
              </a:rPr>
              <a:t>Data</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a:effectLst/>
                <a:latin typeface="Aptos" panose="020B0004020202020204" pitchFamily="34" charset="0"/>
              </a:rPr>
              <a:t>IFIC. (2023). Consumer Climate Change Perceptions and Purchase Impacts. International Food Information Council. </a:t>
            </a:r>
            <a:r>
              <a:rPr lang="en-US">
                <a:effectLst/>
                <a:latin typeface="Aptos" panose="020B0004020202020204" pitchFamily="34" charset="0"/>
                <a:hlinkClick r:id="rId3"/>
              </a:rPr>
              <a:t>https://foodinsight.org/wp-content/uploads/2023/10/Oct23-IFIC-Climate-Change.pdf</a:t>
            </a:r>
            <a:endParaRPr lang="en-US">
              <a:effectLst/>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p:txBody>
      </p:sp>
      <p:sp>
        <p:nvSpPr>
          <p:cNvPr id="4" name="Slide Number Placeholder 3">
            <a:extLst>
              <a:ext uri="{FF2B5EF4-FFF2-40B4-BE49-F238E27FC236}">
                <a16:creationId xmlns:a16="http://schemas.microsoft.com/office/drawing/2014/main" id="{CF1E768C-B369-D35E-2D5C-825BF5B5258F}"/>
              </a:ext>
            </a:extLst>
          </p:cNvPr>
          <p:cNvSpPr>
            <a:spLocks noGrp="1"/>
          </p:cNvSpPr>
          <p:nvPr>
            <p:ph type="sldNum" sz="quarter" idx="5"/>
          </p:nvPr>
        </p:nvSpPr>
        <p:spPr/>
        <p:txBody>
          <a:bodyPr/>
          <a:lstStyle/>
          <a:p>
            <a:fld id="{13D3DDD1-A2AC-0143-A10E-767D06A6F773}" type="slidenum">
              <a:rPr lang="en-US" smtClean="0"/>
              <a:pPr/>
              <a:t>57</a:t>
            </a:fld>
            <a:endParaRPr lang="en-US"/>
          </a:p>
        </p:txBody>
      </p:sp>
    </p:spTree>
    <p:extLst>
      <p:ext uri="{BB962C8B-B14F-4D97-AF65-F5344CB8AC3E}">
        <p14:creationId xmlns:p14="http://schemas.microsoft.com/office/powerpoint/2010/main" val="39439222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atin typeface="Aptos" panose="020B0004020202020204" pitchFamily="34" charset="0"/>
              </a:rPr>
              <a:t>Despite consumer and professionals’ interest in sustainability, in a 2024 Insights survey by Food and Planet, RDNs shared gaps in knowledge, practice and confidence.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atin typeface="Aptos" panose="020B0004020202020204" pitchFamily="34" charset="0"/>
              </a:rPr>
              <a:t>(Read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atin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u="sng">
                <a:latin typeface="Aptos" panose="020B0004020202020204" pitchFamily="34" charset="0"/>
              </a:rPr>
              <a:t>Data</a:t>
            </a:r>
          </a:p>
          <a:p>
            <a:pPr marL="0" marR="0" lvl="0" indent="0" algn="l" defTabSz="457200" rtl="0" eaLnBrk="1" fontAlgn="auto" latinLnBrk="0" hangingPunct="1">
              <a:lnSpc>
                <a:spcPct val="115000"/>
              </a:lnSpc>
              <a:spcBef>
                <a:spcPts val="0"/>
              </a:spcBef>
              <a:spcAft>
                <a:spcPts val="0"/>
              </a:spcAft>
              <a:buClr>
                <a:schemeClr val="dk1"/>
              </a:buClr>
              <a:buSzPts val="1100"/>
              <a:buFont typeface="Arial" panose="020B0604020202020204" pitchFamily="34" charset="0"/>
              <a:buNone/>
              <a:tabLst/>
              <a:defRPr/>
            </a:pPr>
            <a:r>
              <a:rPr lang="en-US">
                <a:effectLst/>
              </a:rPr>
              <a:t>Food + Planet &amp; </a:t>
            </a:r>
            <a:r>
              <a:rPr lang="en-US" err="1">
                <a:effectLst/>
              </a:rPr>
              <a:t>Today’sDietitian</a:t>
            </a:r>
            <a:r>
              <a:rPr lang="en-US">
                <a:effectLst/>
              </a:rPr>
              <a:t>. (2024). </a:t>
            </a:r>
            <a:r>
              <a:rPr lang="en-US" i="1">
                <a:effectLst/>
              </a:rPr>
              <a:t>2024 Sustainability and Food Insights Dietitian Survey</a:t>
            </a:r>
            <a:r>
              <a:rPr lang="en-US">
                <a:effectLst/>
              </a:rPr>
              <a:t>. Food + Planet. </a:t>
            </a:r>
            <a:r>
              <a:rPr lang="en-US">
                <a:effectLst/>
                <a:hlinkClick r:id="rId3"/>
              </a:rPr>
              <a:t>https://drive.google.com/file/d/1CI52BwytgGxerc0ubSjqyqkN91IgjyfB/view?usp=embed_facebook</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58</a:t>
            </a:fld>
            <a:endParaRPr lang="en-US"/>
          </a:p>
        </p:txBody>
      </p:sp>
    </p:spTree>
    <p:extLst>
      <p:ext uri="{BB962C8B-B14F-4D97-AF65-F5344CB8AC3E}">
        <p14:creationId xmlns:p14="http://schemas.microsoft.com/office/powerpoint/2010/main" val="33523779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Even though you may never work directly in sustainable food systems, being prepared with some background, is a win win. There are many opportunities for RDNs to make important and unique impacts:</a:t>
            </a: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628650" lvl="1" indent="-171450" algn="l" rtl="0">
              <a:lnSpc>
                <a:spcPct val="115000"/>
              </a:lnSpc>
              <a:spcBef>
                <a:spcPts val="0"/>
              </a:spcBef>
              <a:spcAft>
                <a:spcPts val="0"/>
              </a:spcAft>
              <a:buClr>
                <a:schemeClr val="dk1"/>
              </a:buClr>
              <a:buSzPts val="1100"/>
              <a:buFont typeface="Arial" panose="020B0604020202020204" pitchFamily="34" charset="0"/>
              <a:buChar char="•"/>
            </a:pPr>
            <a:r>
              <a:rPr lang="en-US">
                <a:latin typeface="Aptos" panose="020B0004020202020204" pitchFamily="34" charset="0"/>
              </a:rPr>
              <a:t>RDN’s have many touchpoints with consumers and food shoppers, and consumers are interested but often confused.</a:t>
            </a:r>
          </a:p>
          <a:p>
            <a:pPr marL="628650" lvl="1" indent="-171450" algn="l" rtl="0">
              <a:lnSpc>
                <a:spcPct val="115000"/>
              </a:lnSpc>
              <a:spcBef>
                <a:spcPts val="0"/>
              </a:spcBef>
              <a:spcAft>
                <a:spcPts val="0"/>
              </a:spcAft>
              <a:buClr>
                <a:schemeClr val="dk1"/>
              </a:buClr>
              <a:buSzPts val="1100"/>
              <a:buFont typeface="Arial" panose="020B0604020202020204" pitchFamily="34" charset="0"/>
              <a:buChar char="•"/>
            </a:pPr>
            <a:r>
              <a:rPr lang="en-US">
                <a:latin typeface="Aptos" panose="020B0004020202020204" pitchFamily="34" charset="0"/>
              </a:rPr>
              <a:t>Education and awareness have the potential to strengthen and amplify policies and systems level actions in order to align consumer food choices with a sustainable food system.</a:t>
            </a:r>
          </a:p>
          <a:p>
            <a:pPr marL="628650" lvl="1" indent="-171450" algn="l" rtl="0">
              <a:lnSpc>
                <a:spcPct val="115000"/>
              </a:lnSpc>
              <a:spcBef>
                <a:spcPts val="0"/>
              </a:spcBef>
              <a:spcAft>
                <a:spcPts val="0"/>
              </a:spcAft>
              <a:buClr>
                <a:schemeClr val="dk1"/>
              </a:buClr>
              <a:buSzPts val="1100"/>
              <a:buFont typeface="Arial" panose="020B0604020202020204" pitchFamily="34" charset="0"/>
              <a:buChar char="•"/>
            </a:pPr>
            <a:r>
              <a:rPr lang="en-US">
                <a:latin typeface="Aptos" panose="020B0004020202020204" pitchFamily="34" charset="0"/>
              </a:rPr>
              <a:t>Finally, RDNs can help identify multi-level strategies that work together with individuals, institutions and communities to generate positive food system changes. </a:t>
            </a:r>
          </a:p>
          <a:p>
            <a:pPr marL="0" lvl="0" indent="0" algn="l" rtl="0">
              <a:lnSpc>
                <a:spcPct val="115000"/>
              </a:lnSpc>
              <a:spcBef>
                <a:spcPts val="0"/>
              </a:spcBef>
              <a:spcAft>
                <a:spcPts val="0"/>
              </a:spcAft>
              <a:buClr>
                <a:schemeClr val="dk1"/>
              </a:buClr>
              <a:buSzPts val="1100"/>
              <a:buFont typeface="Arial" panose="020B0604020202020204" pitchFamily="34" charset="0"/>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panose="020B0604020202020204" pitchFamily="34" charset="0"/>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panose="020B0604020202020204" pitchFamily="34" charset="0"/>
              <a:buNone/>
            </a:pPr>
            <a:r>
              <a:rPr lang="en-US">
                <a:latin typeface="Aptos" panose="020B0004020202020204" pitchFamily="34" charset="0"/>
              </a:rPr>
              <a:t>-----</a:t>
            </a:r>
          </a:p>
          <a:p>
            <a:pPr marL="0" lvl="0" indent="0" algn="l" rtl="0">
              <a:lnSpc>
                <a:spcPct val="115000"/>
              </a:lnSpc>
              <a:spcBef>
                <a:spcPts val="0"/>
              </a:spcBef>
              <a:spcAft>
                <a:spcPts val="0"/>
              </a:spcAft>
              <a:buClr>
                <a:schemeClr val="dk1"/>
              </a:buClr>
              <a:buSzPts val="1100"/>
              <a:buFont typeface="Arial" panose="020B0604020202020204" pitchFamily="34" charset="0"/>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panose="020B0604020202020204" pitchFamily="34" charset="0"/>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panose="020B0604020202020204" pitchFamily="34" charset="0"/>
              <a:buNone/>
            </a:pPr>
            <a:r>
              <a:rPr lang="en-US" u="sng">
                <a:latin typeface="Aptos" panose="020B0004020202020204" pitchFamily="34" charset="0"/>
              </a:rPr>
              <a:t>Information</a:t>
            </a:r>
          </a:p>
          <a:p>
            <a:pPr marL="0" marR="0" lvl="0" indent="0" algn="l" defTabSz="457200" rtl="0" eaLnBrk="1" fontAlgn="auto" latinLnBrk="0" hangingPunct="1">
              <a:lnSpc>
                <a:spcPct val="115000"/>
              </a:lnSpc>
              <a:spcBef>
                <a:spcPts val="0"/>
              </a:spcBef>
              <a:spcAft>
                <a:spcPts val="0"/>
              </a:spcAft>
              <a:buClr>
                <a:schemeClr val="dk1"/>
              </a:buClr>
              <a:buSzPts val="1100"/>
              <a:buFont typeface="Arial" panose="020B0604020202020204" pitchFamily="34" charset="0"/>
              <a:buNone/>
              <a:tabLst/>
              <a:defRPr/>
            </a:pPr>
            <a:r>
              <a:rPr lang="en-US">
                <a:effectLst/>
              </a:rPr>
              <a:t>AND. (2021). </a:t>
            </a:r>
            <a:r>
              <a:rPr lang="en-US" i="1">
                <a:effectLst/>
              </a:rPr>
              <a:t>Primer on Sustainable Food Systems for RDNs and NDTRs</a:t>
            </a:r>
            <a:r>
              <a:rPr lang="en-US">
                <a:effectLst/>
              </a:rPr>
              <a:t>. Academy of Nutrition and Dietetics Foundation. </a:t>
            </a:r>
            <a:r>
              <a:rPr lang="en-US">
                <a:effectLst/>
                <a:hlinkClick r:id="rId3"/>
              </a:rPr>
              <a:t>https://higherlogicdownload.s3.amazonaws.com/THEACADEMY/332b30df-e065-46ce-94da-9c8a13541862/UploadedImages/Foundation/files/Resources/SFSprimer-HANDOUT.pdf</a:t>
            </a:r>
            <a:endParaRPr lang="en-US">
              <a:effectLst/>
            </a:endParaRPr>
          </a:p>
          <a:p>
            <a:pPr marL="0" lvl="0" indent="0" algn="l" rtl="0">
              <a:lnSpc>
                <a:spcPct val="115000"/>
              </a:lnSpc>
              <a:spcBef>
                <a:spcPts val="0"/>
              </a:spcBef>
              <a:spcAft>
                <a:spcPts val="0"/>
              </a:spcAft>
              <a:buClr>
                <a:schemeClr val="dk1"/>
              </a:buClr>
              <a:buSzPts val="1100"/>
              <a:buFont typeface="Arial" panose="020B0604020202020204" pitchFamily="34" charset="0"/>
              <a:buNone/>
            </a:pPr>
            <a:endParaRPr lang="en-US">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59</a:t>
            </a:fld>
            <a:endParaRPr lang="en-US"/>
          </a:p>
        </p:txBody>
      </p:sp>
    </p:spTree>
    <p:extLst>
      <p:ext uri="{BB962C8B-B14F-4D97-AF65-F5344CB8AC3E}">
        <p14:creationId xmlns:p14="http://schemas.microsoft.com/office/powerpoint/2010/main" val="34637022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dirty="0">
                <a:latin typeface="Aptos" panose="020B0004020202020204" pitchFamily="34" charset="0"/>
              </a:rPr>
              <a:t>Finally, all of these strategies align with the core skills of nutrition and dietetics professionals: </a:t>
            </a:r>
          </a:p>
          <a:p>
            <a:pPr marL="0" lvl="0" indent="0" algn="l" rtl="0">
              <a:lnSpc>
                <a:spcPct val="115000"/>
              </a:lnSpc>
              <a:spcBef>
                <a:spcPts val="0"/>
              </a:spcBef>
              <a:spcAft>
                <a:spcPts val="0"/>
              </a:spcAft>
              <a:buClr>
                <a:schemeClr val="dk1"/>
              </a:buClr>
              <a:buSzPts val="1100"/>
              <a:buFont typeface="Arial"/>
              <a:buNone/>
            </a:pPr>
            <a:endParaRPr lang="en-US" dirty="0">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dirty="0">
                <a:latin typeface="Aptos" panose="020B0004020202020204" pitchFamily="34" charset="0"/>
              </a:rPr>
              <a:t>READ</a:t>
            </a:r>
          </a:p>
          <a:p>
            <a:pPr marL="0" lvl="0" indent="0" algn="l" rtl="0">
              <a:lnSpc>
                <a:spcPct val="115000"/>
              </a:lnSpc>
              <a:spcBef>
                <a:spcPts val="0"/>
              </a:spcBef>
              <a:spcAft>
                <a:spcPts val="0"/>
              </a:spcAft>
              <a:buClr>
                <a:schemeClr val="dk1"/>
              </a:buClr>
              <a:buSzPts val="1100"/>
              <a:buFont typeface="Arial" panose="020B0604020202020204" pitchFamily="34" charset="0"/>
              <a:buNone/>
            </a:pPr>
            <a:endParaRPr lang="en-US" dirty="0">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panose="020B0604020202020204" pitchFamily="34" charset="0"/>
              <a:buNone/>
            </a:pPr>
            <a:endParaRPr lang="en-US" dirty="0">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panose="020B0604020202020204" pitchFamily="34" charset="0"/>
              <a:buNone/>
            </a:pPr>
            <a:r>
              <a:rPr lang="en-US" dirty="0">
                <a:latin typeface="Aptos" panose="020B0004020202020204" pitchFamily="34" charset="0"/>
              </a:rPr>
              <a:t>-----</a:t>
            </a:r>
          </a:p>
          <a:p>
            <a:pPr marL="0" lvl="0" indent="0" algn="l" rtl="0">
              <a:lnSpc>
                <a:spcPct val="115000"/>
              </a:lnSpc>
              <a:spcBef>
                <a:spcPts val="0"/>
              </a:spcBef>
              <a:spcAft>
                <a:spcPts val="0"/>
              </a:spcAft>
              <a:buClr>
                <a:schemeClr val="dk1"/>
              </a:buClr>
              <a:buSzPts val="1100"/>
              <a:buFont typeface="Arial" panose="020B0604020202020204" pitchFamily="34" charset="0"/>
              <a:buNone/>
            </a:pPr>
            <a:endParaRPr lang="en-US" dirty="0">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panose="020B0604020202020204" pitchFamily="34" charset="0"/>
              <a:buNone/>
            </a:pPr>
            <a:endParaRPr lang="en-US" dirty="0">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panose="020B0604020202020204" pitchFamily="34" charset="0"/>
              <a:buNone/>
            </a:pPr>
            <a:r>
              <a:rPr lang="en-US" u="sng" dirty="0">
                <a:latin typeface="Aptos" panose="020B0004020202020204" pitchFamily="34" charset="0"/>
              </a:rPr>
              <a:t>Information</a:t>
            </a:r>
          </a:p>
          <a:p>
            <a:pPr marL="0" marR="0" lvl="0" indent="0" algn="l" defTabSz="457200" rtl="0" eaLnBrk="1" fontAlgn="auto" latinLnBrk="0" hangingPunct="1">
              <a:lnSpc>
                <a:spcPct val="115000"/>
              </a:lnSpc>
              <a:spcBef>
                <a:spcPts val="0"/>
              </a:spcBef>
              <a:spcAft>
                <a:spcPts val="0"/>
              </a:spcAft>
              <a:buClr>
                <a:schemeClr val="dk1"/>
              </a:buClr>
              <a:buSzPts val="1100"/>
              <a:buFont typeface="Arial" panose="020B0604020202020204" pitchFamily="34" charset="0"/>
              <a:buNone/>
              <a:tabLst/>
              <a:defRPr/>
            </a:pPr>
            <a:r>
              <a:rPr lang="en-US" dirty="0">
                <a:effectLst/>
              </a:rPr>
              <a:t>AND. (2021). </a:t>
            </a:r>
            <a:r>
              <a:rPr lang="en-US" i="1" dirty="0">
                <a:effectLst/>
              </a:rPr>
              <a:t>Primer on Sustainable Food Systems for RDNs and NDTRs</a:t>
            </a:r>
            <a:r>
              <a:rPr lang="en-US" dirty="0">
                <a:effectLst/>
              </a:rPr>
              <a:t>. Academy of Nutrition and Dietetics Foundation. </a:t>
            </a:r>
            <a:r>
              <a:rPr lang="en-US" dirty="0">
                <a:effectLst/>
                <a:hlinkClick r:id="rId3"/>
              </a:rPr>
              <a:t>https://higherlogicdownload.s3.amazonaws.com/THEACADEMY/332b30df-e065-46ce-94da-9c8a13541862/UploadedImages/Foundation/files/Resources/SFSprimer-HANDOUT.pdf</a:t>
            </a:r>
            <a:endParaRPr lang="en-US" dirty="0">
              <a:effectLst/>
            </a:endParaRPr>
          </a:p>
          <a:p>
            <a:pPr marL="0" lvl="0" indent="0" algn="l" rtl="0">
              <a:lnSpc>
                <a:spcPct val="115000"/>
              </a:lnSpc>
              <a:spcBef>
                <a:spcPts val="0"/>
              </a:spcBef>
              <a:spcAft>
                <a:spcPts val="0"/>
              </a:spcAft>
              <a:buClr>
                <a:schemeClr val="dk1"/>
              </a:buClr>
              <a:buSzPts val="1100"/>
              <a:buFont typeface="Arial"/>
              <a:buNone/>
            </a:pPr>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60</a:t>
            </a:fld>
            <a:endParaRPr lang="en-US" dirty="0"/>
          </a:p>
        </p:txBody>
      </p:sp>
    </p:spTree>
    <p:extLst>
      <p:ext uri="{BB962C8B-B14F-4D97-AF65-F5344CB8AC3E}">
        <p14:creationId xmlns:p14="http://schemas.microsoft.com/office/powerpoint/2010/main" val="2918047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62</a:t>
            </a:fld>
            <a:endParaRPr lang="en-US"/>
          </a:p>
        </p:txBody>
      </p:sp>
    </p:spTree>
    <p:extLst>
      <p:ext uri="{BB962C8B-B14F-4D97-AF65-F5344CB8AC3E}">
        <p14:creationId xmlns:p14="http://schemas.microsoft.com/office/powerpoint/2010/main" val="42516799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64</a:t>
            </a:fld>
            <a:endParaRPr lang="en-US"/>
          </a:p>
        </p:txBody>
      </p:sp>
    </p:spTree>
    <p:extLst>
      <p:ext uri="{BB962C8B-B14F-4D97-AF65-F5344CB8AC3E}">
        <p14:creationId xmlns:p14="http://schemas.microsoft.com/office/powerpoint/2010/main" val="4268843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After completing this learning module, you should be able to: </a:t>
            </a:r>
          </a:p>
          <a:p>
            <a:pPr marL="628650" lvl="1" indent="-171450" algn="l" rtl="0">
              <a:spcBef>
                <a:spcPts val="0"/>
              </a:spcBef>
              <a:spcAft>
                <a:spcPts val="0"/>
              </a:spcAft>
              <a:buFont typeface="Arial" panose="020B0604020202020204" pitchFamily="34" charset="0"/>
              <a:buChar char="•"/>
            </a:pPr>
            <a:endParaRPr lang="en-US"/>
          </a:p>
          <a:p>
            <a:pPr marL="628650" lvl="1" indent="-171450" algn="l" rtl="0">
              <a:lnSpc>
                <a:spcPct val="115000"/>
              </a:lnSpc>
              <a:spcBef>
                <a:spcPts val="0"/>
              </a:spcBef>
              <a:spcAft>
                <a:spcPts val="0"/>
              </a:spcAft>
              <a:buClr>
                <a:schemeClr val="dk1"/>
              </a:buClr>
              <a:buSzPts val="2400"/>
              <a:buFont typeface="Arial" panose="020B0604020202020204" pitchFamily="34" charset="0"/>
              <a:buChar char="•"/>
            </a:pPr>
            <a:r>
              <a:rPr lang="en-US">
                <a:ea typeface="Calibri"/>
                <a:cs typeface="Calibri"/>
                <a:sym typeface="Calibri"/>
              </a:rPr>
              <a:t>Describe food systems and their impact on human and planetary health </a:t>
            </a:r>
          </a:p>
          <a:p>
            <a:pPr marL="628650" lvl="1" indent="-171450" algn="l" rtl="0">
              <a:lnSpc>
                <a:spcPct val="115000"/>
              </a:lnSpc>
              <a:spcBef>
                <a:spcPts val="0"/>
              </a:spcBef>
              <a:spcAft>
                <a:spcPts val="0"/>
              </a:spcAft>
              <a:buClr>
                <a:schemeClr val="dk1"/>
              </a:buClr>
              <a:buSzPts val="2400"/>
              <a:buFont typeface="Arial" panose="020B0604020202020204" pitchFamily="34" charset="0"/>
              <a:buChar char="•"/>
            </a:pPr>
            <a:r>
              <a:rPr lang="en-US">
                <a:ea typeface="Calibri"/>
                <a:cs typeface="Calibri"/>
                <a:sym typeface="Calibri"/>
              </a:rPr>
              <a:t>Define the various dimensions of sustainable food systems</a:t>
            </a:r>
            <a:endParaRPr lang="en-US"/>
          </a:p>
          <a:p>
            <a:pPr marL="628650" lvl="1" indent="-171450" algn="l" rtl="0">
              <a:lnSpc>
                <a:spcPct val="115000"/>
              </a:lnSpc>
              <a:spcBef>
                <a:spcPts val="0"/>
              </a:spcBef>
              <a:spcAft>
                <a:spcPts val="0"/>
              </a:spcAft>
              <a:buClr>
                <a:schemeClr val="dk1"/>
              </a:buClr>
              <a:buSzPts val="2400"/>
              <a:buFont typeface="Arial" panose="020B0604020202020204" pitchFamily="34" charset="0"/>
              <a:buChar char="•"/>
            </a:pPr>
            <a:r>
              <a:rPr lang="en-US">
                <a:ea typeface="Calibri"/>
                <a:cs typeface="Calibri"/>
                <a:sym typeface="Calibri"/>
              </a:rPr>
              <a:t>Describe three strategies to make our food systems more sustainable</a:t>
            </a:r>
            <a:endParaRPr lang="en-US"/>
          </a:p>
          <a:p>
            <a:pPr marL="628650" lvl="1" indent="-171450" algn="l" rtl="0">
              <a:lnSpc>
                <a:spcPct val="115000"/>
              </a:lnSpc>
              <a:spcBef>
                <a:spcPts val="0"/>
              </a:spcBef>
              <a:spcAft>
                <a:spcPts val="0"/>
              </a:spcAft>
              <a:buClr>
                <a:schemeClr val="dk1"/>
              </a:buClr>
              <a:buSzPts val="2400"/>
              <a:buFont typeface="Arial" panose="020B0604020202020204" pitchFamily="34" charset="0"/>
              <a:buChar char="•"/>
            </a:pPr>
            <a:r>
              <a:rPr lang="en-US">
                <a:ea typeface="Calibri"/>
                <a:cs typeface="Calibri"/>
                <a:sym typeface="Calibri"/>
              </a:rPr>
              <a:t>Describe the role of RDNs as leaders in food system change</a:t>
            </a:r>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6</a:t>
            </a:fld>
            <a:endParaRPr lang="en-US"/>
          </a:p>
        </p:txBody>
      </p:sp>
    </p:spTree>
    <p:extLst>
      <p:ext uri="{BB962C8B-B14F-4D97-AF65-F5344CB8AC3E}">
        <p14:creationId xmlns:p14="http://schemas.microsoft.com/office/powerpoint/2010/main" val="4005921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Let’s get started. </a:t>
            </a:r>
          </a:p>
          <a:p>
            <a:pPr marL="0" lvl="0" indent="0" algn="l" rtl="0">
              <a:spcBef>
                <a:spcPts val="0"/>
              </a:spcBef>
              <a:spcAft>
                <a:spcPts val="0"/>
              </a:spcAft>
              <a:buNone/>
            </a:pPr>
            <a:endParaRPr lang="en-US"/>
          </a:p>
          <a:p>
            <a:pPr marL="0" lvl="0" indent="0" algn="l" rtl="0">
              <a:spcBef>
                <a:spcPts val="0"/>
              </a:spcBef>
              <a:spcAft>
                <a:spcPts val="0"/>
              </a:spcAft>
              <a:buNone/>
            </a:pPr>
            <a:r>
              <a:rPr lang="en-US"/>
              <a:t>What do you think of when you think about food systems? </a:t>
            </a:r>
          </a:p>
          <a:p>
            <a:pPr marL="0" lvl="0" indent="0" algn="l" rtl="0">
              <a:spcBef>
                <a:spcPts val="0"/>
              </a:spcBef>
              <a:spcAft>
                <a:spcPts val="0"/>
              </a:spcAft>
              <a:buNone/>
            </a:pPr>
            <a:endParaRPr lang="en-US"/>
          </a:p>
          <a:p>
            <a:pPr marL="0" lvl="0" indent="0" algn="l" rtl="0">
              <a:spcBef>
                <a:spcPts val="0"/>
              </a:spcBef>
              <a:spcAft>
                <a:spcPts val="0"/>
              </a:spcAft>
              <a:buNone/>
            </a:pPr>
            <a:r>
              <a:rPr lang="en-US"/>
              <a:t>This? This? This? </a:t>
            </a:r>
          </a:p>
          <a:p>
            <a:pPr marL="0" lvl="0" indent="0" algn="l" rtl="0">
              <a:spcBef>
                <a:spcPts val="0"/>
              </a:spcBef>
              <a:spcAft>
                <a:spcPts val="0"/>
              </a:spcAft>
              <a:buNone/>
            </a:pPr>
            <a:endParaRPr lang="en-US"/>
          </a:p>
          <a:p>
            <a:pPr marL="0" lvl="0" indent="0" algn="l" rtl="0">
              <a:spcBef>
                <a:spcPts val="0"/>
              </a:spcBef>
              <a:spcAft>
                <a:spcPts val="0"/>
              </a:spcAft>
              <a:buNone/>
            </a:pPr>
            <a:r>
              <a:rPr lang="en-US"/>
              <a:t>You are correct – all of these are part of the food system. </a:t>
            </a:r>
          </a:p>
        </p:txBody>
      </p:sp>
      <p:sp>
        <p:nvSpPr>
          <p:cNvPr id="4" name="Slide Number Placeholder 3"/>
          <p:cNvSpPr>
            <a:spLocks noGrp="1"/>
          </p:cNvSpPr>
          <p:nvPr>
            <p:ph type="sldNum" sz="quarter" idx="5"/>
          </p:nvPr>
        </p:nvSpPr>
        <p:spPr/>
        <p:txBody>
          <a:bodyPr/>
          <a:lstStyle/>
          <a:p>
            <a:fld id="{13D3DDD1-A2AC-0143-A10E-767D06A6F773}" type="slidenum">
              <a:rPr lang="en-US" smtClean="0"/>
              <a:pPr/>
              <a:t>8</a:t>
            </a:fld>
            <a:endParaRPr lang="en-US"/>
          </a:p>
        </p:txBody>
      </p:sp>
    </p:spTree>
    <p:extLst>
      <p:ext uri="{BB962C8B-B14F-4D97-AF65-F5344CB8AC3E}">
        <p14:creationId xmlns:p14="http://schemas.microsoft.com/office/powerpoint/2010/main" val="2433214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0AA2A-0251-D8F1-801E-9EF92CF11B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13A520-62F7-3D45-9149-C7CB4B5AC20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B7FB39D-F8E6-38E2-320E-E7E1C1504439}"/>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When we think of food systems, what we often picture is a food supply chain. </a:t>
            </a:r>
            <a:r>
              <a:rPr lang="en-US" sz="1200">
                <a:solidFill>
                  <a:schemeClr val="dk1"/>
                </a:solidFill>
                <a:latin typeface="Arial"/>
                <a:cs typeface="Arial"/>
                <a:sym typeface="Arial"/>
              </a:rPr>
              <a:t> The food supply chain includes production, processing, distribution, retail, preparation, consumption and waste management</a:t>
            </a:r>
            <a:endParaRPr lang="en-US" sz="1200">
              <a:solidFill>
                <a:schemeClr val="dk1"/>
              </a:solidFill>
              <a:latin typeface="Arial"/>
              <a:ea typeface="Arial"/>
              <a:cs typeface="Arial"/>
              <a:sym typeface="Arial"/>
            </a:endParaRPr>
          </a:p>
        </p:txBody>
      </p:sp>
      <p:sp>
        <p:nvSpPr>
          <p:cNvPr id="4" name="Slide Number Placeholder 3">
            <a:extLst>
              <a:ext uri="{FF2B5EF4-FFF2-40B4-BE49-F238E27FC236}">
                <a16:creationId xmlns:a16="http://schemas.microsoft.com/office/drawing/2014/main" id="{53A809B4-7D26-1C53-8C6E-2A456FE6103F}"/>
              </a:ext>
            </a:extLst>
          </p:cNvPr>
          <p:cNvSpPr>
            <a:spLocks noGrp="1"/>
          </p:cNvSpPr>
          <p:nvPr>
            <p:ph type="sldNum" sz="quarter" idx="5"/>
          </p:nvPr>
        </p:nvSpPr>
        <p:spPr/>
        <p:txBody>
          <a:bodyPr/>
          <a:lstStyle/>
          <a:p>
            <a:fld id="{13D3DDD1-A2AC-0143-A10E-767D06A6F773}" type="slidenum">
              <a:rPr lang="en-US" smtClean="0"/>
              <a:pPr/>
              <a:t>9</a:t>
            </a:fld>
            <a:endParaRPr lang="en-US"/>
          </a:p>
        </p:txBody>
      </p:sp>
    </p:spTree>
    <p:extLst>
      <p:ext uri="{BB962C8B-B14F-4D97-AF65-F5344CB8AC3E}">
        <p14:creationId xmlns:p14="http://schemas.microsoft.com/office/powerpoint/2010/main" val="807879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solidFill>
                  <a:schemeClr val="dk1"/>
                </a:solidFill>
                <a:latin typeface="Arial"/>
                <a:ea typeface="Arial"/>
                <a:cs typeface="Arial"/>
                <a:sym typeface="Arial"/>
              </a:rPr>
              <a:t>But these supply chain activities don’t happen on their own, it takes many Inputs and Resources going into the food system. Some of these Inputs and Resources are </a:t>
            </a:r>
            <a:r>
              <a:rPr lang="en-US" sz="1200" i="1">
                <a:solidFill>
                  <a:schemeClr val="dk1"/>
                </a:solidFill>
                <a:latin typeface="Arial"/>
                <a:ea typeface="Arial"/>
                <a:cs typeface="Arial"/>
                <a:sym typeface="Arial"/>
              </a:rPr>
              <a:t>natural resources and biodiversity – land, water, soil, animals, plants and seeds.  </a:t>
            </a:r>
            <a:r>
              <a:rPr lang="en-US" sz="1200">
                <a:solidFill>
                  <a:schemeClr val="dk1"/>
                </a:solidFill>
                <a:latin typeface="Arial"/>
                <a:ea typeface="Arial"/>
                <a:cs typeface="Arial"/>
                <a:sym typeface="Arial"/>
              </a:rPr>
              <a:t>Without these, we would not have food. These are the absolute essential resources for humanity to eat, breathe, and exist. Ironically, as we’ll see, these very resources are under threat BECAUSE of food systems, undermining our ability to feed ourselves now and in the future.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solidFill>
                  <a:schemeClr val="dk1"/>
                </a:solidFill>
                <a:latin typeface="Arial"/>
                <a:ea typeface="Arial"/>
                <a:cs typeface="Arial"/>
                <a:sym typeface="Arial"/>
              </a:rPr>
              <a:t>We also need human resources such as labor, knowledge and skills.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solidFill>
                  <a:schemeClr val="dk1"/>
                </a:solidFill>
                <a:latin typeface="Arial"/>
                <a:ea typeface="Arial"/>
                <a:cs typeface="Arial"/>
                <a:sym typeface="Arial"/>
              </a:rPr>
              <a:t>We also need energy, which can come in the form of renewable energy like sunlight, or fossil fuels.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solidFill>
                  <a:schemeClr val="dk1"/>
                </a:solidFill>
                <a:latin typeface="Arial"/>
                <a:ea typeface="Arial"/>
                <a:cs typeface="Arial"/>
                <a:sym typeface="Arial"/>
              </a:rPr>
              <a:t>Most food systems also have come to rely on manufactured inputs such as pesticides, fertilizers and antibiotics. And of course, money and equipment are essential.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a:solidFill>
                <a:schemeClr val="dk1"/>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solidFill>
                  <a:schemeClr val="dk1"/>
                </a:solidFill>
                <a:latin typeface="Arial"/>
                <a:cs typeface="Arial"/>
                <a:sym typeface="Arial"/>
              </a:rPr>
              <a:t>These are some of the many inputs and resources that go into feeding billions of people worldwide.</a:t>
            </a:r>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10</a:t>
            </a:fld>
            <a:endParaRPr lang="en-US"/>
          </a:p>
        </p:txBody>
      </p:sp>
    </p:spTree>
    <p:extLst>
      <p:ext uri="{BB962C8B-B14F-4D97-AF65-F5344CB8AC3E}">
        <p14:creationId xmlns:p14="http://schemas.microsoft.com/office/powerpoint/2010/main" val="3294625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hyperlink" Target="https://cnn.com/" TargetMode="External"/><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ection, 1 speaker">
    <p:spTree>
      <p:nvGrpSpPr>
        <p:cNvPr id="1" name=""/>
        <p:cNvGrpSpPr/>
        <p:nvPr/>
      </p:nvGrpSpPr>
      <p:grpSpPr>
        <a:xfrm>
          <a:off x="0" y="0"/>
          <a:ext cx="0" cy="0"/>
          <a:chOff x="0" y="0"/>
          <a:chExt cx="0" cy="0"/>
        </a:xfrm>
      </p:grpSpPr>
      <p:cxnSp>
        <p:nvCxnSpPr>
          <p:cNvPr id="2" name="Decorative line">
            <a:extLst>
              <a:ext uri="{FF2B5EF4-FFF2-40B4-BE49-F238E27FC236}">
                <a16:creationId xmlns:a16="http://schemas.microsoft.com/office/drawing/2014/main" id="{C0CFC2F1-F3BE-B5EA-F36C-685EF5C8E633}"/>
              </a:ext>
              <a:ext uri="{C183D7F6-B498-43B3-948B-1728B52AA6E4}">
                <adec:decorative xmlns:adec="http://schemas.microsoft.com/office/drawing/2017/decorative" val="1"/>
              </a:ext>
            </a:extLst>
          </p:cNvPr>
          <p:cNvCxnSpPr>
            <a:cxnSpLocks/>
          </p:cNvCxnSpPr>
          <p:nvPr userDrawn="1"/>
        </p:nvCxnSpPr>
        <p:spPr>
          <a:xfrm>
            <a:off x="4453466" y="1664284"/>
            <a:ext cx="3793066"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6" name="Lecture title">
            <a:extLst>
              <a:ext uri="{FF2B5EF4-FFF2-40B4-BE49-F238E27FC236}">
                <a16:creationId xmlns:a16="http://schemas.microsoft.com/office/drawing/2014/main" id="{DB77F41B-4D98-4F86-4DB7-23762F03A054}"/>
              </a:ext>
            </a:extLst>
          </p:cNvPr>
          <p:cNvSpPr>
            <a:spLocks noGrp="1"/>
          </p:cNvSpPr>
          <p:nvPr>
            <p:ph type="title"/>
          </p:nvPr>
        </p:nvSpPr>
        <p:spPr/>
        <p:txBody>
          <a:bodyPr anchor="b"/>
          <a:lstStyle/>
          <a:p>
            <a:r>
              <a:rPr lang="en-US"/>
              <a:t>Click to edit Master title style</a:t>
            </a:r>
          </a:p>
        </p:txBody>
      </p:sp>
      <p:sp>
        <p:nvSpPr>
          <p:cNvPr id="5" name="Section title">
            <a:extLst>
              <a:ext uri="{FF2B5EF4-FFF2-40B4-BE49-F238E27FC236}">
                <a16:creationId xmlns:a16="http://schemas.microsoft.com/office/drawing/2014/main" id="{9464CDC4-C1F5-EDFE-3B07-182F279DC8D4}"/>
              </a:ext>
            </a:extLst>
          </p:cNvPr>
          <p:cNvSpPr>
            <a:spLocks noGrp="1"/>
          </p:cNvSpPr>
          <p:nvPr>
            <p:ph type="body" sz="quarter" idx="11" hasCustomPrompt="1"/>
          </p:nvPr>
        </p:nvSpPr>
        <p:spPr>
          <a:xfrm>
            <a:off x="3708399" y="1782152"/>
            <a:ext cx="5283201" cy="966788"/>
          </a:xfrm>
          <a:prstGeom prst="rect">
            <a:avLst/>
          </a:prstGeom>
          <a:effectLst/>
        </p:spPr>
        <p:txBody>
          <a:bodyPr/>
          <a:lstStyle>
            <a:lvl1pPr marL="0" indent="0" algn="ctr">
              <a:buNone/>
              <a:defRPr sz="20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section title</a:t>
            </a:r>
          </a:p>
        </p:txBody>
      </p:sp>
      <p:sp>
        <p:nvSpPr>
          <p:cNvPr id="8" name="Text">
            <a:extLst>
              <a:ext uri="{FF2B5EF4-FFF2-40B4-BE49-F238E27FC236}">
                <a16:creationId xmlns:a16="http://schemas.microsoft.com/office/drawing/2014/main" id="{CB31E7BD-37F7-F32D-F921-8C34BCDEEC2E}"/>
              </a:ext>
            </a:extLst>
          </p:cNvPr>
          <p:cNvSpPr>
            <a:spLocks noGrp="1"/>
          </p:cNvSpPr>
          <p:nvPr>
            <p:ph type="body" sz="quarter" idx="12"/>
          </p:nvPr>
        </p:nvSpPr>
        <p:spPr>
          <a:xfrm>
            <a:off x="5462016" y="3597674"/>
            <a:ext cx="3529584" cy="966788"/>
          </a:xfrm>
          <a:prstGeom prst="rect">
            <a:avLst/>
          </a:prstGeom>
          <a:noFill/>
        </p:spPr>
        <p:txBody>
          <a:bodyPr anchor="ctr"/>
          <a:lstStyle>
            <a:lvl1pPr marL="0" indent="0" algn="ctr">
              <a:spcBef>
                <a:spcPts val="0"/>
              </a:spcBef>
              <a:buFontTx/>
              <a:buNone/>
              <a:defRPr sz="1400" i="0">
                <a:solidFill>
                  <a:schemeClr val="bg1"/>
                </a:solidFill>
                <a:latin typeface="Georgia" panose="02040502050405020303" pitchFamily="18" charset="0"/>
              </a:defRPr>
            </a:lvl1pPr>
            <a:lvl2pPr marL="282765" indent="0">
              <a:buFontTx/>
              <a:buNone/>
              <a:defRPr>
                <a:solidFill>
                  <a:schemeClr val="bg1"/>
                </a:solidFill>
              </a:defRPr>
            </a:lvl2pPr>
            <a:lvl3pPr marL="566928"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7" name="Credit">
            <a:extLst>
              <a:ext uri="{FF2B5EF4-FFF2-40B4-BE49-F238E27FC236}">
                <a16:creationId xmlns:a16="http://schemas.microsoft.com/office/drawing/2014/main" id="{EA0D684B-9C07-1C02-43A0-5689A04D52D8}"/>
              </a:ext>
            </a:extLst>
          </p:cNvPr>
          <p:cNvSpPr>
            <a:spLocks noGrp="1"/>
          </p:cNvSpPr>
          <p:nvPr>
            <p:ph type="body" sz="quarter" idx="14" hasCustomPrompt="1"/>
          </p:nvPr>
        </p:nvSpPr>
        <p:spPr>
          <a:xfrm>
            <a:off x="3625025" y="4827074"/>
            <a:ext cx="3347346" cy="265830"/>
          </a:xfrm>
          <a:prstGeom prst="rect">
            <a:avLst/>
          </a:prstGeom>
          <a:effectLst/>
        </p:spPr>
        <p:txBody>
          <a:bodyPr anchor="b"/>
          <a:lstStyle>
            <a:lvl1pPr marL="0" indent="0" algn="ctr">
              <a:buNone/>
              <a:defRPr sz="12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credit box</a:t>
            </a:r>
          </a:p>
        </p:txBody>
      </p:sp>
      <p:sp>
        <p:nvSpPr>
          <p:cNvPr id="3" name="Slide number">
            <a:extLst>
              <a:ext uri="{FF2B5EF4-FFF2-40B4-BE49-F238E27FC236}">
                <a16:creationId xmlns:a16="http://schemas.microsoft.com/office/drawing/2014/main" id="{A98AE1E5-3CFF-435C-9298-2FE10E15291D}"/>
              </a:ext>
            </a:extLst>
          </p:cNvPr>
          <p:cNvSpPr>
            <a:spLocks noGrp="1"/>
          </p:cNvSpPr>
          <p:nvPr>
            <p:ph type="sldNum" sz="quarter" idx="10"/>
          </p:nvPr>
        </p:nvSpPr>
        <p:spPr>
          <a:xfrm>
            <a:off x="8342334" y="4810518"/>
            <a:ext cx="649266" cy="274637"/>
          </a:xfrm>
          <a:prstGeom prst="rect">
            <a:avLst/>
          </a:prstGeom>
        </p:spPr>
        <p:txBody>
          <a:bodyPr anchor="b"/>
          <a:lstStyle>
            <a:lvl1pPr>
              <a:defRPr>
                <a:latin typeface="Calibri" panose="020F050202020403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933434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p:bg>
      <p:bgPr>
        <a:solidFill>
          <a:srgbClr val="062D72"/>
        </a:solidFill>
        <a:effectLst/>
      </p:bgPr>
    </p:bg>
    <p:spTree>
      <p:nvGrpSpPr>
        <p:cNvPr id="1" name=""/>
        <p:cNvGrpSpPr/>
        <p:nvPr/>
      </p:nvGrpSpPr>
      <p:grpSpPr>
        <a:xfrm>
          <a:off x="0" y="0"/>
          <a:ext cx="0" cy="0"/>
          <a:chOff x="0" y="0"/>
          <a:chExt cx="0" cy="0"/>
        </a:xfrm>
      </p:grpSpPr>
      <p:sp>
        <p:nvSpPr>
          <p:cNvPr id="2" name="Gradient">
            <a:extLst>
              <a:ext uri="{FF2B5EF4-FFF2-40B4-BE49-F238E27FC236}">
                <a16:creationId xmlns:a16="http://schemas.microsoft.com/office/drawing/2014/main" id="{61FB3B3B-C504-7792-9802-33C49D4A0D13}"/>
              </a:ext>
              <a:ext uri="{C183D7F6-B498-43B3-948B-1728B52AA6E4}">
                <adec:decorative xmlns:adec="http://schemas.microsoft.com/office/drawing/2017/decorative" val="1"/>
              </a:ext>
            </a:extLst>
          </p:cNvPr>
          <p:cNvSpPr/>
          <p:nvPr userDrawn="1"/>
        </p:nvSpPr>
        <p:spPr>
          <a:xfrm>
            <a:off x="0" y="0"/>
            <a:ext cx="9144001" cy="5120640"/>
          </a:xfrm>
          <a:prstGeom prst="rect">
            <a:avLst/>
          </a:prstGeom>
          <a:gradFill>
            <a:gsLst>
              <a:gs pos="0">
                <a:srgbClr val="062D72">
                  <a:alpha val="0"/>
                </a:srgbClr>
              </a:gs>
              <a:gs pos="99000">
                <a:srgbClr val="062D7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ecorative line">
            <a:extLst>
              <a:ext uri="{FF2B5EF4-FFF2-40B4-BE49-F238E27FC236}">
                <a16:creationId xmlns:a16="http://schemas.microsoft.com/office/drawing/2014/main" id="{FF3362E3-F65C-255B-D33B-39577B7133C9}"/>
              </a:ext>
              <a:ext uri="{C183D7F6-B498-43B3-948B-1728B52AA6E4}">
                <adec:decorative xmlns:adec="http://schemas.microsoft.com/office/drawing/2017/decorative" val="1"/>
              </a:ext>
            </a:extLst>
          </p:cNvPr>
          <p:cNvSpPr/>
          <p:nvPr userDrawn="1"/>
        </p:nvSpPr>
        <p:spPr>
          <a:xfrm>
            <a:off x="0" y="969264"/>
            <a:ext cx="5047488" cy="45720"/>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a:extLst>
              <a:ext uri="{FF2B5EF4-FFF2-40B4-BE49-F238E27FC236}">
                <a16:creationId xmlns:a16="http://schemas.microsoft.com/office/drawing/2014/main" id="{42145999-DBC5-ECB5-BA81-E3AD2522E69F}"/>
              </a:ext>
            </a:extLst>
          </p:cNvPr>
          <p:cNvSpPr>
            <a:spLocks noGrp="1"/>
          </p:cNvSpPr>
          <p:nvPr>
            <p:ph type="title"/>
          </p:nvPr>
        </p:nvSpPr>
        <p:spPr>
          <a:xfrm>
            <a:off x="149224" y="53975"/>
            <a:ext cx="5257800" cy="857250"/>
          </a:xfrm>
          <a:prstGeom prst="rect">
            <a:avLst/>
          </a:prstGeom>
        </p:spPr>
        <p:txBody>
          <a:bodyPr vert="horz" lIns="91440" tIns="45720" rIns="91440" bIns="45720" rtlCol="0" anchor="ctr">
            <a:noAutofit/>
          </a:bodyPr>
          <a:lstStyle>
            <a:lvl1pPr>
              <a:lnSpc>
                <a:spcPct val="100000"/>
              </a:lnSpc>
              <a:defRPr sz="2400"/>
            </a:lvl1pPr>
          </a:lstStyle>
          <a:p>
            <a:r>
              <a:rPr lang="en-US"/>
              <a:t>Click to edit Master title style</a:t>
            </a:r>
          </a:p>
        </p:txBody>
      </p:sp>
      <p:sp>
        <p:nvSpPr>
          <p:cNvPr id="7" name="About">
            <a:extLst>
              <a:ext uri="{FF2B5EF4-FFF2-40B4-BE49-F238E27FC236}">
                <a16:creationId xmlns:a16="http://schemas.microsoft.com/office/drawing/2014/main" id="{5A96EE13-CFD8-7B9E-3120-5BEA5FA70190}"/>
              </a:ext>
            </a:extLst>
          </p:cNvPr>
          <p:cNvSpPr>
            <a:spLocks noGrp="1"/>
          </p:cNvSpPr>
          <p:nvPr>
            <p:ph type="body" sz="quarter" idx="12"/>
          </p:nvPr>
        </p:nvSpPr>
        <p:spPr>
          <a:xfrm>
            <a:off x="149223" y="1285197"/>
            <a:ext cx="5257800" cy="3040697"/>
          </a:xfrm>
          <a:prstGeom prst="rect">
            <a:avLst/>
          </a:prstGeom>
          <a:noFill/>
        </p:spPr>
        <p:txBody>
          <a:bodyPr anchor="ctr"/>
          <a:lstStyle>
            <a:lvl1pPr>
              <a:lnSpc>
                <a:spcPct val="100000"/>
              </a:lnSpc>
              <a:spcBef>
                <a:spcPts val="0"/>
              </a:spcBef>
              <a:defRPr sz="1600"/>
            </a:lvl1pPr>
          </a:lstStyle>
          <a:p>
            <a:pPr lvl="0"/>
            <a:r>
              <a:rPr lang="en-US"/>
              <a:t>Click to edit Master text styles</a:t>
            </a:r>
          </a:p>
        </p:txBody>
      </p:sp>
      <p:sp>
        <p:nvSpPr>
          <p:cNvPr id="6" name="Image">
            <a:extLst>
              <a:ext uri="{FF2B5EF4-FFF2-40B4-BE49-F238E27FC236}">
                <a16:creationId xmlns:a16="http://schemas.microsoft.com/office/drawing/2014/main" id="{60CBF034-4602-CB84-B057-BB392D31C675}"/>
              </a:ext>
            </a:extLst>
          </p:cNvPr>
          <p:cNvSpPr>
            <a:spLocks noGrp="1"/>
          </p:cNvSpPr>
          <p:nvPr>
            <p:ph sz="quarter" idx="15"/>
          </p:nvPr>
        </p:nvSpPr>
        <p:spPr>
          <a:xfrm>
            <a:off x="5556246" y="53975"/>
            <a:ext cx="3432306" cy="4271919"/>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pPr lvl="0"/>
            <a:endParaRPr lang="en-US"/>
          </a:p>
        </p:txBody>
      </p:sp>
      <p:sp>
        <p:nvSpPr>
          <p:cNvPr id="8" name="Date key">
            <a:extLst>
              <a:ext uri="{FF2B5EF4-FFF2-40B4-BE49-F238E27FC236}">
                <a16:creationId xmlns:a16="http://schemas.microsoft.com/office/drawing/2014/main" id="{D9CB18D6-4558-969B-524A-AB34413B44AC}"/>
              </a:ext>
            </a:extLst>
          </p:cNvPr>
          <p:cNvSpPr>
            <a:spLocks noGrp="1"/>
          </p:cNvSpPr>
          <p:nvPr>
            <p:ph type="body" sz="quarter" idx="14"/>
          </p:nvPr>
        </p:nvSpPr>
        <p:spPr>
          <a:xfrm>
            <a:off x="149223" y="4792204"/>
            <a:ext cx="5257800" cy="274320"/>
          </a:xfrm>
          <a:prstGeom prst="rect">
            <a:avLst/>
          </a:prstGeom>
        </p:spPr>
        <p:txBody>
          <a:bodyPr lIns="0" tIns="0" rIns="0" bIns="0" anchor="b"/>
          <a:lstStyle>
            <a:lvl1pPr>
              <a:defRPr sz="800">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C0D32215-85E7-AD7C-3B37-D4A23F88A2CF}"/>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a:t>
            </a:fld>
            <a:endParaRPr lang="en-US"/>
          </a:p>
        </p:txBody>
      </p:sp>
    </p:spTree>
    <p:extLst>
      <p:ext uri="{BB962C8B-B14F-4D97-AF65-F5344CB8AC3E}">
        <p14:creationId xmlns:p14="http://schemas.microsoft.com/office/powerpoint/2010/main" val="31327506"/>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opyright">
    <p:bg>
      <p:bgPr>
        <a:solidFill>
          <a:srgbClr val="062D72"/>
        </a:solidFill>
        <a:effectLst/>
      </p:bgPr>
    </p:bg>
    <p:spTree>
      <p:nvGrpSpPr>
        <p:cNvPr id="1" name=""/>
        <p:cNvGrpSpPr/>
        <p:nvPr/>
      </p:nvGrpSpPr>
      <p:grpSpPr>
        <a:xfrm>
          <a:off x="0" y="0"/>
          <a:ext cx="0" cy="0"/>
          <a:chOff x="0" y="0"/>
          <a:chExt cx="0" cy="0"/>
        </a:xfrm>
      </p:grpSpPr>
      <p:sp>
        <p:nvSpPr>
          <p:cNvPr id="2" name="Gradient">
            <a:extLst>
              <a:ext uri="{FF2B5EF4-FFF2-40B4-BE49-F238E27FC236}">
                <a16:creationId xmlns:a16="http://schemas.microsoft.com/office/drawing/2014/main" id="{61FB3B3B-C504-7792-9802-33C49D4A0D13}"/>
              </a:ext>
              <a:ext uri="{C183D7F6-B498-43B3-948B-1728B52AA6E4}">
                <adec:decorative xmlns:adec="http://schemas.microsoft.com/office/drawing/2017/decorative" val="1"/>
              </a:ext>
            </a:extLst>
          </p:cNvPr>
          <p:cNvSpPr/>
          <p:nvPr userDrawn="1"/>
        </p:nvSpPr>
        <p:spPr>
          <a:xfrm>
            <a:off x="-1" y="11430"/>
            <a:ext cx="9144001" cy="5120640"/>
          </a:xfrm>
          <a:prstGeom prst="rect">
            <a:avLst/>
          </a:prstGeom>
          <a:gradFill>
            <a:gsLst>
              <a:gs pos="0">
                <a:srgbClr val="062D72">
                  <a:alpha val="0"/>
                </a:srgbClr>
              </a:gs>
              <a:gs pos="99000">
                <a:srgbClr val="062D7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ecorative line">
            <a:extLst>
              <a:ext uri="{FF2B5EF4-FFF2-40B4-BE49-F238E27FC236}">
                <a16:creationId xmlns:a16="http://schemas.microsoft.com/office/drawing/2014/main" id="{F1E59BA6-6F16-6AFF-5650-E866514680DB}"/>
              </a:ext>
              <a:ext uri="{C183D7F6-B498-43B3-948B-1728B52AA6E4}">
                <adec:decorative xmlns:adec="http://schemas.microsoft.com/office/drawing/2017/decorative" val="1"/>
              </a:ext>
            </a:extLst>
          </p:cNvPr>
          <p:cNvSpPr/>
          <p:nvPr userDrawn="1"/>
        </p:nvSpPr>
        <p:spPr>
          <a:xfrm>
            <a:off x="0" y="969264"/>
            <a:ext cx="5047488" cy="54864"/>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00E46CCA-6825-CBED-25F6-BD790A9CFAE7}"/>
              </a:ext>
            </a:extLst>
          </p:cNvPr>
          <p:cNvSpPr>
            <a:spLocks noGrp="1"/>
          </p:cNvSpPr>
          <p:nvPr>
            <p:ph type="title"/>
          </p:nvPr>
        </p:nvSpPr>
        <p:spPr>
          <a:xfrm>
            <a:off x="149224" y="53975"/>
            <a:ext cx="5257800" cy="857250"/>
          </a:xfrm>
          <a:prstGeom prst="rect">
            <a:avLst/>
          </a:prstGeom>
        </p:spPr>
        <p:txBody>
          <a:bodyPr vert="horz" lIns="91440" tIns="45720" rIns="91440" bIns="45720" rtlCol="0" anchor="ctr">
            <a:noAutofit/>
          </a:bodyPr>
          <a:lstStyle>
            <a:lvl1pPr>
              <a:lnSpc>
                <a:spcPct val="100000"/>
              </a:lnSpc>
              <a:defRPr sz="2400"/>
            </a:lvl1pPr>
          </a:lstStyle>
          <a:p>
            <a:r>
              <a:rPr lang="en-US"/>
              <a:t>Click to edit Master title style</a:t>
            </a:r>
          </a:p>
        </p:txBody>
      </p:sp>
      <p:sp>
        <p:nvSpPr>
          <p:cNvPr id="6" name="Copyright statement">
            <a:extLst>
              <a:ext uri="{FF2B5EF4-FFF2-40B4-BE49-F238E27FC236}">
                <a16:creationId xmlns:a16="http://schemas.microsoft.com/office/drawing/2014/main" id="{39BCC64F-DC05-DFCD-6622-73EDB35C1916}"/>
              </a:ext>
            </a:extLst>
          </p:cNvPr>
          <p:cNvSpPr>
            <a:spLocks noGrp="1"/>
          </p:cNvSpPr>
          <p:nvPr>
            <p:ph type="body" sz="quarter" idx="11"/>
          </p:nvPr>
        </p:nvSpPr>
        <p:spPr>
          <a:xfrm>
            <a:off x="149223" y="1285197"/>
            <a:ext cx="5257800" cy="389658"/>
          </a:xfrm>
          <a:prstGeom prst="rect">
            <a:avLst/>
          </a:prstGeom>
        </p:spPr>
        <p:txBody>
          <a:bodyPr anchor="ctr"/>
          <a:lstStyle>
            <a:lvl1pPr algn="l">
              <a:defRPr sz="1600" b="1"/>
            </a:lvl1pPr>
          </a:lstStyle>
          <a:p>
            <a:pPr lvl="0"/>
            <a:r>
              <a:rPr lang="en-US"/>
              <a:t>Click to edit Master text styles</a:t>
            </a:r>
          </a:p>
        </p:txBody>
      </p:sp>
      <p:sp>
        <p:nvSpPr>
          <p:cNvPr id="11" name="Picture Placeholder 10">
            <a:extLst>
              <a:ext uri="{FF2B5EF4-FFF2-40B4-BE49-F238E27FC236}">
                <a16:creationId xmlns:a16="http://schemas.microsoft.com/office/drawing/2014/main" id="{94A49D06-2F78-D40E-F6F5-C2CA2955754E}"/>
              </a:ext>
            </a:extLst>
          </p:cNvPr>
          <p:cNvSpPr>
            <a:spLocks noGrp="1"/>
          </p:cNvSpPr>
          <p:nvPr>
            <p:ph type="pic" sz="quarter" idx="15"/>
          </p:nvPr>
        </p:nvSpPr>
        <p:spPr>
          <a:xfrm>
            <a:off x="149222" y="2150205"/>
            <a:ext cx="2319718" cy="722216"/>
          </a:xfrm>
          <a:prstGeom prst="rect">
            <a:avLst/>
          </a:prstGeom>
        </p:spPr>
        <p:txBody>
          <a:bodyPr/>
          <a:lstStyle>
            <a:lvl1pPr algn="ctr">
              <a:defRPr/>
            </a:lvl1pPr>
          </a:lstStyle>
          <a:p>
            <a:endParaRPr lang="en-US"/>
          </a:p>
        </p:txBody>
      </p:sp>
      <p:sp>
        <p:nvSpPr>
          <p:cNvPr id="12" name="About">
            <a:extLst>
              <a:ext uri="{FF2B5EF4-FFF2-40B4-BE49-F238E27FC236}">
                <a16:creationId xmlns:a16="http://schemas.microsoft.com/office/drawing/2014/main" id="{6F251469-B012-F714-B889-C23DCABB8FC3}"/>
              </a:ext>
            </a:extLst>
          </p:cNvPr>
          <p:cNvSpPr>
            <a:spLocks noGrp="1"/>
          </p:cNvSpPr>
          <p:nvPr>
            <p:ph type="body" sz="quarter" idx="16"/>
          </p:nvPr>
        </p:nvSpPr>
        <p:spPr>
          <a:xfrm>
            <a:off x="149222" y="3329090"/>
            <a:ext cx="5257800" cy="722216"/>
          </a:xfrm>
          <a:prstGeom prst="rect">
            <a:avLst/>
          </a:prstGeom>
          <a:noFill/>
        </p:spPr>
        <p:txBody>
          <a:bodyPr anchor="t"/>
          <a:lstStyle>
            <a:lvl1pPr algn="l">
              <a:lnSpc>
                <a:spcPct val="100000"/>
              </a:lnSpc>
              <a:spcBef>
                <a:spcPts val="0"/>
              </a:spcBef>
              <a:defRPr sz="1600"/>
            </a:lvl1pPr>
          </a:lstStyle>
          <a:p>
            <a:pPr lvl="0"/>
            <a:r>
              <a:rPr lang="en-US"/>
              <a:t>Click to edit Master text styles</a:t>
            </a:r>
          </a:p>
        </p:txBody>
      </p:sp>
      <p:sp>
        <p:nvSpPr>
          <p:cNvPr id="7" name="About">
            <a:extLst>
              <a:ext uri="{FF2B5EF4-FFF2-40B4-BE49-F238E27FC236}">
                <a16:creationId xmlns:a16="http://schemas.microsoft.com/office/drawing/2014/main" id="{5A96EE13-CFD8-7B9E-3120-5BEA5FA70190}"/>
              </a:ext>
            </a:extLst>
          </p:cNvPr>
          <p:cNvSpPr>
            <a:spLocks noGrp="1"/>
          </p:cNvSpPr>
          <p:nvPr>
            <p:ph type="body" sz="quarter" idx="12"/>
          </p:nvPr>
        </p:nvSpPr>
        <p:spPr>
          <a:xfrm>
            <a:off x="2523744" y="2150205"/>
            <a:ext cx="2883278" cy="722216"/>
          </a:xfrm>
          <a:prstGeom prst="rect">
            <a:avLst/>
          </a:prstGeom>
          <a:noFill/>
        </p:spPr>
        <p:txBody>
          <a:bodyPr anchor="ctr"/>
          <a:lstStyle>
            <a:lvl1pPr algn="l">
              <a:lnSpc>
                <a:spcPct val="100000"/>
              </a:lnSpc>
              <a:spcBef>
                <a:spcPts val="0"/>
              </a:spcBef>
              <a:defRPr sz="1400"/>
            </a:lvl1pPr>
          </a:lstStyle>
          <a:p>
            <a:pPr lvl="0"/>
            <a:r>
              <a:rPr lang="en-US"/>
              <a:t>Click to edit Master text styles</a:t>
            </a:r>
          </a:p>
        </p:txBody>
      </p:sp>
      <p:sp>
        <p:nvSpPr>
          <p:cNvPr id="8" name="Date key">
            <a:extLst>
              <a:ext uri="{FF2B5EF4-FFF2-40B4-BE49-F238E27FC236}">
                <a16:creationId xmlns:a16="http://schemas.microsoft.com/office/drawing/2014/main" id="{D9CB18D6-4558-969B-524A-AB34413B44AC}"/>
              </a:ext>
            </a:extLst>
          </p:cNvPr>
          <p:cNvSpPr>
            <a:spLocks noGrp="1"/>
          </p:cNvSpPr>
          <p:nvPr>
            <p:ph type="body" sz="quarter" idx="14"/>
          </p:nvPr>
        </p:nvSpPr>
        <p:spPr>
          <a:xfrm>
            <a:off x="149223" y="4792204"/>
            <a:ext cx="5257800" cy="274320"/>
          </a:xfrm>
          <a:prstGeom prst="rect">
            <a:avLst/>
          </a:prstGeom>
        </p:spPr>
        <p:txBody>
          <a:bodyPr lIns="0" tIns="0" rIns="0" bIns="0" anchor="b"/>
          <a:lstStyle>
            <a:lvl1pPr>
              <a:defRPr sz="800">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C0D32215-85E7-AD7C-3B37-D4A23F88A2CF}"/>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a:t>
            </a:fld>
            <a:endParaRPr lang="en-US"/>
          </a:p>
        </p:txBody>
      </p:sp>
      <p:sp>
        <p:nvSpPr>
          <p:cNvPr id="15" name="Oval 14">
            <a:extLst>
              <a:ext uri="{FF2B5EF4-FFF2-40B4-BE49-F238E27FC236}">
                <a16:creationId xmlns:a16="http://schemas.microsoft.com/office/drawing/2014/main" id="{104CA888-96C1-3E0D-5B90-4DED3C27CAA1}"/>
              </a:ext>
              <a:ext uri="{C183D7F6-B498-43B3-948B-1728B52AA6E4}">
                <adec:decorative xmlns:adec="http://schemas.microsoft.com/office/drawing/2017/decorative" val="1"/>
              </a:ext>
            </a:extLst>
          </p:cNvPr>
          <p:cNvSpPr/>
          <p:nvPr userDrawn="1"/>
        </p:nvSpPr>
        <p:spPr>
          <a:xfrm>
            <a:off x="5782684" y="1146781"/>
            <a:ext cx="2985654" cy="2985654"/>
          </a:xfrm>
          <a:prstGeom prst="ellipse">
            <a:avLst/>
          </a:prstGeom>
          <a:solidFill>
            <a:schemeClr val="bg1"/>
          </a:solidFill>
          <a:ln w="101600">
            <a:solidFill>
              <a:srgbClr val="708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BSPH logo lockup" descr="Logo, Johns Hopkins Bloomberg School of Public Health, Center for Teaching and Learning—shield with torch.">
            <a:extLst>
              <a:ext uri="{FF2B5EF4-FFF2-40B4-BE49-F238E27FC236}">
                <a16:creationId xmlns:a16="http://schemas.microsoft.com/office/drawing/2014/main" id="{DA13E765-4DDC-8E23-99AA-4D29CE3C083C}"/>
              </a:ext>
            </a:extLst>
          </p:cNvPr>
          <p:cNvPicPr>
            <a:picLocks noChangeAspect="1"/>
          </p:cNvPicPr>
          <p:nvPr userDrawn="1"/>
        </p:nvPicPr>
        <p:blipFill>
          <a:blip r:embed="rId2"/>
          <a:stretch>
            <a:fillRect/>
          </a:stretch>
        </p:blipFill>
        <p:spPr>
          <a:xfrm>
            <a:off x="5943313" y="1350852"/>
            <a:ext cx="2664396" cy="2577512"/>
          </a:xfrm>
          <a:prstGeom prst="rect">
            <a:avLst/>
          </a:prstGeom>
        </p:spPr>
      </p:pic>
    </p:spTree>
    <p:extLst>
      <p:ext uri="{BB962C8B-B14F-4D97-AF65-F5344CB8AC3E}">
        <p14:creationId xmlns:p14="http://schemas.microsoft.com/office/powerpoint/2010/main" val="1040675017"/>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ypical-bullets">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42287" cy="857250"/>
          </a:xfrm>
        </p:spPr>
        <p:txBody>
          <a:bodyPr/>
          <a:lstStyle/>
          <a:p>
            <a:r>
              <a:rPr lang="en-US"/>
              <a:t>Click to add slide title</a:t>
            </a:r>
          </a:p>
        </p:txBody>
      </p:sp>
      <p:sp>
        <p:nvSpPr>
          <p:cNvPr id="7" name="Bullets">
            <a:extLst>
              <a:ext uri="{FF2B5EF4-FFF2-40B4-BE49-F238E27FC236}">
                <a16:creationId xmlns:a16="http://schemas.microsoft.com/office/drawing/2014/main" id="{7C60B256-AB51-AF4E-8137-B91D1CF9FC88}"/>
              </a:ext>
            </a:extLst>
          </p:cNvPr>
          <p:cNvSpPr>
            <a:spLocks noGrp="1"/>
          </p:cNvSpPr>
          <p:nvPr>
            <p:ph idx="1"/>
          </p:nvPr>
        </p:nvSpPr>
        <p:spPr>
          <a:xfrm>
            <a:off x="149313" y="1200151"/>
            <a:ext cx="8842287" cy="3390899"/>
          </a:xfrm>
          <a:prstGeom prst="rect">
            <a:avLst/>
          </a:prstGeom>
          <a:ln>
            <a:solidFill>
              <a:srgbClr val="6CACE4">
                <a:alpha val="25000"/>
              </a:srgbClr>
            </a:solidFill>
          </a:ln>
        </p:spPr>
        <p:txBody>
          <a:bodyPr vert="horz" lIns="91440" tIns="45720" rIns="91440" bIns="45720" rtlCol="0">
            <a:normAutofit/>
          </a:bodyPr>
          <a:lstStyle/>
          <a:p>
            <a:pPr lvl="0"/>
            <a:r>
              <a:rPr lang="en-US"/>
              <a:t>Click to add first-level bullet</a:t>
            </a:r>
          </a:p>
          <a:p>
            <a:pPr lvl="1"/>
            <a:r>
              <a:rPr lang="en-US"/>
              <a:t>Second level</a:t>
            </a:r>
          </a:p>
          <a:p>
            <a:pPr lvl="2"/>
            <a:r>
              <a:rPr lang="en-US"/>
              <a:t>Third level</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20311"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4" name="Slide number ">
            <a:extLst>
              <a:ext uri="{FF2B5EF4-FFF2-40B4-BE49-F238E27FC236}">
                <a16:creationId xmlns:a16="http://schemas.microsoft.com/office/drawing/2014/main" id="{EF0C2086-C256-6E42-A847-C3F176454950}"/>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006430398"/>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1620" userDrawn="1">
          <p15:clr>
            <a:srgbClr val="FBAE40"/>
          </p15:clr>
        </p15:guide>
        <p15:guide id="3" orient="horz" pos="3180" userDrawn="1">
          <p15:clr>
            <a:srgbClr val="547EBF"/>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th bullet">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42248" cy="857250"/>
          </a:xfrm>
        </p:spPr>
        <p:txBody>
          <a:bodyPr/>
          <a:lstStyle/>
          <a:p>
            <a:r>
              <a:rPr lang="en-US"/>
              <a:t>Click to add slide title</a:t>
            </a:r>
          </a:p>
        </p:txBody>
      </p:sp>
      <p:sp>
        <p:nvSpPr>
          <p:cNvPr id="7" name="Bullets">
            <a:extLst>
              <a:ext uri="{FF2B5EF4-FFF2-40B4-BE49-F238E27FC236}">
                <a16:creationId xmlns:a16="http://schemas.microsoft.com/office/drawing/2014/main" id="{7C60B256-AB51-AF4E-8137-B91D1CF9FC88}"/>
              </a:ext>
            </a:extLst>
          </p:cNvPr>
          <p:cNvSpPr>
            <a:spLocks noGrp="1"/>
          </p:cNvSpPr>
          <p:nvPr>
            <p:ph idx="1" hasCustomPrompt="1"/>
          </p:nvPr>
        </p:nvSpPr>
        <p:spPr>
          <a:xfrm>
            <a:off x="149313" y="1200151"/>
            <a:ext cx="8842287" cy="3390899"/>
          </a:xfrm>
          <a:prstGeom prst="rect">
            <a:avLst/>
          </a:prstGeom>
          <a:ln>
            <a:solidFill>
              <a:srgbClr val="6CACE4">
                <a:alpha val="25000"/>
              </a:srgbClr>
            </a:solidFill>
          </a:ln>
        </p:spPr>
        <p:txBody>
          <a:bodyPr vert="horz" lIns="91440" tIns="45720" rIns="91440" bIns="45720" rtlCol="0">
            <a:normAutofit/>
          </a:bodyPr>
          <a:lstStyle>
            <a:lvl1pPr>
              <a:buClr>
                <a:srgbClr val="708549"/>
              </a:buClr>
              <a:defRPr/>
            </a:lvl1pPr>
            <a:lvl2pPr>
              <a:buClr>
                <a:srgbClr val="708549"/>
              </a:buClr>
              <a:defRPr/>
            </a:lvl2pPr>
            <a:lvl3pPr>
              <a:buClr>
                <a:srgbClr val="708549"/>
              </a:buClr>
              <a:defRPr/>
            </a:lvl3pPr>
            <a:lvl4pPr marL="1031875" indent="-228600">
              <a:buClr>
                <a:srgbClr val="708549"/>
              </a:buClr>
              <a:buSzPct val="100000"/>
              <a:buFont typeface="System Font Regular"/>
              <a:buChar char="■"/>
              <a:defRPr sz="1400">
                <a:latin typeface="Tahoma" panose="020B0604030504040204" pitchFamily="34" charset="0"/>
                <a:ea typeface="Tahoma" panose="020B0604030504040204" pitchFamily="34" charset="0"/>
                <a:cs typeface="Tahoma" panose="020B0604030504040204" pitchFamily="34" charset="0"/>
              </a:defRPr>
            </a:lvl4pPr>
          </a:lstStyle>
          <a:p>
            <a:pPr lvl="0"/>
            <a:r>
              <a:rPr lang="en-US"/>
              <a:t>Click to add first-level bullet</a:t>
            </a:r>
          </a:p>
          <a:p>
            <a:pPr lvl="1"/>
            <a:r>
              <a:rPr lang="en-US"/>
              <a:t>Second level</a:t>
            </a:r>
          </a:p>
          <a:p>
            <a:pPr lvl="2"/>
            <a:r>
              <a:rPr lang="en-US"/>
              <a:t>Third level</a:t>
            </a:r>
          </a:p>
          <a:p>
            <a:pPr lvl="3"/>
            <a:r>
              <a:rPr lang="en-US"/>
              <a:t>Fourth level</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4" name="Slide number ">
            <a:extLst>
              <a:ext uri="{FF2B5EF4-FFF2-40B4-BE49-F238E27FC236}">
                <a16:creationId xmlns:a16="http://schemas.microsoft.com/office/drawing/2014/main" id="{EF0C2086-C256-6E42-A847-C3F176454950}"/>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32258476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162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lets 1"/>
          <p:cNvSpPr>
            <a:spLocks noGrp="1"/>
          </p:cNvSpPr>
          <p:nvPr>
            <p:ph idx="13" hasCustomPrompt="1"/>
          </p:nvPr>
        </p:nvSpPr>
        <p:spPr>
          <a:xfrm>
            <a:off x="149314" y="1200152"/>
            <a:ext cx="4379420" cy="3393200"/>
          </a:xfrm>
        </p:spPr>
        <p:txBody>
          <a:bodyPr/>
          <a:lstStyle>
            <a:lvl1pPr marL="288925" indent="-288925">
              <a:buClr>
                <a:srgbClr val="708549"/>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p:cNvSpPr>
            <a:spLocks noGrp="1"/>
          </p:cNvSpPr>
          <p:nvPr>
            <p:ph idx="12" hasCustomPrompt="1"/>
          </p:nvPr>
        </p:nvSpPr>
        <p:spPr>
          <a:xfrm>
            <a:off x="4615267" y="1201422"/>
            <a:ext cx="4376334" cy="3391930"/>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9CB6042A-9A7B-5FA6-181D-B873C9B790A7}"/>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035A0F40-518B-B546-B0B2-A1824EC12054}"/>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877217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top captions,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1">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438149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ullets 1"/>
          <p:cNvSpPr>
            <a:spLocks noGrp="1"/>
          </p:cNvSpPr>
          <p:nvPr>
            <p:ph idx="13" hasCustomPrompt="1"/>
          </p:nvPr>
        </p:nvSpPr>
        <p:spPr>
          <a:xfrm>
            <a:off x="149314" y="1728216"/>
            <a:ext cx="4379420" cy="2860873"/>
          </a:xfrm>
        </p:spPr>
        <p:txBody>
          <a:bodyPr/>
          <a:lstStyle>
            <a:lvl1pPr marL="288925" indent="-288925">
              <a:buFont typeface="Arial" panose="020B0604020202020204" pitchFamily="34" charset="0"/>
              <a:buChar char="►"/>
              <a:defRPr sz="1600" baseline="0">
                <a:latin typeface="Calibri" panose="020F050202020403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2">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4615266" y="1201308"/>
            <a:ext cx="4376334"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2"/>
          <p:cNvSpPr>
            <a:spLocks noGrp="1"/>
          </p:cNvSpPr>
          <p:nvPr>
            <p:ph idx="12" hasCustomPrompt="1"/>
          </p:nvPr>
        </p:nvSpPr>
        <p:spPr>
          <a:xfrm>
            <a:off x="4615267" y="1728216"/>
            <a:ext cx="4376334" cy="285980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3F0F8A84-6627-A159-E8AB-0FD01F915C9E}"/>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632603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caption and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8842287"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ullets 1"/>
          <p:cNvSpPr>
            <a:spLocks noGrp="1"/>
          </p:cNvSpPr>
          <p:nvPr>
            <p:ph idx="13" hasCustomPrompt="1"/>
          </p:nvPr>
        </p:nvSpPr>
        <p:spPr>
          <a:xfrm>
            <a:off x="149314" y="1732478"/>
            <a:ext cx="4379420" cy="2860873"/>
          </a:xfrm>
        </p:spPr>
        <p:txBody>
          <a:bodyPr/>
          <a:lstStyle>
            <a:lvl1pPr marL="288925" indent="-288925">
              <a:buClr>
                <a:srgbClr val="708549"/>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p:cNvSpPr>
            <a:spLocks noGrp="1"/>
          </p:cNvSpPr>
          <p:nvPr>
            <p:ph idx="12" hasCustomPrompt="1"/>
          </p:nvPr>
        </p:nvSpPr>
        <p:spPr>
          <a:xfrm>
            <a:off x="4615267" y="1728216"/>
            <a:ext cx="4376334" cy="285980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2DDCF19F-A0FE-CB44-767F-C6D97AC286C9}"/>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761531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left caption and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438149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ullets 1"/>
          <p:cNvSpPr>
            <a:spLocks noGrp="1"/>
          </p:cNvSpPr>
          <p:nvPr>
            <p:ph idx="13" hasCustomPrompt="1"/>
          </p:nvPr>
        </p:nvSpPr>
        <p:spPr>
          <a:xfrm>
            <a:off x="149314" y="1732478"/>
            <a:ext cx="4379420" cy="2860873"/>
          </a:xfrm>
        </p:spPr>
        <p:txBody>
          <a:bodyPr/>
          <a:lstStyle>
            <a:lvl1pPr marL="288925" indent="-288925">
              <a:buClr>
                <a:srgbClr val="708549"/>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p:cNvSpPr>
            <a:spLocks noGrp="1"/>
          </p:cNvSpPr>
          <p:nvPr>
            <p:ph idx="12" hasCustomPrompt="1"/>
          </p:nvPr>
        </p:nvSpPr>
        <p:spPr>
          <a:xfrm>
            <a:off x="4615267" y="1200150"/>
            <a:ext cx="4376334" cy="339320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FE5B6DA7-7358-9F06-9AB7-E6F0EA55093D}"/>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A99857AD-EF38-344F-9DB2-381017A53D5A}"/>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627020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right caption and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4" y="1201308"/>
            <a:ext cx="4379420" cy="3392043"/>
          </a:xfrm>
        </p:spPr>
        <p:txBody>
          <a:bodyPr/>
          <a:lstStyle>
            <a:lvl1pPr marL="288925" indent="-288925">
              <a:buClr>
                <a:srgbClr val="708549"/>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4615266" y="1201308"/>
            <a:ext cx="4376334"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2"/>
          <p:cNvSpPr>
            <a:spLocks noGrp="1"/>
          </p:cNvSpPr>
          <p:nvPr>
            <p:ph idx="12" hasCustomPrompt="1"/>
          </p:nvPr>
        </p:nvSpPr>
        <p:spPr>
          <a:xfrm>
            <a:off x="4615267" y="1728216"/>
            <a:ext cx="4376334" cy="285980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BBAEBF50-5201-D8F2-7885-5328BC4A3A7F}"/>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0EA6F4E2-BACB-E94F-A7ED-E5489A75FA58}"/>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96937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aptions, 2 box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12" name="Caption 1">
            <a:extLst>
              <a:ext uri="{FF2B5EF4-FFF2-40B4-BE49-F238E27FC236}">
                <a16:creationId xmlns:a16="http://schemas.microsoft.com/office/drawing/2014/main" id="{4D6E7788-1BC1-BC4A-A3A3-605ED8B641AB}"/>
              </a:ext>
            </a:extLst>
          </p:cNvPr>
          <p:cNvSpPr>
            <a:spLocks noGrp="1"/>
          </p:cNvSpPr>
          <p:nvPr>
            <p:ph type="body" sz="quarter" idx="21" hasCustomPrompt="1"/>
          </p:nvPr>
        </p:nvSpPr>
        <p:spPr>
          <a:xfrm>
            <a:off x="149313" y="1200150"/>
            <a:ext cx="884084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Caption 2">
            <a:extLst>
              <a:ext uri="{FF2B5EF4-FFF2-40B4-BE49-F238E27FC236}">
                <a16:creationId xmlns:a16="http://schemas.microsoft.com/office/drawing/2014/main" id="{32AB41CC-EBC0-1C48-BE6D-CB034EC38E3C}"/>
              </a:ext>
            </a:extLst>
          </p:cNvPr>
          <p:cNvSpPr>
            <a:spLocks noGrp="1"/>
          </p:cNvSpPr>
          <p:nvPr>
            <p:ph type="body" sz="quarter" idx="15" hasCustomPrompt="1"/>
          </p:nvPr>
        </p:nvSpPr>
        <p:spPr>
          <a:xfrm>
            <a:off x="149313" y="1696072"/>
            <a:ext cx="4381499" cy="448056"/>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3" name="Bullets 1"/>
          <p:cNvSpPr>
            <a:spLocks noGrp="1"/>
          </p:cNvSpPr>
          <p:nvPr>
            <p:ph idx="1" hasCustomPrompt="1"/>
          </p:nvPr>
        </p:nvSpPr>
        <p:spPr>
          <a:xfrm>
            <a:off x="149314" y="2231135"/>
            <a:ext cx="4381414" cy="2359915"/>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3">
            <a:extLst>
              <a:ext uri="{FF2B5EF4-FFF2-40B4-BE49-F238E27FC236}">
                <a16:creationId xmlns:a16="http://schemas.microsoft.com/office/drawing/2014/main" id="{A4957100-72FC-2A42-8D11-3C05EDC1A526}"/>
              </a:ext>
            </a:extLst>
          </p:cNvPr>
          <p:cNvSpPr>
            <a:spLocks noGrp="1"/>
          </p:cNvSpPr>
          <p:nvPr>
            <p:ph type="body" sz="quarter" idx="18" hasCustomPrompt="1"/>
          </p:nvPr>
        </p:nvSpPr>
        <p:spPr>
          <a:xfrm>
            <a:off x="4615266" y="1697230"/>
            <a:ext cx="4376334" cy="448056"/>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6" name="Bullets 2"/>
          <p:cNvSpPr>
            <a:spLocks noGrp="1"/>
          </p:cNvSpPr>
          <p:nvPr>
            <p:ph idx="12" hasCustomPrompt="1"/>
          </p:nvPr>
        </p:nvSpPr>
        <p:spPr>
          <a:xfrm>
            <a:off x="4610186" y="2231136"/>
            <a:ext cx="4379976" cy="2359914"/>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18474B13-1193-4B1F-958B-1BA3BD361D98}"/>
              </a:ext>
            </a:extLst>
          </p:cNvPr>
          <p:cNvSpPr>
            <a:spLocks noGrp="1"/>
          </p:cNvSpPr>
          <p:nvPr>
            <p:ph idx="2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2537B3CC-36F5-6348-ADBA-0F2C88D56821}"/>
              </a:ext>
            </a:extLst>
          </p:cNvPr>
          <p:cNvSpPr>
            <a:spLocks noGrp="1"/>
          </p:cNvSpPr>
          <p:nvPr>
            <p:ph type="sldNum" sz="quarter" idx="2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721262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speaker">
    <p:spTree>
      <p:nvGrpSpPr>
        <p:cNvPr id="1" name=""/>
        <p:cNvGrpSpPr/>
        <p:nvPr/>
      </p:nvGrpSpPr>
      <p:grpSpPr>
        <a:xfrm>
          <a:off x="0" y="0"/>
          <a:ext cx="0" cy="0"/>
          <a:chOff x="0" y="0"/>
          <a:chExt cx="0" cy="0"/>
        </a:xfrm>
      </p:grpSpPr>
      <p:sp>
        <p:nvSpPr>
          <p:cNvPr id="6" name="Lecture title">
            <a:extLst>
              <a:ext uri="{FF2B5EF4-FFF2-40B4-BE49-F238E27FC236}">
                <a16:creationId xmlns:a16="http://schemas.microsoft.com/office/drawing/2014/main" id="{DB77F41B-4D98-4F86-4DB7-23762F03A054}"/>
              </a:ext>
            </a:extLst>
          </p:cNvPr>
          <p:cNvSpPr>
            <a:spLocks noGrp="1"/>
          </p:cNvSpPr>
          <p:nvPr>
            <p:ph type="title"/>
          </p:nvPr>
        </p:nvSpPr>
        <p:spPr>
          <a:xfrm>
            <a:off x="3708399" y="250934"/>
            <a:ext cx="5283201" cy="2569758"/>
          </a:xfrm>
        </p:spPr>
        <p:txBody>
          <a:bodyPr anchor="ctr"/>
          <a:lstStyle>
            <a:lvl1pPr algn="ctr">
              <a:defRPr/>
            </a:lvl1pPr>
          </a:lstStyle>
          <a:p>
            <a:r>
              <a:rPr lang="en-US"/>
              <a:t>Click to edit Master title style</a:t>
            </a:r>
          </a:p>
        </p:txBody>
      </p:sp>
      <p:sp>
        <p:nvSpPr>
          <p:cNvPr id="7" name="Text">
            <a:extLst>
              <a:ext uri="{FF2B5EF4-FFF2-40B4-BE49-F238E27FC236}">
                <a16:creationId xmlns:a16="http://schemas.microsoft.com/office/drawing/2014/main" id="{C9333EFA-3813-F120-E08E-6B513F4ADD7C}"/>
              </a:ext>
            </a:extLst>
          </p:cNvPr>
          <p:cNvSpPr>
            <a:spLocks noGrp="1"/>
          </p:cNvSpPr>
          <p:nvPr>
            <p:ph type="body" sz="quarter" idx="12"/>
          </p:nvPr>
        </p:nvSpPr>
        <p:spPr>
          <a:xfrm>
            <a:off x="5460764" y="3597674"/>
            <a:ext cx="3530076" cy="966788"/>
          </a:xfrm>
          <a:prstGeom prst="rect">
            <a:avLst/>
          </a:prstGeom>
          <a:noFill/>
        </p:spPr>
        <p:txBody>
          <a:bodyPr anchor="ctr"/>
          <a:lstStyle>
            <a:lvl1pPr marL="0" indent="0" algn="ctr">
              <a:spcBef>
                <a:spcPts val="0"/>
              </a:spcBef>
              <a:buFontTx/>
              <a:buNone/>
              <a:defRPr sz="1400" i="0">
                <a:solidFill>
                  <a:schemeClr val="bg1"/>
                </a:solidFill>
                <a:latin typeface="Georgia" panose="02040502050405020303" pitchFamily="18" charset="0"/>
              </a:defRPr>
            </a:lvl1pPr>
            <a:lvl2pPr marL="282765" indent="0">
              <a:buFontTx/>
              <a:buNone/>
              <a:defRPr>
                <a:solidFill>
                  <a:schemeClr val="bg1"/>
                </a:solidFill>
              </a:defRPr>
            </a:lvl2pPr>
            <a:lvl3pPr marL="566928"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4" name="Credit">
            <a:extLst>
              <a:ext uri="{FF2B5EF4-FFF2-40B4-BE49-F238E27FC236}">
                <a16:creationId xmlns:a16="http://schemas.microsoft.com/office/drawing/2014/main" id="{770FBD7B-DF93-34C7-4F16-E5878340BBCD}"/>
              </a:ext>
            </a:extLst>
          </p:cNvPr>
          <p:cNvSpPr>
            <a:spLocks noGrp="1"/>
          </p:cNvSpPr>
          <p:nvPr>
            <p:ph type="body" sz="quarter" idx="14" hasCustomPrompt="1"/>
          </p:nvPr>
        </p:nvSpPr>
        <p:spPr>
          <a:xfrm>
            <a:off x="3625025" y="4828032"/>
            <a:ext cx="3347346" cy="265830"/>
          </a:xfrm>
          <a:prstGeom prst="rect">
            <a:avLst/>
          </a:prstGeom>
          <a:effectLst/>
        </p:spPr>
        <p:txBody>
          <a:bodyPr anchor="b"/>
          <a:lstStyle>
            <a:lvl1pPr marL="0" indent="0" algn="ctr">
              <a:buNone/>
              <a:defRPr sz="12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credit box</a:t>
            </a:r>
          </a:p>
        </p:txBody>
      </p:sp>
      <p:sp>
        <p:nvSpPr>
          <p:cNvPr id="3" name="Slide number">
            <a:extLst>
              <a:ext uri="{FF2B5EF4-FFF2-40B4-BE49-F238E27FC236}">
                <a16:creationId xmlns:a16="http://schemas.microsoft.com/office/drawing/2014/main" id="{A98AE1E5-3CFF-435C-9298-2FE10E15291D}"/>
              </a:ext>
            </a:extLst>
          </p:cNvPr>
          <p:cNvSpPr>
            <a:spLocks noGrp="1"/>
          </p:cNvSpPr>
          <p:nvPr>
            <p:ph type="sldNum" sz="quarter" idx="10"/>
          </p:nvPr>
        </p:nvSpPr>
        <p:spPr>
          <a:xfrm>
            <a:off x="8342334" y="4810518"/>
            <a:ext cx="649266" cy="274637"/>
          </a:xfrm>
          <a:prstGeom prst="rect">
            <a:avLst/>
          </a:prstGeom>
        </p:spPr>
        <p:txBody>
          <a:bodyPr wrap="square"/>
          <a:lstStyle>
            <a:lvl1pPr>
              <a:defRPr>
                <a:latin typeface="+mj-lt"/>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2806749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 caption, 1 box">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11" name="Caption">
            <a:extLst>
              <a:ext uri="{FF2B5EF4-FFF2-40B4-BE49-F238E27FC236}">
                <a16:creationId xmlns:a16="http://schemas.microsoft.com/office/drawing/2014/main" id="{1F55D65F-DFFC-FC4A-A7A1-5282732454C1}"/>
              </a:ext>
            </a:extLst>
          </p:cNvPr>
          <p:cNvSpPr>
            <a:spLocks noGrp="1"/>
          </p:cNvSpPr>
          <p:nvPr>
            <p:ph type="body" sz="quarter" idx="17" hasCustomPrompt="1"/>
          </p:nvPr>
        </p:nvSpPr>
        <p:spPr>
          <a:xfrm>
            <a:off x="149313" y="1200150"/>
            <a:ext cx="8842286"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a:extLst>
              <a:ext uri="{FF2B5EF4-FFF2-40B4-BE49-F238E27FC236}">
                <a16:creationId xmlns:a16="http://schemas.microsoft.com/office/drawing/2014/main" id="{469FABCF-7953-3149-8EE5-C34571F9028F}"/>
              </a:ext>
            </a:extLst>
          </p:cNvPr>
          <p:cNvSpPr>
            <a:spLocks noGrp="1"/>
          </p:cNvSpPr>
          <p:nvPr>
            <p:ph idx="13" hasCustomPrompt="1"/>
          </p:nvPr>
        </p:nvSpPr>
        <p:spPr>
          <a:xfrm>
            <a:off x="149314" y="1732478"/>
            <a:ext cx="8842286" cy="286087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852AD5DD-DB97-7468-3B6D-4F03C9A024BE}"/>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81CCAF77-B6EA-254F-A963-E59E78C0B915}"/>
              </a:ext>
            </a:extLst>
          </p:cNvPr>
          <p:cNvSpPr>
            <a:spLocks noGrp="1"/>
          </p:cNvSpPr>
          <p:nvPr>
            <p:ph type="sldNum" sz="quarter" idx="15"/>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668692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p caption and 2 wide box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8" name="Caption">
            <a:extLst>
              <a:ext uri="{FF2B5EF4-FFF2-40B4-BE49-F238E27FC236}">
                <a16:creationId xmlns:a16="http://schemas.microsoft.com/office/drawing/2014/main" id="{00FA151C-83E9-504F-92AE-CBD9AB722F88}"/>
              </a:ext>
            </a:extLst>
          </p:cNvPr>
          <p:cNvSpPr>
            <a:spLocks noGrp="1"/>
          </p:cNvSpPr>
          <p:nvPr>
            <p:ph type="body" sz="quarter" idx="18" hasCustomPrompt="1"/>
          </p:nvPr>
        </p:nvSpPr>
        <p:spPr>
          <a:xfrm>
            <a:off x="149313" y="1200150"/>
            <a:ext cx="8842286"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1" name="Bullets 1">
            <a:extLst>
              <a:ext uri="{FF2B5EF4-FFF2-40B4-BE49-F238E27FC236}">
                <a16:creationId xmlns:a16="http://schemas.microsoft.com/office/drawing/2014/main" id="{8BF4410D-F187-0A4F-B2DE-2009559C8F5E}"/>
              </a:ext>
            </a:extLst>
          </p:cNvPr>
          <p:cNvSpPr>
            <a:spLocks noGrp="1"/>
          </p:cNvSpPr>
          <p:nvPr>
            <p:ph idx="13" hasCustomPrompt="1"/>
          </p:nvPr>
        </p:nvSpPr>
        <p:spPr>
          <a:xfrm>
            <a:off x="149314" y="1732478"/>
            <a:ext cx="8842286" cy="139968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a:extLst>
              <a:ext uri="{FF2B5EF4-FFF2-40B4-BE49-F238E27FC236}">
                <a16:creationId xmlns:a16="http://schemas.microsoft.com/office/drawing/2014/main" id="{E7C68EF4-EEA6-3542-99D5-BFE95DDC826A}"/>
              </a:ext>
            </a:extLst>
          </p:cNvPr>
          <p:cNvSpPr>
            <a:spLocks noGrp="1"/>
          </p:cNvSpPr>
          <p:nvPr>
            <p:ph idx="16" hasCustomPrompt="1"/>
          </p:nvPr>
        </p:nvSpPr>
        <p:spPr>
          <a:xfrm>
            <a:off x="149313" y="3194940"/>
            <a:ext cx="8842288" cy="139968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72A3753-4AAA-01E0-CFF7-F48C4D6DAB9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DB859A34-2E93-5043-82FD-B9D7706159B0}"/>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284008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wide box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3" y="1200151"/>
            <a:ext cx="8842287" cy="1664969"/>
          </a:xfrm>
        </p:spPr>
        <p:txBody>
          <a:bodyPr/>
          <a:lstStyle>
            <a:lvl1pPr marL="288925" indent="-288925">
              <a:buClr>
                <a:srgbClr val="708549"/>
              </a:buClr>
              <a:buFont typeface="Arial" panose="020B0604020202020204" pitchFamily="34" charset="0"/>
              <a:buChar char="►"/>
              <a:defRPr baseline="0"/>
            </a:lvl1pPr>
            <a:lvl2pPr marL="568325" indent="-284163">
              <a:buClr>
                <a:srgbClr val="708549"/>
              </a:buClr>
              <a:buFont typeface="Arial" panose="020B0604020202020204" pitchFamily="34" charset="0"/>
              <a:buChar char="►"/>
              <a:defRPr/>
            </a:lvl2pPr>
            <a:lvl3pPr marL="808038" indent="-234950">
              <a:buClr>
                <a:srgbClr val="708549"/>
              </a:buClr>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a:extLst>
              <a:ext uri="{FF2B5EF4-FFF2-40B4-BE49-F238E27FC236}">
                <a16:creationId xmlns:a16="http://schemas.microsoft.com/office/drawing/2014/main" id="{E7C68EF4-EEA6-3542-99D5-BFE95DDC826A}"/>
              </a:ext>
            </a:extLst>
          </p:cNvPr>
          <p:cNvSpPr>
            <a:spLocks noGrp="1"/>
          </p:cNvSpPr>
          <p:nvPr>
            <p:ph idx="16" hasCustomPrompt="1"/>
          </p:nvPr>
        </p:nvSpPr>
        <p:spPr>
          <a:xfrm>
            <a:off x="149313" y="2926081"/>
            <a:ext cx="8842288" cy="1668542"/>
          </a:xfrm>
        </p:spPr>
        <p:txBody>
          <a:bodyPr/>
          <a:lstStyle>
            <a:lvl1pPr marL="288925" indent="-288925">
              <a:buClr>
                <a:srgbClr val="708549"/>
              </a:buClr>
              <a:buFont typeface="Arial" panose="020B0604020202020204" pitchFamily="34" charset="0"/>
              <a:buChar char="►"/>
              <a:defRPr baseline="0"/>
            </a:lvl1pPr>
            <a:lvl2pPr marL="568325" indent="-284163">
              <a:buClr>
                <a:srgbClr val="708549"/>
              </a:buClr>
              <a:buFont typeface="Arial" panose="020B0604020202020204" pitchFamily="34" charset="0"/>
              <a:buChar char="►"/>
              <a:defRPr/>
            </a:lvl2pPr>
            <a:lvl3pPr marL="808038" indent="-234950">
              <a:buClr>
                <a:srgbClr val="708549"/>
              </a:buClr>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5499206F-54AA-2589-00E3-4116F4FA25AD}"/>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DB859A34-2E93-5043-82FD-B9D7706159B0}"/>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143677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full slid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1" name="Quote">
            <a:extLst>
              <a:ext uri="{FF2B5EF4-FFF2-40B4-BE49-F238E27FC236}">
                <a16:creationId xmlns:a16="http://schemas.microsoft.com/office/drawing/2014/main" id="{6B55774B-FB3F-211B-B0A1-EAEA8DC36353}"/>
              </a:ext>
            </a:extLst>
          </p:cNvPr>
          <p:cNvSpPr>
            <a:spLocks noGrp="1"/>
          </p:cNvSpPr>
          <p:nvPr>
            <p:ph idx="13" hasCustomPrompt="1"/>
          </p:nvPr>
        </p:nvSpPr>
        <p:spPr>
          <a:xfrm>
            <a:off x="731520" y="1200150"/>
            <a:ext cx="7665372" cy="3392424"/>
          </a:xfrm>
          <a:solidFill>
            <a:srgbClr val="0072CB">
              <a:alpha val="4706"/>
            </a:srgb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pic>
        <p:nvPicPr>
          <p:cNvPr id="2" name="Left curly  quote">
            <a:extLst>
              <a:ext uri="{FF2B5EF4-FFF2-40B4-BE49-F238E27FC236}">
                <a16:creationId xmlns:a16="http://schemas.microsoft.com/office/drawing/2014/main" id="{B7301D22-F44E-30CA-30B3-EFBD837D758A}"/>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a:off x="149313" y="1093305"/>
            <a:ext cx="552336" cy="552336"/>
          </a:xfrm>
          <a:prstGeom prst="rect">
            <a:avLst/>
          </a:prstGeom>
        </p:spPr>
      </p:pic>
      <p:pic>
        <p:nvPicPr>
          <p:cNvPr id="5" name="Right curly quote" descr="A blue quote symbol&#10;&#10;AI-generated content may be incorrect.">
            <a:extLst>
              <a:ext uri="{FF2B5EF4-FFF2-40B4-BE49-F238E27FC236}">
                <a16:creationId xmlns:a16="http://schemas.microsoft.com/office/drawing/2014/main" id="{843FC6D5-92B5-E72D-9566-44B8609CAB65}"/>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spTree>
    <p:extLst>
      <p:ext uri="{BB962C8B-B14F-4D97-AF65-F5344CB8AC3E}">
        <p14:creationId xmlns:p14="http://schemas.microsoft.com/office/powerpoint/2010/main" val="917269081"/>
      </p:ext>
    </p:extLst>
  </p:cSld>
  <p:clrMapOvr>
    <a:masterClrMapping/>
  </p:clrMapOvr>
  <p:extLst>
    <p:ext uri="{DCECCB84-F9BA-43D5-87BE-67443E8EF086}">
      <p15:sldGuideLst xmlns:p15="http://schemas.microsoft.com/office/powerpoint/2012/main">
        <p15:guide id="1" orient="horz" pos="2892">
          <p15:clr>
            <a:srgbClr val="FBAE40"/>
          </p15:clr>
        </p15:guide>
        <p15:guide id="2" orient="horz" pos="1720">
          <p15:clr>
            <a:srgbClr val="FBAE40"/>
          </p15:clr>
        </p15:guide>
        <p15:guide id="3" orient="horz" pos="1820">
          <p15:clr>
            <a:srgbClr val="FBAE40"/>
          </p15:clr>
        </p15:guide>
        <p15:guide id="4" orient="horz" pos="1920">
          <p15:clr>
            <a:srgbClr val="FBAE40"/>
          </p15:clr>
        </p15:guide>
        <p15:guide id="5"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half slide, lef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2" name="Quote">
            <a:extLst>
              <a:ext uri="{FF2B5EF4-FFF2-40B4-BE49-F238E27FC236}">
                <a16:creationId xmlns:a16="http://schemas.microsoft.com/office/drawing/2014/main" id="{96780F5E-D44A-6E57-0E77-118991825C33}"/>
              </a:ext>
            </a:extLst>
          </p:cNvPr>
          <p:cNvSpPr>
            <a:spLocks noGrp="1"/>
          </p:cNvSpPr>
          <p:nvPr>
            <p:ph idx="13" hasCustomPrompt="1"/>
          </p:nvPr>
        </p:nvSpPr>
        <p:spPr>
          <a:xfrm>
            <a:off x="732823" y="1200928"/>
            <a:ext cx="3215723" cy="3392424"/>
          </a:xfrm>
          <a:solidFill>
            <a:srgbClr val="0072CB">
              <a:alpha val="5000"/>
            </a:srgb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6" name="Bullets 1">
            <a:extLst>
              <a:ext uri="{FF2B5EF4-FFF2-40B4-BE49-F238E27FC236}">
                <a16:creationId xmlns:a16="http://schemas.microsoft.com/office/drawing/2014/main" id="{8C971A48-E80F-9EA2-0ECF-69E7AFB839BD}"/>
              </a:ext>
            </a:extLst>
          </p:cNvPr>
          <p:cNvSpPr>
            <a:spLocks noGrp="1"/>
          </p:cNvSpPr>
          <p:nvPr>
            <p:ph idx="12" hasCustomPrompt="1"/>
          </p:nvPr>
        </p:nvSpPr>
        <p:spPr>
          <a:xfrm>
            <a:off x="4859613" y="1201422"/>
            <a:ext cx="4131987"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a:t>
            </a:r>
            <a:r>
              <a:rPr lang="en-US" err="1"/>
              <a:t>levele</a:t>
            </a:r>
            <a:endParaRPr lang="en-US"/>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pic>
        <p:nvPicPr>
          <p:cNvPr id="9" name="Picture 8">
            <a:extLst>
              <a:ext uri="{FF2B5EF4-FFF2-40B4-BE49-F238E27FC236}">
                <a16:creationId xmlns:a16="http://schemas.microsoft.com/office/drawing/2014/main" id="{1578D316-DF96-1FCE-D729-5D663EA2BAFE}"/>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a:off x="149313" y="1093305"/>
            <a:ext cx="552336" cy="552336"/>
          </a:xfrm>
          <a:prstGeom prst="rect">
            <a:avLst/>
          </a:prstGeom>
        </p:spPr>
      </p:pic>
      <p:pic>
        <p:nvPicPr>
          <p:cNvPr id="7" name="Picture 6">
            <a:extLst>
              <a:ext uri="{FF2B5EF4-FFF2-40B4-BE49-F238E27FC236}">
                <a16:creationId xmlns:a16="http://schemas.microsoft.com/office/drawing/2014/main" id="{E7E4D9CC-CDE3-EF7F-5492-53479E584614}"/>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rot="10800000">
            <a:off x="4008220" y="4150833"/>
            <a:ext cx="552336" cy="552336"/>
          </a:xfrm>
          <a:prstGeom prst="rect">
            <a:avLst/>
          </a:prstGeom>
        </p:spPr>
      </p:pic>
    </p:spTree>
    <p:extLst>
      <p:ext uri="{BB962C8B-B14F-4D97-AF65-F5344CB8AC3E}">
        <p14:creationId xmlns:p14="http://schemas.microsoft.com/office/powerpoint/2010/main" val="1775767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half slide, righ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 name="Bullets 1">
            <a:extLst>
              <a:ext uri="{FF2B5EF4-FFF2-40B4-BE49-F238E27FC236}">
                <a16:creationId xmlns:a16="http://schemas.microsoft.com/office/drawing/2014/main" id="{B9543381-25D9-2E91-282A-C80302D379B2}"/>
              </a:ext>
            </a:extLst>
          </p:cNvPr>
          <p:cNvSpPr>
            <a:spLocks noGrp="1"/>
          </p:cNvSpPr>
          <p:nvPr>
            <p:ph idx="12" hasCustomPrompt="1"/>
          </p:nvPr>
        </p:nvSpPr>
        <p:spPr>
          <a:xfrm>
            <a:off x="154512" y="1201422"/>
            <a:ext cx="4153782"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Quote">
            <a:extLst>
              <a:ext uri="{FF2B5EF4-FFF2-40B4-BE49-F238E27FC236}">
                <a16:creationId xmlns:a16="http://schemas.microsoft.com/office/drawing/2014/main" id="{96780F5E-D44A-6E57-0E77-118991825C33}"/>
              </a:ext>
            </a:extLst>
          </p:cNvPr>
          <p:cNvSpPr>
            <a:spLocks noGrp="1"/>
          </p:cNvSpPr>
          <p:nvPr>
            <p:ph idx="13" hasCustomPrompt="1"/>
          </p:nvPr>
        </p:nvSpPr>
        <p:spPr>
          <a:xfrm>
            <a:off x="5168621" y="1200150"/>
            <a:ext cx="3218688" cy="3392424"/>
          </a:xfrm>
          <a:solidFill>
            <a:schemeClr val="accent2">
              <a:alpha val="5000"/>
            </a:scheme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pic>
        <p:nvPicPr>
          <p:cNvPr id="9" name="Picture 8" descr="A blue quote symbol&#10;&#10;AI-generated content may be incorrect.">
            <a:extLst>
              <a:ext uri="{FF2B5EF4-FFF2-40B4-BE49-F238E27FC236}">
                <a16:creationId xmlns:a16="http://schemas.microsoft.com/office/drawing/2014/main" id="{1578D316-DF96-1FCE-D729-5D663EA2BAFE}"/>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pic>
        <p:nvPicPr>
          <p:cNvPr id="6" name="Picture 5" descr="A blue quote symbol&#10;&#10;AI-generated content may be incorrect.">
            <a:extLst>
              <a:ext uri="{FF2B5EF4-FFF2-40B4-BE49-F238E27FC236}">
                <a16:creationId xmlns:a16="http://schemas.microsoft.com/office/drawing/2014/main" id="{C26B4A11-308E-2262-DBB1-864131F264EE}"/>
              </a:ext>
            </a:extLst>
          </p:cNvPr>
          <p:cNvPicPr>
            <a:picLocks noChangeAspect="1"/>
          </p:cNvPicPr>
          <p:nvPr userDrawn="1"/>
        </p:nvPicPr>
        <p:blipFill>
          <a:blip r:embed="rId2">
            <a:alphaModFix amt="30000"/>
          </a:blip>
          <a:stretch>
            <a:fillRect/>
          </a:stretch>
        </p:blipFill>
        <p:spPr>
          <a:xfrm>
            <a:off x="4559540" y="1093305"/>
            <a:ext cx="552336" cy="552336"/>
          </a:xfrm>
          <a:prstGeom prst="rect">
            <a:avLst/>
          </a:prstGeom>
        </p:spPr>
      </p:pic>
    </p:spTree>
    <p:extLst>
      <p:ext uri="{BB962C8B-B14F-4D97-AF65-F5344CB8AC3E}">
        <p14:creationId xmlns:p14="http://schemas.microsoft.com/office/powerpoint/2010/main" val="2137461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Quote, half slide, righ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 name="Bullets 1">
            <a:extLst>
              <a:ext uri="{FF2B5EF4-FFF2-40B4-BE49-F238E27FC236}">
                <a16:creationId xmlns:a16="http://schemas.microsoft.com/office/drawing/2014/main" id="{B9543381-25D9-2E91-282A-C80302D379B2}"/>
              </a:ext>
            </a:extLst>
          </p:cNvPr>
          <p:cNvSpPr>
            <a:spLocks noGrp="1"/>
          </p:cNvSpPr>
          <p:nvPr>
            <p:ph idx="12" hasCustomPrompt="1"/>
          </p:nvPr>
        </p:nvSpPr>
        <p:spPr>
          <a:xfrm>
            <a:off x="154512" y="1201422"/>
            <a:ext cx="2062120"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5" name="Bullets 2">
            <a:extLst>
              <a:ext uri="{FF2B5EF4-FFF2-40B4-BE49-F238E27FC236}">
                <a16:creationId xmlns:a16="http://schemas.microsoft.com/office/drawing/2014/main" id="{EAE6614D-4819-3D34-8248-A4F3BA7C3967}"/>
              </a:ext>
            </a:extLst>
          </p:cNvPr>
          <p:cNvSpPr>
            <a:spLocks noGrp="1"/>
          </p:cNvSpPr>
          <p:nvPr>
            <p:ph idx="18" hasCustomPrompt="1"/>
          </p:nvPr>
        </p:nvSpPr>
        <p:spPr>
          <a:xfrm>
            <a:off x="2362874" y="1200150"/>
            <a:ext cx="2062120"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Quote">
            <a:extLst>
              <a:ext uri="{FF2B5EF4-FFF2-40B4-BE49-F238E27FC236}">
                <a16:creationId xmlns:a16="http://schemas.microsoft.com/office/drawing/2014/main" id="{96780F5E-D44A-6E57-0E77-118991825C33}"/>
              </a:ext>
            </a:extLst>
          </p:cNvPr>
          <p:cNvSpPr>
            <a:spLocks noGrp="1"/>
          </p:cNvSpPr>
          <p:nvPr>
            <p:ph idx="13" hasCustomPrompt="1"/>
          </p:nvPr>
        </p:nvSpPr>
        <p:spPr>
          <a:xfrm>
            <a:off x="5168621" y="1200150"/>
            <a:ext cx="3218688" cy="3392424"/>
          </a:xfrm>
          <a:solidFill>
            <a:schemeClr val="accent2">
              <a:alpha val="5000"/>
            </a:scheme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pic>
        <p:nvPicPr>
          <p:cNvPr id="9" name="Picture 8" descr="A blue quote symbol&#10;&#10;AI-generated content may be incorrect.">
            <a:extLst>
              <a:ext uri="{FF2B5EF4-FFF2-40B4-BE49-F238E27FC236}">
                <a16:creationId xmlns:a16="http://schemas.microsoft.com/office/drawing/2014/main" id="{1578D316-DF96-1FCE-D729-5D663EA2BAFE}"/>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pic>
        <p:nvPicPr>
          <p:cNvPr id="6" name="Picture 5" descr="A blue quote symbol&#10;&#10;AI-generated content may be incorrect.">
            <a:extLst>
              <a:ext uri="{FF2B5EF4-FFF2-40B4-BE49-F238E27FC236}">
                <a16:creationId xmlns:a16="http://schemas.microsoft.com/office/drawing/2014/main" id="{C26B4A11-308E-2262-DBB1-864131F264EE}"/>
              </a:ext>
            </a:extLst>
          </p:cNvPr>
          <p:cNvPicPr>
            <a:picLocks noChangeAspect="1"/>
          </p:cNvPicPr>
          <p:nvPr userDrawn="1"/>
        </p:nvPicPr>
        <p:blipFill>
          <a:blip r:embed="rId2">
            <a:alphaModFix amt="30000"/>
          </a:blip>
          <a:stretch>
            <a:fillRect/>
          </a:stretch>
        </p:blipFill>
        <p:spPr>
          <a:xfrm>
            <a:off x="4559540" y="1093305"/>
            <a:ext cx="552336" cy="552336"/>
          </a:xfrm>
          <a:prstGeom prst="rect">
            <a:avLst/>
          </a:prstGeom>
        </p:spPr>
      </p:pic>
    </p:spTree>
    <p:extLst>
      <p:ext uri="{BB962C8B-B14F-4D97-AF65-F5344CB8AC3E}">
        <p14:creationId xmlns:p14="http://schemas.microsoft.com/office/powerpoint/2010/main" val="3664428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bble quote on lef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Quote">
            <a:extLst>
              <a:ext uri="{FF2B5EF4-FFF2-40B4-BE49-F238E27FC236}">
                <a16:creationId xmlns:a16="http://schemas.microsoft.com/office/drawing/2014/main" id="{6B8DEB26-E367-07E0-3441-6944276E0378}"/>
              </a:ext>
              <a:ext uri="{C183D7F6-B498-43B3-948B-1728B52AA6E4}">
                <adec:decorative xmlns:adec="http://schemas.microsoft.com/office/drawing/2017/decorative" val="0"/>
              </a:ext>
            </a:extLst>
          </p:cNvPr>
          <p:cNvSpPr>
            <a:spLocks noGrp="1"/>
          </p:cNvSpPr>
          <p:nvPr>
            <p:ph type="body" sz="quarter" idx="18"/>
          </p:nvPr>
        </p:nvSpPr>
        <p:spPr>
          <a:xfrm>
            <a:off x="149313" y="1201422"/>
            <a:ext cx="3715756" cy="3391930"/>
          </a:xfrm>
          <a:prstGeom prst="wedgeRoundRectCallout">
            <a:avLst>
              <a:gd name="adj1" fmla="val 85926"/>
              <a:gd name="adj2" fmla="val -32283"/>
              <a:gd name="adj3" fmla="val 16667"/>
            </a:avLst>
          </a:prstGeom>
          <a:solidFill>
            <a:schemeClr val="accent2">
              <a:alpha val="5000"/>
            </a:schemeClr>
          </a:solidFill>
          <a:ln>
            <a:noFill/>
          </a:ln>
        </p:spPr>
        <p:txBody>
          <a:bodyPr anchor="ctr"/>
          <a:lstStyle>
            <a:lvl1pPr marL="0" indent="0">
              <a:buFontTx/>
              <a:buNone/>
              <a:defRPr sz="1600">
                <a:latin typeface="Georgia" panose="02040502050405020303" pitchFamily="18" charset="0"/>
              </a:defRPr>
            </a:lvl1pPr>
            <a:lvl2pPr marL="282765" indent="0">
              <a:buFontTx/>
              <a:buNone/>
              <a:defRPr/>
            </a:lvl2pPr>
            <a:lvl3pPr marL="571500" indent="0">
              <a:buFontTx/>
              <a:buNone/>
              <a:defRPr/>
            </a:lvl3pPr>
            <a:lvl4pPr marL="803275" indent="0">
              <a:buFontTx/>
              <a:buNone/>
              <a:defRPr/>
            </a:lvl4pPr>
            <a:lvl5pPr marL="1828800" indent="0">
              <a:buFontTx/>
              <a:buNone/>
              <a:defRPr/>
            </a:lvl5pPr>
          </a:lstStyle>
          <a:p>
            <a:pPr lvl="0"/>
            <a:r>
              <a:rPr lang="en-US"/>
              <a:t>Click to edit Master text styles</a:t>
            </a:r>
          </a:p>
        </p:txBody>
      </p:sp>
      <p:sp>
        <p:nvSpPr>
          <p:cNvPr id="6" name="Image">
            <a:extLst>
              <a:ext uri="{FF2B5EF4-FFF2-40B4-BE49-F238E27FC236}">
                <a16:creationId xmlns:a16="http://schemas.microsoft.com/office/drawing/2014/main" id="{65FA5B9D-EFFC-BBB5-F373-09653F822209}"/>
              </a:ext>
            </a:extLst>
          </p:cNvPr>
          <p:cNvSpPr>
            <a:spLocks noGrp="1"/>
          </p:cNvSpPr>
          <p:nvPr>
            <p:ph type="pic" sz="quarter" idx="19"/>
          </p:nvPr>
        </p:nvSpPr>
        <p:spPr>
          <a:xfrm>
            <a:off x="5207726" y="1130300"/>
            <a:ext cx="3783835" cy="3463052"/>
          </a:xfrm>
        </p:spPr>
        <p:txBody>
          <a:bodyPr/>
          <a:lstStyle>
            <a:lvl1pPr marL="0" indent="0">
              <a:buFontTx/>
              <a:buNone/>
              <a:defRPr/>
            </a:lvl1pPr>
          </a:lstStyle>
          <a:p>
            <a:endParaRPr lang="en-US"/>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912636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boxes above 1 wide box">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4"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3" hasCustomPrompt="1"/>
          </p:nvPr>
        </p:nvSpPr>
        <p:spPr>
          <a:xfrm>
            <a:off x="4610187"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3">
            <a:extLst>
              <a:ext uri="{FF2B5EF4-FFF2-40B4-BE49-F238E27FC236}">
                <a16:creationId xmlns:a16="http://schemas.microsoft.com/office/drawing/2014/main" id="{60B4135F-3A7E-1A4E-967C-135820232CF9}"/>
              </a:ext>
            </a:extLst>
          </p:cNvPr>
          <p:cNvSpPr>
            <a:spLocks noGrp="1"/>
          </p:cNvSpPr>
          <p:nvPr>
            <p:ph idx="17" hasCustomPrompt="1"/>
          </p:nvPr>
        </p:nvSpPr>
        <p:spPr>
          <a:xfrm>
            <a:off x="149313" y="2926081"/>
            <a:ext cx="8842288" cy="1668542"/>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4E4DF456-0890-C00D-7E47-5DBF22DB756F}"/>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9BD4753A-493E-144C-B822-E2BF2B99E1DA}"/>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304003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boxes below one wide box">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3" y="1200151"/>
            <a:ext cx="8842287"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ullets 2"/>
          <p:cNvSpPr>
            <a:spLocks noGrp="1"/>
          </p:cNvSpPr>
          <p:nvPr>
            <p:ph idx="12" hasCustomPrompt="1"/>
          </p:nvPr>
        </p:nvSpPr>
        <p:spPr>
          <a:xfrm>
            <a:off x="149313"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ullets 3"/>
          <p:cNvSpPr>
            <a:spLocks noGrp="1"/>
          </p:cNvSpPr>
          <p:nvPr>
            <p:ph idx="14" hasCustomPrompt="1"/>
          </p:nvPr>
        </p:nvSpPr>
        <p:spPr>
          <a:xfrm>
            <a:off x="4610186"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Source">
            <a:extLst>
              <a:ext uri="{FF2B5EF4-FFF2-40B4-BE49-F238E27FC236}">
                <a16:creationId xmlns:a16="http://schemas.microsoft.com/office/drawing/2014/main" id="{862A1AE7-22E1-7ACE-4290-48550DAE8898}"/>
              </a:ext>
            </a:extLst>
          </p:cNvPr>
          <p:cNvSpPr>
            <a:spLocks noGrp="1"/>
          </p:cNvSpPr>
          <p:nvPr>
            <p:ph idx="18"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C3344012-2CDA-A84E-A8AA-DB53FCF92F26}"/>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67852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raditional section">
    <p:spTree>
      <p:nvGrpSpPr>
        <p:cNvPr id="1" name=""/>
        <p:cNvGrpSpPr/>
        <p:nvPr/>
      </p:nvGrpSpPr>
      <p:grpSpPr>
        <a:xfrm>
          <a:off x="0" y="0"/>
          <a:ext cx="0" cy="0"/>
          <a:chOff x="0" y="0"/>
          <a:chExt cx="0" cy="0"/>
        </a:xfrm>
      </p:grpSpPr>
      <p:sp>
        <p:nvSpPr>
          <p:cNvPr id="4" name="Decorative bar">
            <a:extLst>
              <a:ext uri="{FF2B5EF4-FFF2-40B4-BE49-F238E27FC236}">
                <a16:creationId xmlns:a16="http://schemas.microsoft.com/office/drawing/2014/main" id="{BD132701-7BD1-BB69-31C5-E14DAE63E8D0}"/>
              </a:ext>
              <a:ext uri="{C183D7F6-B498-43B3-948B-1728B52AA6E4}">
                <adec:decorative xmlns:adec="http://schemas.microsoft.com/office/drawing/2017/decorative" val="1"/>
              </a:ext>
            </a:extLst>
          </p:cNvPr>
          <p:cNvSpPr/>
          <p:nvPr userDrawn="1"/>
        </p:nvSpPr>
        <p:spPr>
          <a:xfrm>
            <a:off x="2249214" y="1472513"/>
            <a:ext cx="68915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Decorative line">
            <a:extLst>
              <a:ext uri="{FF2B5EF4-FFF2-40B4-BE49-F238E27FC236}">
                <a16:creationId xmlns:a16="http://schemas.microsoft.com/office/drawing/2014/main" id="{9E5811FD-A6C6-FABD-43C2-4A80A5E9E2B2}"/>
              </a:ext>
            </a:extLst>
          </p:cNvPr>
          <p:cNvSpPr/>
          <p:nvPr userDrawn="1"/>
        </p:nvSpPr>
        <p:spPr>
          <a:xfrm>
            <a:off x="2247149" y="2313761"/>
            <a:ext cx="68915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ection title">
            <a:extLst>
              <a:ext uri="{FF2B5EF4-FFF2-40B4-BE49-F238E27FC236}">
                <a16:creationId xmlns:a16="http://schemas.microsoft.com/office/drawing/2014/main" id="{DF36C248-7ED8-B083-7A2D-55F99407809E}"/>
              </a:ext>
            </a:extLst>
          </p:cNvPr>
          <p:cNvSpPr>
            <a:spLocks noGrp="1"/>
          </p:cNvSpPr>
          <p:nvPr>
            <p:ph type="title"/>
          </p:nvPr>
        </p:nvSpPr>
        <p:spPr>
          <a:xfrm>
            <a:off x="2245084" y="1472513"/>
            <a:ext cx="6891500"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900565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boxes on left, 1 box on r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4"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ullets 2"/>
          <p:cNvSpPr>
            <a:spLocks noGrp="1"/>
          </p:cNvSpPr>
          <p:nvPr>
            <p:ph idx="12" hasCustomPrompt="1"/>
          </p:nvPr>
        </p:nvSpPr>
        <p:spPr>
          <a:xfrm>
            <a:off x="149313"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ullets 3"/>
          <p:cNvSpPr>
            <a:spLocks noGrp="1"/>
          </p:cNvSpPr>
          <p:nvPr>
            <p:ph idx="14" hasCustomPrompt="1"/>
          </p:nvPr>
        </p:nvSpPr>
        <p:spPr>
          <a:xfrm>
            <a:off x="4610186" y="1200151"/>
            <a:ext cx="4381414" cy="339089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Source">
            <a:extLst>
              <a:ext uri="{FF2B5EF4-FFF2-40B4-BE49-F238E27FC236}">
                <a16:creationId xmlns:a16="http://schemas.microsoft.com/office/drawing/2014/main" id="{98DC1C9E-1C9D-7E15-5893-8FB08A76013E}"/>
              </a:ext>
            </a:extLst>
          </p:cNvPr>
          <p:cNvSpPr>
            <a:spLocks noGrp="1"/>
          </p:cNvSpPr>
          <p:nvPr>
            <p:ph idx="18"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67CD6385-6F4D-3F44-BD78-F89F4928FA8A}"/>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202689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box on left, 2 boxes on r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4" y="1200151"/>
            <a:ext cx="4381414" cy="339089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ullets 2"/>
          <p:cNvSpPr>
            <a:spLocks noGrp="1"/>
          </p:cNvSpPr>
          <p:nvPr>
            <p:ph idx="14" hasCustomPrompt="1"/>
          </p:nvPr>
        </p:nvSpPr>
        <p:spPr>
          <a:xfrm>
            <a:off x="4610186" y="1200151"/>
            <a:ext cx="4379976"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ullets 3"/>
          <p:cNvSpPr>
            <a:spLocks noGrp="1"/>
          </p:cNvSpPr>
          <p:nvPr>
            <p:ph idx="12" hasCustomPrompt="1"/>
          </p:nvPr>
        </p:nvSpPr>
        <p:spPr>
          <a:xfrm>
            <a:off x="4610186" y="2926081"/>
            <a:ext cx="4379976"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Source">
            <a:extLst>
              <a:ext uri="{FF2B5EF4-FFF2-40B4-BE49-F238E27FC236}">
                <a16:creationId xmlns:a16="http://schemas.microsoft.com/office/drawing/2014/main" id="{F609F503-48E5-1E90-5413-FFC6128B6E07}"/>
              </a:ext>
            </a:extLst>
          </p:cNvPr>
          <p:cNvSpPr>
            <a:spLocks noGrp="1"/>
          </p:cNvSpPr>
          <p:nvPr>
            <p:ph idx="18"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0F1B3B74-CA45-9F43-8241-CF5C9EA05722}"/>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7748394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4" y="1200151"/>
            <a:ext cx="2832014" cy="339447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3" name="Bullets 2"/>
          <p:cNvSpPr>
            <a:spLocks noGrp="1"/>
          </p:cNvSpPr>
          <p:nvPr>
            <p:ph idx="13" hasCustomPrompt="1"/>
          </p:nvPr>
        </p:nvSpPr>
        <p:spPr>
          <a:xfrm>
            <a:off x="3154450" y="1200151"/>
            <a:ext cx="2832014" cy="339447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Bullets 3"/>
          <p:cNvSpPr>
            <a:spLocks noGrp="1"/>
          </p:cNvSpPr>
          <p:nvPr>
            <p:ph idx="12" hasCustomPrompt="1"/>
          </p:nvPr>
        </p:nvSpPr>
        <p:spPr>
          <a:xfrm>
            <a:off x="6159587" y="1200151"/>
            <a:ext cx="2832014" cy="339447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n-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459336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boxes and 3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1">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283464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ullets 1"/>
          <p:cNvSpPr>
            <a:spLocks noGrp="1"/>
          </p:cNvSpPr>
          <p:nvPr>
            <p:ph idx="13" hasCustomPrompt="1"/>
          </p:nvPr>
        </p:nvSpPr>
        <p:spPr>
          <a:xfrm>
            <a:off x="149314" y="1732478"/>
            <a:ext cx="2834640" cy="2860873"/>
          </a:xfrm>
          <a:ln>
            <a:solidFill>
              <a:srgbClr val="6CACE4">
                <a:alpha val="25000"/>
              </a:srgbClr>
            </a:solidFill>
          </a:ln>
        </p:spPr>
        <p:txBody>
          <a:bodyPr/>
          <a:lstStyle>
            <a:lvl1pPr marL="288925" indent="-288925">
              <a:buFont typeface="Arial" panose="020B0604020202020204" pitchFamily="34" charset="0"/>
              <a:buChar char="►"/>
              <a:defRPr sz="1600" baseline="0">
                <a:latin typeface="Calibri" panose="020F050202020403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Caption 2">
            <a:extLst>
              <a:ext uri="{FF2B5EF4-FFF2-40B4-BE49-F238E27FC236}">
                <a16:creationId xmlns:a16="http://schemas.microsoft.com/office/drawing/2014/main" id="{D388EBA1-2190-091E-505D-09054D2CA531}"/>
              </a:ext>
            </a:extLst>
          </p:cNvPr>
          <p:cNvSpPr>
            <a:spLocks noGrp="1"/>
          </p:cNvSpPr>
          <p:nvPr>
            <p:ph type="body" sz="quarter" idx="21" hasCustomPrompt="1"/>
          </p:nvPr>
        </p:nvSpPr>
        <p:spPr>
          <a:xfrm>
            <a:off x="3153136" y="1201307"/>
            <a:ext cx="283464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5" name="Bullets 2">
            <a:extLst>
              <a:ext uri="{FF2B5EF4-FFF2-40B4-BE49-F238E27FC236}">
                <a16:creationId xmlns:a16="http://schemas.microsoft.com/office/drawing/2014/main" id="{76F5A91C-DF46-77A3-78FE-0F14ABA31148}"/>
              </a:ext>
            </a:extLst>
          </p:cNvPr>
          <p:cNvSpPr>
            <a:spLocks noGrp="1"/>
          </p:cNvSpPr>
          <p:nvPr>
            <p:ph idx="22" hasCustomPrompt="1"/>
          </p:nvPr>
        </p:nvSpPr>
        <p:spPr>
          <a:xfrm>
            <a:off x="3153137" y="1733549"/>
            <a:ext cx="2834640" cy="285980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1" name="Caption 3">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6156959" y="1201308"/>
            <a:ext cx="283464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3"/>
          <p:cNvSpPr>
            <a:spLocks noGrp="1"/>
          </p:cNvSpPr>
          <p:nvPr>
            <p:ph idx="12" hasCustomPrompt="1"/>
          </p:nvPr>
        </p:nvSpPr>
        <p:spPr>
          <a:xfrm>
            <a:off x="6156960" y="1733550"/>
            <a:ext cx="2834640" cy="285980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3F0F8A84-6627-A159-E8AB-0FD01F915C9E}"/>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334529269"/>
      </p:ext>
    </p:extLst>
  </p:cSld>
  <p:clrMapOvr>
    <a:masterClrMapping/>
  </p:clrMapOvr>
  <p:extLst>
    <p:ext uri="{DCECCB84-F9BA-43D5-87BE-67443E8EF086}">
      <p15:sldGuideLst xmlns:p15="http://schemas.microsoft.com/office/powerpoint/2012/main">
        <p15:guide id="1" orient="horz" pos="2892">
          <p15:clr>
            <a:srgbClr val="FBAE40"/>
          </p15:clr>
        </p15:guide>
        <p15:guide id="2" orient="horz" pos="17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boxes and 3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4" y="1200151"/>
            <a:ext cx="2832014" cy="285684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Caption 1"/>
          <p:cNvSpPr>
            <a:spLocks noGrp="1"/>
          </p:cNvSpPr>
          <p:nvPr>
            <p:ph type="body" sz="quarter" idx="15" hasCustomPrompt="1"/>
          </p:nvPr>
        </p:nvSpPr>
        <p:spPr>
          <a:xfrm>
            <a:off x="162558" y="4140200"/>
            <a:ext cx="2832015"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3" name="Bullets 2"/>
          <p:cNvSpPr>
            <a:spLocks noGrp="1"/>
          </p:cNvSpPr>
          <p:nvPr>
            <p:ph idx="13" hasCustomPrompt="1"/>
          </p:nvPr>
        </p:nvSpPr>
        <p:spPr>
          <a:xfrm>
            <a:off x="3154451" y="1200151"/>
            <a:ext cx="2832014" cy="285684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8" name="Caption 2"/>
          <p:cNvSpPr>
            <a:spLocks noGrp="1"/>
          </p:cNvSpPr>
          <p:nvPr>
            <p:ph type="body" sz="quarter" idx="19" hasCustomPrompt="1"/>
          </p:nvPr>
        </p:nvSpPr>
        <p:spPr>
          <a:xfrm>
            <a:off x="3149600" y="4140200"/>
            <a:ext cx="2832015"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ullets 3"/>
          <p:cNvSpPr>
            <a:spLocks noGrp="1"/>
          </p:cNvSpPr>
          <p:nvPr>
            <p:ph idx="12" hasCustomPrompt="1"/>
          </p:nvPr>
        </p:nvSpPr>
        <p:spPr>
          <a:xfrm>
            <a:off x="6159587" y="1200151"/>
            <a:ext cx="2832014" cy="285684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9" name="Caption 3"/>
          <p:cNvSpPr>
            <a:spLocks noGrp="1"/>
          </p:cNvSpPr>
          <p:nvPr>
            <p:ph type="body" sz="quarter" idx="20" hasCustomPrompt="1"/>
          </p:nvPr>
        </p:nvSpPr>
        <p:spPr>
          <a:xfrm>
            <a:off x="6149428" y="4140200"/>
            <a:ext cx="2832014"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4" name="Source">
            <a:extLst>
              <a:ext uri="{FF2B5EF4-FFF2-40B4-BE49-F238E27FC236}">
                <a16:creationId xmlns:a16="http://schemas.microsoft.com/office/drawing/2014/main" id="{5988C3E7-921B-1E65-4941-5ADF6762DEA0}"/>
              </a:ext>
            </a:extLst>
          </p:cNvPr>
          <p:cNvSpPr>
            <a:spLocks noGrp="1"/>
          </p:cNvSpPr>
          <p:nvPr>
            <p:ph idx="24"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FA219B8C-1C75-2743-BE01-F5A178A5CDBE}"/>
              </a:ext>
            </a:extLst>
          </p:cNvPr>
          <p:cNvSpPr>
            <a:spLocks noGrp="1"/>
          </p:cNvSpPr>
          <p:nvPr>
            <p:ph type="sldNum" sz="quarter" idx="2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2255327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200151"/>
            <a:ext cx="2136686" cy="3401479"/>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198879"/>
            <a:ext cx="2138732" cy="340147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340147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Bullets 4"/>
          <p:cNvSpPr>
            <a:spLocks noGrp="1"/>
          </p:cNvSpPr>
          <p:nvPr>
            <p:ph idx="12" hasCustomPrompt="1"/>
          </p:nvPr>
        </p:nvSpPr>
        <p:spPr>
          <a:xfrm>
            <a:off x="6852869" y="1198879"/>
            <a:ext cx="2138732" cy="340147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F806246F-4048-68B9-1827-306AD6405027}"/>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2BBB55E-7AC7-D64C-B251-6D158172D5BD}"/>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375209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boxes with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 name="Caption 1">
            <a:extLst>
              <a:ext uri="{FF2B5EF4-FFF2-40B4-BE49-F238E27FC236}">
                <a16:creationId xmlns:a16="http://schemas.microsoft.com/office/drawing/2014/main" id="{68FDF31E-1311-DA58-3488-BE37DF1AAB66}"/>
              </a:ext>
            </a:extLst>
          </p:cNvPr>
          <p:cNvSpPr>
            <a:spLocks noGrp="1"/>
          </p:cNvSpPr>
          <p:nvPr>
            <p:ph type="body" sz="quarter" idx="15" hasCustomPrompt="1"/>
          </p:nvPr>
        </p:nvSpPr>
        <p:spPr>
          <a:xfrm>
            <a:off x="149817"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9" name="Bullets 1">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728216"/>
            <a:ext cx="2136686"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Caption 2">
            <a:extLst>
              <a:ext uri="{FF2B5EF4-FFF2-40B4-BE49-F238E27FC236}">
                <a16:creationId xmlns:a16="http://schemas.microsoft.com/office/drawing/2014/main" id="{D7CB2C2B-0708-2624-334D-8222C0A57FD7}"/>
              </a:ext>
            </a:extLst>
          </p:cNvPr>
          <p:cNvSpPr>
            <a:spLocks noGrp="1"/>
          </p:cNvSpPr>
          <p:nvPr>
            <p:ph type="body" sz="quarter" idx="26" hasCustomPrompt="1"/>
          </p:nvPr>
        </p:nvSpPr>
        <p:spPr>
          <a:xfrm>
            <a:off x="2377513"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728216"/>
            <a:ext cx="2138732" cy="2871216"/>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8" name="Caption 3">
            <a:extLst>
              <a:ext uri="{FF2B5EF4-FFF2-40B4-BE49-F238E27FC236}">
                <a16:creationId xmlns:a16="http://schemas.microsoft.com/office/drawing/2014/main" id="{FF7F5A95-3FDB-8E78-CB34-4E5B04EE833C}"/>
              </a:ext>
            </a:extLst>
          </p:cNvPr>
          <p:cNvSpPr>
            <a:spLocks noGrp="1"/>
          </p:cNvSpPr>
          <p:nvPr>
            <p:ph type="body" sz="quarter" idx="27" hasCustomPrompt="1"/>
          </p:nvPr>
        </p:nvSpPr>
        <p:spPr>
          <a:xfrm>
            <a:off x="4623127"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728216"/>
            <a:ext cx="2138732" cy="2871216"/>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9" name="Caption 4">
            <a:extLst>
              <a:ext uri="{FF2B5EF4-FFF2-40B4-BE49-F238E27FC236}">
                <a16:creationId xmlns:a16="http://schemas.microsoft.com/office/drawing/2014/main" id="{0980433D-D908-73B1-55AB-72BBCE35EF6B}"/>
              </a:ext>
            </a:extLst>
          </p:cNvPr>
          <p:cNvSpPr>
            <a:spLocks noGrp="1"/>
          </p:cNvSpPr>
          <p:nvPr>
            <p:ph type="body" sz="quarter" idx="28" hasCustomPrompt="1"/>
          </p:nvPr>
        </p:nvSpPr>
        <p:spPr>
          <a:xfrm>
            <a:off x="6852869"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4"/>
          <p:cNvSpPr>
            <a:spLocks noGrp="1"/>
          </p:cNvSpPr>
          <p:nvPr>
            <p:ph idx="12" hasCustomPrompt="1"/>
          </p:nvPr>
        </p:nvSpPr>
        <p:spPr>
          <a:xfrm>
            <a:off x="6852869" y="1728216"/>
            <a:ext cx="2138732" cy="2871216"/>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F806246F-4048-68B9-1827-306AD6405027}"/>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2BBB55E-7AC7-D64C-B251-6D158172D5BD}"/>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6062084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blu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200151"/>
            <a:ext cx="2136686" cy="3401479"/>
          </a:xfrm>
          <a:prstGeom prst="rect">
            <a:avLst/>
          </a:prstGeom>
          <a:solidFill>
            <a:schemeClr val="accent2">
              <a:alpha val="5000"/>
            </a:schemeClr>
          </a:solidFill>
          <a:ln>
            <a:solidFill>
              <a:srgbClr val="6CACE4">
                <a:alpha val="20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198879"/>
            <a:ext cx="2138732" cy="3401479"/>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3401479"/>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Bullets 4"/>
          <p:cNvSpPr>
            <a:spLocks noGrp="1"/>
          </p:cNvSpPr>
          <p:nvPr>
            <p:ph idx="12" hasCustomPrompt="1"/>
          </p:nvPr>
        </p:nvSpPr>
        <p:spPr>
          <a:xfrm>
            <a:off x="6852869" y="1198879"/>
            <a:ext cx="2138732" cy="3401479"/>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F806246F-4048-68B9-1827-306AD6405027}"/>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2BBB55E-7AC7-D64C-B251-6D158172D5BD}"/>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6546685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boxes and 4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4" y="1198879"/>
            <a:ext cx="2138732" cy="2852928"/>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Caption 1"/>
          <p:cNvSpPr>
            <a:spLocks noGrp="1"/>
          </p:cNvSpPr>
          <p:nvPr>
            <p:ph type="body" sz="quarter" idx="15" hasCustomPrompt="1"/>
          </p:nvPr>
        </p:nvSpPr>
        <p:spPr>
          <a:xfrm>
            <a:off x="141692"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2" y="1198879"/>
            <a:ext cx="2131111" cy="285292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3" name="Caption 2">
            <a:extLst>
              <a:ext uri="{FF2B5EF4-FFF2-40B4-BE49-F238E27FC236}">
                <a16:creationId xmlns:a16="http://schemas.microsoft.com/office/drawing/2014/main" id="{EDD1DE12-0BA4-B145-9486-015B603AE781}"/>
              </a:ext>
            </a:extLst>
          </p:cNvPr>
          <p:cNvSpPr>
            <a:spLocks noGrp="1"/>
          </p:cNvSpPr>
          <p:nvPr>
            <p:ph type="body" sz="quarter" idx="21" hasCustomPrompt="1"/>
          </p:nvPr>
        </p:nvSpPr>
        <p:spPr>
          <a:xfrm>
            <a:off x="2377512"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285292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5" name="Caption 3">
            <a:extLst>
              <a:ext uri="{FF2B5EF4-FFF2-40B4-BE49-F238E27FC236}">
                <a16:creationId xmlns:a16="http://schemas.microsoft.com/office/drawing/2014/main" id="{319416A7-ED6C-B24A-AFAF-A5B75A980488}"/>
              </a:ext>
            </a:extLst>
          </p:cNvPr>
          <p:cNvSpPr>
            <a:spLocks noGrp="1"/>
          </p:cNvSpPr>
          <p:nvPr>
            <p:ph type="body" sz="quarter" idx="23" hasCustomPrompt="1"/>
          </p:nvPr>
        </p:nvSpPr>
        <p:spPr>
          <a:xfrm>
            <a:off x="4623126"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4"/>
          <p:cNvSpPr>
            <a:spLocks noGrp="1"/>
          </p:cNvSpPr>
          <p:nvPr>
            <p:ph idx="12" hasCustomPrompt="1"/>
          </p:nvPr>
        </p:nvSpPr>
        <p:spPr>
          <a:xfrm>
            <a:off x="6852869" y="1198879"/>
            <a:ext cx="2138732" cy="285292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1" name="Caption 4">
            <a:extLst>
              <a:ext uri="{FF2B5EF4-FFF2-40B4-BE49-F238E27FC236}">
                <a16:creationId xmlns:a16="http://schemas.microsoft.com/office/drawing/2014/main" id="{D0FFB876-B606-7D40-AAF7-965A40885FB9}"/>
              </a:ext>
            </a:extLst>
          </p:cNvPr>
          <p:cNvSpPr>
            <a:spLocks noGrp="1"/>
          </p:cNvSpPr>
          <p:nvPr>
            <p:ph type="body" sz="quarter" idx="19" hasCustomPrompt="1"/>
          </p:nvPr>
        </p:nvSpPr>
        <p:spPr>
          <a:xfrm>
            <a:off x="6852868"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4" name="Source">
            <a:extLst>
              <a:ext uri="{FF2B5EF4-FFF2-40B4-BE49-F238E27FC236}">
                <a16:creationId xmlns:a16="http://schemas.microsoft.com/office/drawing/2014/main" id="{80A88CC8-35C0-5F61-ACF2-470F62E32AD9}"/>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35468B1C-F8D9-EF42-BC01-36CBB39F389B}"/>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1040553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7" name="Bullets 2">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198878"/>
            <a:ext cx="1646887" cy="3396024"/>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6" name="Bullets 3">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5" name="Bullets 4">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4" name="Bullets 5">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01A0D38D-35BA-E791-63ED-8BA55B836AAF}"/>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C746464B-6D50-0444-88FB-F2C6D2DA4234}"/>
              </a:ext>
            </a:extLst>
          </p:cNvPr>
          <p:cNvSpPr>
            <a:spLocks noGrp="1"/>
          </p:cNvSpPr>
          <p:nvPr>
            <p:ph type="sldNum" sz="quarter" idx="2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238874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ditional section">
    <p:spTree>
      <p:nvGrpSpPr>
        <p:cNvPr id="1" name=""/>
        <p:cNvGrpSpPr/>
        <p:nvPr/>
      </p:nvGrpSpPr>
      <p:grpSpPr>
        <a:xfrm>
          <a:off x="0" y="0"/>
          <a:ext cx="0" cy="0"/>
          <a:chOff x="0" y="0"/>
          <a:chExt cx="0" cy="0"/>
        </a:xfrm>
      </p:grpSpPr>
      <p:sp>
        <p:nvSpPr>
          <p:cNvPr id="4" name="Decorative bar">
            <a:extLst>
              <a:ext uri="{FF2B5EF4-FFF2-40B4-BE49-F238E27FC236}">
                <a16:creationId xmlns:a16="http://schemas.microsoft.com/office/drawing/2014/main" id="{BD132701-7BD1-BB69-31C5-E14DAE63E8D0}"/>
              </a:ext>
              <a:ext uri="{C183D7F6-B498-43B3-948B-1728B52AA6E4}">
                <adec:decorative xmlns:adec="http://schemas.microsoft.com/office/drawing/2017/decorative" val="1"/>
              </a:ext>
            </a:extLst>
          </p:cNvPr>
          <p:cNvSpPr/>
          <p:nvPr userDrawn="1"/>
        </p:nvSpPr>
        <p:spPr>
          <a:xfrm>
            <a:off x="2249214" y="1472513"/>
            <a:ext cx="68915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Decorative line">
            <a:extLst>
              <a:ext uri="{FF2B5EF4-FFF2-40B4-BE49-F238E27FC236}">
                <a16:creationId xmlns:a16="http://schemas.microsoft.com/office/drawing/2014/main" id="{9E5811FD-A6C6-FABD-43C2-4A80A5E9E2B2}"/>
              </a:ext>
            </a:extLst>
          </p:cNvPr>
          <p:cNvSpPr/>
          <p:nvPr userDrawn="1"/>
        </p:nvSpPr>
        <p:spPr>
          <a:xfrm>
            <a:off x="2247149" y="2313761"/>
            <a:ext cx="68915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ection title">
            <a:extLst>
              <a:ext uri="{FF2B5EF4-FFF2-40B4-BE49-F238E27FC236}">
                <a16:creationId xmlns:a16="http://schemas.microsoft.com/office/drawing/2014/main" id="{DF36C248-7ED8-B083-7A2D-55F99407809E}"/>
              </a:ext>
            </a:extLst>
          </p:cNvPr>
          <p:cNvSpPr>
            <a:spLocks noGrp="1"/>
          </p:cNvSpPr>
          <p:nvPr>
            <p:ph type="title"/>
          </p:nvPr>
        </p:nvSpPr>
        <p:spPr>
          <a:xfrm>
            <a:off x="2245084" y="1472513"/>
            <a:ext cx="6891500"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851943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 boxes and 5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1" name="Caption 1">
            <a:extLst>
              <a:ext uri="{FF2B5EF4-FFF2-40B4-BE49-F238E27FC236}">
                <a16:creationId xmlns:a16="http://schemas.microsoft.com/office/drawing/2014/main" id="{BB745127-661B-9745-8FCF-E340BA695B9D}"/>
              </a:ext>
            </a:extLst>
          </p:cNvPr>
          <p:cNvSpPr>
            <a:spLocks noGrp="1"/>
          </p:cNvSpPr>
          <p:nvPr>
            <p:ph type="body" sz="quarter" idx="15" hasCustomPrompt="1"/>
          </p:nvPr>
        </p:nvSpPr>
        <p:spPr>
          <a:xfrm>
            <a:off x="14931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728216"/>
            <a:ext cx="1646887" cy="2868722"/>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7" name="Caption 2">
            <a:extLst>
              <a:ext uri="{FF2B5EF4-FFF2-40B4-BE49-F238E27FC236}">
                <a16:creationId xmlns:a16="http://schemas.microsoft.com/office/drawing/2014/main" id="{1A66F37F-CE60-7A4C-AE09-7B3BAA75FFFA}"/>
              </a:ext>
            </a:extLst>
          </p:cNvPr>
          <p:cNvSpPr>
            <a:spLocks noGrp="1"/>
          </p:cNvSpPr>
          <p:nvPr>
            <p:ph type="body" sz="quarter" idx="29" hasCustomPrompt="1"/>
          </p:nvPr>
        </p:nvSpPr>
        <p:spPr>
          <a:xfrm>
            <a:off x="194816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7" name="Bullets 2">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 first-level bullet</a:t>
            </a:r>
          </a:p>
          <a:p>
            <a:pPr lvl="1"/>
            <a:r>
              <a:rPr lang="en-US"/>
              <a:t>Second level</a:t>
            </a:r>
          </a:p>
          <a:p>
            <a:pPr lvl="2"/>
            <a:r>
              <a:rPr lang="en-US"/>
              <a:t>Third level</a:t>
            </a:r>
          </a:p>
        </p:txBody>
      </p:sp>
      <p:sp>
        <p:nvSpPr>
          <p:cNvPr id="18" name="Caption 3">
            <a:extLst>
              <a:ext uri="{FF2B5EF4-FFF2-40B4-BE49-F238E27FC236}">
                <a16:creationId xmlns:a16="http://schemas.microsoft.com/office/drawing/2014/main" id="{6BCAA78E-33F4-9B41-A03A-FD2F0EFDD7C6}"/>
              </a:ext>
            </a:extLst>
          </p:cNvPr>
          <p:cNvSpPr>
            <a:spLocks noGrp="1"/>
          </p:cNvSpPr>
          <p:nvPr>
            <p:ph type="body" sz="quarter" idx="30" hasCustomPrompt="1"/>
          </p:nvPr>
        </p:nvSpPr>
        <p:spPr>
          <a:xfrm>
            <a:off x="374701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6" name="Bullets 3">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0" name="Caption 4">
            <a:extLst>
              <a:ext uri="{FF2B5EF4-FFF2-40B4-BE49-F238E27FC236}">
                <a16:creationId xmlns:a16="http://schemas.microsoft.com/office/drawing/2014/main" id="{E9C0D689-A19A-624C-B850-755B195EA6B4}"/>
              </a:ext>
            </a:extLst>
          </p:cNvPr>
          <p:cNvSpPr>
            <a:spLocks noGrp="1"/>
          </p:cNvSpPr>
          <p:nvPr>
            <p:ph type="body" sz="quarter" idx="31" hasCustomPrompt="1"/>
          </p:nvPr>
        </p:nvSpPr>
        <p:spPr>
          <a:xfrm>
            <a:off x="554586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5" name="Bullets 4">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1" name="Caption 5">
            <a:extLst>
              <a:ext uri="{FF2B5EF4-FFF2-40B4-BE49-F238E27FC236}">
                <a16:creationId xmlns:a16="http://schemas.microsoft.com/office/drawing/2014/main" id="{4E426E23-1667-1B4E-AF61-2206D7F1AE56}"/>
              </a:ext>
            </a:extLst>
          </p:cNvPr>
          <p:cNvSpPr>
            <a:spLocks noGrp="1"/>
          </p:cNvSpPr>
          <p:nvPr>
            <p:ph type="body" sz="quarter" idx="32" hasCustomPrompt="1"/>
          </p:nvPr>
        </p:nvSpPr>
        <p:spPr>
          <a:xfrm>
            <a:off x="734471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4" name="Bullets 5">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4311759D-EE5A-51FF-52E2-753CC4B96271}"/>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D3B8EB7D-BD26-C942-9526-4280491D4C0A}"/>
              </a:ext>
            </a:extLst>
          </p:cNvPr>
          <p:cNvSpPr>
            <a:spLocks noGrp="1"/>
          </p:cNvSpPr>
          <p:nvPr>
            <p:ph type="sldNum" sz="quarter" idx="3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5376873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 boxes and 5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5" name="Caption 1">
            <a:extLst>
              <a:ext uri="{FF2B5EF4-FFF2-40B4-BE49-F238E27FC236}">
                <a16:creationId xmlns:a16="http://schemas.microsoft.com/office/drawing/2014/main" id="{B40349D6-932C-9040-BBA4-56765862890B}"/>
              </a:ext>
            </a:extLst>
          </p:cNvPr>
          <p:cNvSpPr>
            <a:spLocks noGrp="1"/>
          </p:cNvSpPr>
          <p:nvPr>
            <p:ph type="body" sz="quarter" idx="33" hasCustomPrompt="1"/>
          </p:nvPr>
        </p:nvSpPr>
        <p:spPr>
          <a:xfrm>
            <a:off x="153620" y="4149508"/>
            <a:ext cx="164258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7" name="Bullets 2">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198878"/>
            <a:ext cx="1646887" cy="2869791"/>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2" name="Caption 2">
            <a:extLst>
              <a:ext uri="{FF2B5EF4-FFF2-40B4-BE49-F238E27FC236}">
                <a16:creationId xmlns:a16="http://schemas.microsoft.com/office/drawing/2014/main" id="{F14D6E3B-AF9B-BE47-AF94-6625E87FFCB0}"/>
              </a:ext>
            </a:extLst>
          </p:cNvPr>
          <p:cNvSpPr>
            <a:spLocks noGrp="1"/>
          </p:cNvSpPr>
          <p:nvPr>
            <p:ph type="body" sz="quarter" idx="34" hasCustomPrompt="1"/>
          </p:nvPr>
        </p:nvSpPr>
        <p:spPr>
          <a:xfrm>
            <a:off x="1944286"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6" name="Bullets 3">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3" name="Caption 3">
            <a:extLst>
              <a:ext uri="{FF2B5EF4-FFF2-40B4-BE49-F238E27FC236}">
                <a16:creationId xmlns:a16="http://schemas.microsoft.com/office/drawing/2014/main" id="{6F360711-13BC-BE4F-9AF8-2EADB23241C9}"/>
              </a:ext>
            </a:extLst>
          </p:cNvPr>
          <p:cNvSpPr>
            <a:spLocks noGrp="1"/>
          </p:cNvSpPr>
          <p:nvPr>
            <p:ph type="body" sz="quarter" idx="35" hasCustomPrompt="1"/>
          </p:nvPr>
        </p:nvSpPr>
        <p:spPr>
          <a:xfrm>
            <a:off x="3734952"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5" name="Bullets 4">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8" name="Caption 4">
            <a:extLst>
              <a:ext uri="{FF2B5EF4-FFF2-40B4-BE49-F238E27FC236}">
                <a16:creationId xmlns:a16="http://schemas.microsoft.com/office/drawing/2014/main" id="{59E347D3-CDD7-8C4A-87D0-E5A9695AF2D9}"/>
              </a:ext>
            </a:extLst>
          </p:cNvPr>
          <p:cNvSpPr>
            <a:spLocks noGrp="1"/>
          </p:cNvSpPr>
          <p:nvPr>
            <p:ph type="body" sz="quarter" idx="36" hasCustomPrompt="1"/>
          </p:nvPr>
        </p:nvSpPr>
        <p:spPr>
          <a:xfrm>
            <a:off x="5545076"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4" name="Bullets 5">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9" name="Caption 5">
            <a:extLst>
              <a:ext uri="{FF2B5EF4-FFF2-40B4-BE49-F238E27FC236}">
                <a16:creationId xmlns:a16="http://schemas.microsoft.com/office/drawing/2014/main" id="{2688850F-B675-3D49-A922-78AD18ECD4FB}"/>
              </a:ext>
            </a:extLst>
          </p:cNvPr>
          <p:cNvSpPr>
            <a:spLocks noGrp="1"/>
          </p:cNvSpPr>
          <p:nvPr>
            <p:ph type="body" sz="quarter" idx="37" hasCustomPrompt="1"/>
          </p:nvPr>
        </p:nvSpPr>
        <p:spPr>
          <a:xfrm>
            <a:off x="7347667"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616675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wide boxes ">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6" name="Bullets 1">
            <a:extLst>
              <a:ext uri="{FF2B5EF4-FFF2-40B4-BE49-F238E27FC236}">
                <a16:creationId xmlns:a16="http://schemas.microsoft.com/office/drawing/2014/main" id="{937F786E-F07A-7757-65E7-B2BB3704D9BF}"/>
              </a:ext>
            </a:extLst>
          </p:cNvPr>
          <p:cNvSpPr>
            <a:spLocks noGrp="1"/>
          </p:cNvSpPr>
          <p:nvPr>
            <p:ph idx="13" hasCustomPrompt="1"/>
          </p:nvPr>
        </p:nvSpPr>
        <p:spPr>
          <a:xfrm>
            <a:off x="149313" y="1198878"/>
            <a:ext cx="4376334" cy="1639724"/>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5" hasCustomPrompt="1"/>
          </p:nvPr>
        </p:nvSpPr>
        <p:spPr>
          <a:xfrm>
            <a:off x="149313" y="2956224"/>
            <a:ext cx="4376295" cy="164102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3"/>
          <p:cNvSpPr>
            <a:spLocks noGrp="1"/>
          </p:cNvSpPr>
          <p:nvPr>
            <p:ph idx="12" hasCustomPrompt="1"/>
          </p:nvPr>
        </p:nvSpPr>
        <p:spPr>
          <a:xfrm>
            <a:off x="4615267" y="1198878"/>
            <a:ext cx="4376294" cy="163974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1" name="Bullets 4"/>
          <p:cNvSpPr>
            <a:spLocks noGrp="1"/>
          </p:cNvSpPr>
          <p:nvPr>
            <p:ph idx="14" hasCustomPrompt="1"/>
          </p:nvPr>
        </p:nvSpPr>
        <p:spPr>
          <a:xfrm>
            <a:off x="4615266" y="2956224"/>
            <a:ext cx="4376295" cy="163974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8200749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wid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3" y="1198878"/>
            <a:ext cx="8842247" cy="105156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5" hasCustomPrompt="1"/>
          </p:nvPr>
        </p:nvSpPr>
        <p:spPr>
          <a:xfrm>
            <a:off x="149313" y="2372435"/>
            <a:ext cx="8842248" cy="105156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Bullets 3">
            <a:extLst>
              <a:ext uri="{FF2B5EF4-FFF2-40B4-BE49-F238E27FC236}">
                <a16:creationId xmlns:a16="http://schemas.microsoft.com/office/drawing/2014/main" id="{BA9341F2-40B0-45A0-7F16-EA3079C9F7B4}"/>
              </a:ext>
            </a:extLst>
          </p:cNvPr>
          <p:cNvSpPr>
            <a:spLocks noGrp="1"/>
          </p:cNvSpPr>
          <p:nvPr>
            <p:ph idx="20" hasCustomPrompt="1"/>
          </p:nvPr>
        </p:nvSpPr>
        <p:spPr>
          <a:xfrm>
            <a:off x="149312" y="3551554"/>
            <a:ext cx="8842248" cy="1050315"/>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6838665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wide boxes blu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3" y="1198878"/>
            <a:ext cx="8842247" cy="1051560"/>
          </a:xfrm>
          <a:solidFill>
            <a:schemeClr val="accent2">
              <a:alpha val="5000"/>
            </a:schemeClr>
          </a:solidFill>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5" hasCustomPrompt="1"/>
          </p:nvPr>
        </p:nvSpPr>
        <p:spPr>
          <a:xfrm>
            <a:off x="149313" y="2372435"/>
            <a:ext cx="8842248" cy="1051560"/>
          </a:xfrm>
          <a:solidFill>
            <a:schemeClr val="accent2">
              <a:alpha val="5000"/>
            </a:schemeClr>
          </a:solidFill>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Bullets 3">
            <a:extLst>
              <a:ext uri="{FF2B5EF4-FFF2-40B4-BE49-F238E27FC236}">
                <a16:creationId xmlns:a16="http://schemas.microsoft.com/office/drawing/2014/main" id="{BA9341F2-40B0-45A0-7F16-EA3079C9F7B4}"/>
              </a:ext>
            </a:extLst>
          </p:cNvPr>
          <p:cNvSpPr>
            <a:spLocks noGrp="1"/>
          </p:cNvSpPr>
          <p:nvPr>
            <p:ph idx="20" hasCustomPrompt="1"/>
          </p:nvPr>
        </p:nvSpPr>
        <p:spPr>
          <a:xfrm>
            <a:off x="149312" y="3551554"/>
            <a:ext cx="8842248" cy="1050315"/>
          </a:xfrm>
          <a:prstGeom prst="rect">
            <a:avLst/>
          </a:prstGeom>
          <a:solidFill>
            <a:schemeClr val="accent2">
              <a:alpha val="5000"/>
            </a:schemeClr>
          </a:solidFill>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1902453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lumn, 4 wid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4" y="1198878"/>
            <a:ext cx="336485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5" hasCustomPrompt="1"/>
          </p:nvPr>
        </p:nvSpPr>
        <p:spPr>
          <a:xfrm>
            <a:off x="149313" y="2074128"/>
            <a:ext cx="336485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ullets 3">
            <a:extLst>
              <a:ext uri="{FF2B5EF4-FFF2-40B4-BE49-F238E27FC236}">
                <a16:creationId xmlns:a16="http://schemas.microsoft.com/office/drawing/2014/main" id="{7388DB21-5C9A-8E69-2346-2DA5CF757837}"/>
              </a:ext>
            </a:extLst>
          </p:cNvPr>
          <p:cNvSpPr>
            <a:spLocks noGrp="1"/>
          </p:cNvSpPr>
          <p:nvPr>
            <p:ph idx="21" hasCustomPrompt="1"/>
          </p:nvPr>
        </p:nvSpPr>
        <p:spPr>
          <a:xfrm>
            <a:off x="149312" y="2949378"/>
            <a:ext cx="336485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Bullets 4">
            <a:extLst>
              <a:ext uri="{FF2B5EF4-FFF2-40B4-BE49-F238E27FC236}">
                <a16:creationId xmlns:a16="http://schemas.microsoft.com/office/drawing/2014/main" id="{BA9341F2-40B0-45A0-7F16-EA3079C9F7B4}"/>
              </a:ext>
            </a:extLst>
          </p:cNvPr>
          <p:cNvSpPr>
            <a:spLocks noGrp="1"/>
          </p:cNvSpPr>
          <p:nvPr>
            <p:ph idx="20" hasCustomPrompt="1"/>
          </p:nvPr>
        </p:nvSpPr>
        <p:spPr>
          <a:xfrm>
            <a:off x="149312" y="3824629"/>
            <a:ext cx="3364852" cy="777240"/>
          </a:xfrm>
          <a:prstGeom prst="rect">
            <a:avLst/>
          </a:prstGeom>
          <a:ln>
            <a:solidFill>
              <a:srgbClr val="6CACE4">
                <a:alpha val="25000"/>
              </a:srgbClr>
            </a:solidFill>
          </a:ln>
        </p:spPr>
        <p:txBody>
          <a:bodyPr vert="horz" lIns="91440" tIns="45720" rIns="91440" bIns="45720" rtlCol="0">
            <a:no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Bullets 5">
            <a:extLst>
              <a:ext uri="{FF2B5EF4-FFF2-40B4-BE49-F238E27FC236}">
                <a16:creationId xmlns:a16="http://schemas.microsoft.com/office/drawing/2014/main" id="{B55A03D8-BF3C-EA33-E386-BE1AB7E74131}"/>
              </a:ext>
            </a:extLst>
          </p:cNvPr>
          <p:cNvSpPr>
            <a:spLocks noGrp="1"/>
          </p:cNvSpPr>
          <p:nvPr>
            <p:ph idx="22" hasCustomPrompt="1"/>
          </p:nvPr>
        </p:nvSpPr>
        <p:spPr>
          <a:xfrm>
            <a:off x="3612776" y="1198878"/>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ullets 6">
            <a:extLst>
              <a:ext uri="{FF2B5EF4-FFF2-40B4-BE49-F238E27FC236}">
                <a16:creationId xmlns:a16="http://schemas.microsoft.com/office/drawing/2014/main" id="{BDE70484-1C3A-9BEF-2626-816D53C37B4B}"/>
              </a:ext>
            </a:extLst>
          </p:cNvPr>
          <p:cNvSpPr>
            <a:spLocks noGrp="1"/>
          </p:cNvSpPr>
          <p:nvPr>
            <p:ph idx="23" hasCustomPrompt="1"/>
          </p:nvPr>
        </p:nvSpPr>
        <p:spPr>
          <a:xfrm>
            <a:off x="3612776" y="2074128"/>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Bullets 7">
            <a:extLst>
              <a:ext uri="{FF2B5EF4-FFF2-40B4-BE49-F238E27FC236}">
                <a16:creationId xmlns:a16="http://schemas.microsoft.com/office/drawing/2014/main" id="{30B2947A-07C3-A8BE-B98E-47C4111A3631}"/>
              </a:ext>
            </a:extLst>
          </p:cNvPr>
          <p:cNvSpPr>
            <a:spLocks noGrp="1"/>
          </p:cNvSpPr>
          <p:nvPr>
            <p:ph idx="24" hasCustomPrompt="1"/>
          </p:nvPr>
        </p:nvSpPr>
        <p:spPr>
          <a:xfrm>
            <a:off x="3612776" y="2944907"/>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2" name="Bullets 8">
            <a:extLst>
              <a:ext uri="{FF2B5EF4-FFF2-40B4-BE49-F238E27FC236}">
                <a16:creationId xmlns:a16="http://schemas.microsoft.com/office/drawing/2014/main" id="{10DE6241-9C1A-A450-6AEF-EF930F5F2137}"/>
              </a:ext>
            </a:extLst>
          </p:cNvPr>
          <p:cNvSpPr>
            <a:spLocks noGrp="1"/>
          </p:cNvSpPr>
          <p:nvPr>
            <p:ph idx="25" hasCustomPrompt="1"/>
          </p:nvPr>
        </p:nvSpPr>
        <p:spPr>
          <a:xfrm>
            <a:off x="3612776" y="3824629"/>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3632832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lumns, 2 row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4" y="1200151"/>
            <a:ext cx="2832014" cy="1636776"/>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2" name="Bullets 2">
            <a:extLst>
              <a:ext uri="{FF2B5EF4-FFF2-40B4-BE49-F238E27FC236}">
                <a16:creationId xmlns:a16="http://schemas.microsoft.com/office/drawing/2014/main" id="{52EFEDA7-4CE0-B378-B35B-4337800BEEA5}"/>
              </a:ext>
            </a:extLst>
          </p:cNvPr>
          <p:cNvSpPr>
            <a:spLocks noGrp="1"/>
          </p:cNvSpPr>
          <p:nvPr>
            <p:ph idx="15" hasCustomPrompt="1"/>
          </p:nvPr>
        </p:nvSpPr>
        <p:spPr>
          <a:xfrm>
            <a:off x="149312" y="2954953"/>
            <a:ext cx="2832013" cy="164102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3" name="Bullets 3"/>
          <p:cNvSpPr>
            <a:spLocks noGrp="1"/>
          </p:cNvSpPr>
          <p:nvPr>
            <p:ph idx="13" hasCustomPrompt="1"/>
          </p:nvPr>
        </p:nvSpPr>
        <p:spPr>
          <a:xfrm>
            <a:off x="3147643" y="1200151"/>
            <a:ext cx="2832014" cy="1636776"/>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5" name="Bullets 4">
            <a:extLst>
              <a:ext uri="{FF2B5EF4-FFF2-40B4-BE49-F238E27FC236}">
                <a16:creationId xmlns:a16="http://schemas.microsoft.com/office/drawing/2014/main" id="{AC884CB5-D63A-4E7C-787C-54F01AF94D3A}"/>
              </a:ext>
            </a:extLst>
          </p:cNvPr>
          <p:cNvSpPr>
            <a:spLocks noGrp="1"/>
          </p:cNvSpPr>
          <p:nvPr>
            <p:ph idx="14" hasCustomPrompt="1"/>
          </p:nvPr>
        </p:nvSpPr>
        <p:spPr>
          <a:xfrm>
            <a:off x="3147643" y="2956223"/>
            <a:ext cx="2832015" cy="164592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Bullets 5"/>
          <p:cNvSpPr>
            <a:spLocks noGrp="1"/>
          </p:cNvSpPr>
          <p:nvPr>
            <p:ph idx="12" hasCustomPrompt="1"/>
          </p:nvPr>
        </p:nvSpPr>
        <p:spPr>
          <a:xfrm>
            <a:off x="6159587" y="1200151"/>
            <a:ext cx="2832014" cy="1636776"/>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6" name="Bullets 6">
            <a:extLst>
              <a:ext uri="{FF2B5EF4-FFF2-40B4-BE49-F238E27FC236}">
                <a16:creationId xmlns:a16="http://schemas.microsoft.com/office/drawing/2014/main" id="{EF00ED13-1EFC-C0EC-6CE8-67F8A456982A}"/>
              </a:ext>
            </a:extLst>
          </p:cNvPr>
          <p:cNvSpPr>
            <a:spLocks noGrp="1"/>
          </p:cNvSpPr>
          <p:nvPr>
            <p:ph idx="21" hasCustomPrompt="1"/>
          </p:nvPr>
        </p:nvSpPr>
        <p:spPr>
          <a:xfrm>
            <a:off x="6159585" y="2956980"/>
            <a:ext cx="2832015" cy="164592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494412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columns, 2 rows, blu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4" y="1200151"/>
            <a:ext cx="2832014" cy="1636776"/>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2" name="Bullets 2">
            <a:extLst>
              <a:ext uri="{FF2B5EF4-FFF2-40B4-BE49-F238E27FC236}">
                <a16:creationId xmlns:a16="http://schemas.microsoft.com/office/drawing/2014/main" id="{52EFEDA7-4CE0-B378-B35B-4337800BEEA5}"/>
              </a:ext>
            </a:extLst>
          </p:cNvPr>
          <p:cNvSpPr>
            <a:spLocks noGrp="1"/>
          </p:cNvSpPr>
          <p:nvPr>
            <p:ph idx="15" hasCustomPrompt="1"/>
          </p:nvPr>
        </p:nvSpPr>
        <p:spPr>
          <a:xfrm>
            <a:off x="149312" y="2954953"/>
            <a:ext cx="2832013" cy="1641020"/>
          </a:xfrm>
          <a:solidFill>
            <a:schemeClr val="accent2">
              <a:alpha val="5000"/>
            </a:schemeClr>
          </a:solidFill>
          <a:ln>
            <a:solidFill>
              <a:srgbClr val="6CACE4">
                <a:alpha val="20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3" name="Bullets 3"/>
          <p:cNvSpPr>
            <a:spLocks noGrp="1"/>
          </p:cNvSpPr>
          <p:nvPr>
            <p:ph idx="13" hasCustomPrompt="1"/>
          </p:nvPr>
        </p:nvSpPr>
        <p:spPr>
          <a:xfrm>
            <a:off x="3147644" y="1200151"/>
            <a:ext cx="2832014" cy="1636776"/>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5" name="Bullets 4">
            <a:extLst>
              <a:ext uri="{FF2B5EF4-FFF2-40B4-BE49-F238E27FC236}">
                <a16:creationId xmlns:a16="http://schemas.microsoft.com/office/drawing/2014/main" id="{AC884CB5-D63A-4E7C-787C-54F01AF94D3A}"/>
              </a:ext>
            </a:extLst>
          </p:cNvPr>
          <p:cNvSpPr>
            <a:spLocks noGrp="1"/>
          </p:cNvSpPr>
          <p:nvPr>
            <p:ph idx="14" hasCustomPrompt="1"/>
          </p:nvPr>
        </p:nvSpPr>
        <p:spPr>
          <a:xfrm>
            <a:off x="3147644" y="2956223"/>
            <a:ext cx="2832014"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Bullets 5"/>
          <p:cNvSpPr>
            <a:spLocks noGrp="1"/>
          </p:cNvSpPr>
          <p:nvPr>
            <p:ph idx="12" hasCustomPrompt="1"/>
          </p:nvPr>
        </p:nvSpPr>
        <p:spPr>
          <a:xfrm>
            <a:off x="6159587" y="1200151"/>
            <a:ext cx="2832014" cy="1636776"/>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6" name="Bullets 6">
            <a:extLst>
              <a:ext uri="{FF2B5EF4-FFF2-40B4-BE49-F238E27FC236}">
                <a16:creationId xmlns:a16="http://schemas.microsoft.com/office/drawing/2014/main" id="{EF00ED13-1EFC-C0EC-6CE8-67F8A456982A}"/>
              </a:ext>
            </a:extLst>
          </p:cNvPr>
          <p:cNvSpPr>
            <a:spLocks noGrp="1"/>
          </p:cNvSpPr>
          <p:nvPr>
            <p:ph idx="21" hasCustomPrompt="1"/>
          </p:nvPr>
        </p:nvSpPr>
        <p:spPr>
          <a:xfrm>
            <a:off x="6159586" y="2956980"/>
            <a:ext cx="2832014"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1867598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3 columns, 2 rows, blu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3" y="1200151"/>
            <a:ext cx="2103120" cy="1645920"/>
          </a:xfrm>
          <a:prstGeom prst="rect">
            <a:avLst/>
          </a:prstGeom>
          <a:noFill/>
          <a:ln>
            <a:no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2" name="Bullets 2">
            <a:extLst>
              <a:ext uri="{FF2B5EF4-FFF2-40B4-BE49-F238E27FC236}">
                <a16:creationId xmlns:a16="http://schemas.microsoft.com/office/drawing/2014/main" id="{52EFEDA7-4CE0-B378-B35B-4337800BEEA5}"/>
              </a:ext>
            </a:extLst>
          </p:cNvPr>
          <p:cNvSpPr>
            <a:spLocks noGrp="1"/>
          </p:cNvSpPr>
          <p:nvPr>
            <p:ph idx="15" hasCustomPrompt="1"/>
          </p:nvPr>
        </p:nvSpPr>
        <p:spPr>
          <a:xfrm>
            <a:off x="149313" y="2954953"/>
            <a:ext cx="2103120" cy="1645920"/>
          </a:xfrm>
          <a:solidFill>
            <a:schemeClr val="accent2">
              <a:alpha val="5000"/>
            </a:schemeClr>
          </a:solidFill>
          <a:ln>
            <a:solidFill>
              <a:srgbClr val="6CACE4">
                <a:alpha val="20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3" name="Bullets 3"/>
          <p:cNvSpPr>
            <a:spLocks noGrp="1"/>
          </p:cNvSpPr>
          <p:nvPr>
            <p:ph idx="13" hasCustomPrompt="1"/>
          </p:nvPr>
        </p:nvSpPr>
        <p:spPr>
          <a:xfrm>
            <a:off x="2395689" y="1200151"/>
            <a:ext cx="2103120" cy="1645920"/>
          </a:xfrm>
          <a:prstGeom prst="rect">
            <a:avLst/>
          </a:prstGeom>
          <a:noFill/>
          <a:ln>
            <a:no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5" name="Bullets 4">
            <a:extLst>
              <a:ext uri="{FF2B5EF4-FFF2-40B4-BE49-F238E27FC236}">
                <a16:creationId xmlns:a16="http://schemas.microsoft.com/office/drawing/2014/main" id="{AC884CB5-D63A-4E7C-787C-54F01AF94D3A}"/>
              </a:ext>
            </a:extLst>
          </p:cNvPr>
          <p:cNvSpPr>
            <a:spLocks noGrp="1"/>
          </p:cNvSpPr>
          <p:nvPr>
            <p:ph idx="14" hasCustomPrompt="1"/>
          </p:nvPr>
        </p:nvSpPr>
        <p:spPr>
          <a:xfrm>
            <a:off x="2395689" y="2956223"/>
            <a:ext cx="2103120"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Bullets 3">
            <a:extLst>
              <a:ext uri="{FF2B5EF4-FFF2-40B4-BE49-F238E27FC236}">
                <a16:creationId xmlns:a16="http://schemas.microsoft.com/office/drawing/2014/main" id="{FB0C8BE3-08D4-7523-B952-46848F37C43B}"/>
              </a:ext>
            </a:extLst>
          </p:cNvPr>
          <p:cNvSpPr>
            <a:spLocks noGrp="1"/>
          </p:cNvSpPr>
          <p:nvPr>
            <p:ph idx="22" hasCustomPrompt="1"/>
          </p:nvPr>
        </p:nvSpPr>
        <p:spPr>
          <a:xfrm>
            <a:off x="4642065" y="1200908"/>
            <a:ext cx="2103120" cy="1645920"/>
          </a:xfrm>
          <a:prstGeom prst="rect">
            <a:avLst/>
          </a:prstGeom>
          <a:noFill/>
          <a:ln>
            <a:no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8" name="Bullets 4">
            <a:extLst>
              <a:ext uri="{FF2B5EF4-FFF2-40B4-BE49-F238E27FC236}">
                <a16:creationId xmlns:a16="http://schemas.microsoft.com/office/drawing/2014/main" id="{F9074755-8FDE-0539-DCB1-D4F1328B43F6}"/>
              </a:ext>
            </a:extLst>
          </p:cNvPr>
          <p:cNvSpPr>
            <a:spLocks noGrp="1"/>
          </p:cNvSpPr>
          <p:nvPr>
            <p:ph idx="23" hasCustomPrompt="1"/>
          </p:nvPr>
        </p:nvSpPr>
        <p:spPr>
          <a:xfrm>
            <a:off x="4642065" y="2966547"/>
            <a:ext cx="2103120"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Bullets 5"/>
          <p:cNvSpPr>
            <a:spLocks noGrp="1"/>
          </p:cNvSpPr>
          <p:nvPr>
            <p:ph idx="12" hasCustomPrompt="1"/>
          </p:nvPr>
        </p:nvSpPr>
        <p:spPr>
          <a:xfrm>
            <a:off x="6888441" y="1200151"/>
            <a:ext cx="2103120" cy="1645920"/>
          </a:xfrm>
          <a:prstGeom prst="rect">
            <a:avLst/>
          </a:prstGeom>
          <a:noFill/>
          <a:ln>
            <a:no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6" name="Bullets 6">
            <a:extLst>
              <a:ext uri="{FF2B5EF4-FFF2-40B4-BE49-F238E27FC236}">
                <a16:creationId xmlns:a16="http://schemas.microsoft.com/office/drawing/2014/main" id="{EF00ED13-1EFC-C0EC-6CE8-67F8A456982A}"/>
              </a:ext>
            </a:extLst>
          </p:cNvPr>
          <p:cNvSpPr>
            <a:spLocks noGrp="1"/>
          </p:cNvSpPr>
          <p:nvPr>
            <p:ph idx="21" hasCustomPrompt="1"/>
          </p:nvPr>
        </p:nvSpPr>
        <p:spPr>
          <a:xfrm>
            <a:off x="6878209" y="2956980"/>
            <a:ext cx="2103120"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0049957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columns, 6 row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5"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9" name="Bullets 2"/>
          <p:cNvSpPr>
            <a:spLocks noGrp="1"/>
          </p:cNvSpPr>
          <p:nvPr>
            <p:ph idx="15" hasCustomPrompt="1"/>
          </p:nvPr>
        </p:nvSpPr>
        <p:spPr>
          <a:xfrm>
            <a:off x="149314"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7" name="Bullets 3"/>
          <p:cNvSpPr>
            <a:spLocks noGrp="1"/>
          </p:cNvSpPr>
          <p:nvPr>
            <p:ph idx="12" hasCustomPrompt="1"/>
          </p:nvPr>
        </p:nvSpPr>
        <p:spPr>
          <a:xfrm>
            <a:off x="149315"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1" name="Bullets 4"/>
          <p:cNvSpPr>
            <a:spLocks noGrp="1"/>
          </p:cNvSpPr>
          <p:nvPr>
            <p:ph idx="14" hasCustomPrompt="1"/>
          </p:nvPr>
        </p:nvSpPr>
        <p:spPr>
          <a:xfrm>
            <a:off x="149315"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 name="Bullets 5">
            <a:extLst>
              <a:ext uri="{FF2B5EF4-FFF2-40B4-BE49-F238E27FC236}">
                <a16:creationId xmlns:a16="http://schemas.microsoft.com/office/drawing/2014/main" id="{80992D77-4382-8BBB-F325-4C3FB5F27354}"/>
              </a:ext>
            </a:extLst>
          </p:cNvPr>
          <p:cNvSpPr>
            <a:spLocks noGrp="1"/>
          </p:cNvSpPr>
          <p:nvPr>
            <p:ph idx="20" hasCustomPrompt="1"/>
          </p:nvPr>
        </p:nvSpPr>
        <p:spPr>
          <a:xfrm>
            <a:off x="149313"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9" name="Bullets 6">
            <a:extLst>
              <a:ext uri="{FF2B5EF4-FFF2-40B4-BE49-F238E27FC236}">
                <a16:creationId xmlns:a16="http://schemas.microsoft.com/office/drawing/2014/main" id="{CB34F5D8-E40F-7EED-1268-D1FFE2A21735}"/>
              </a:ext>
            </a:extLst>
          </p:cNvPr>
          <p:cNvSpPr>
            <a:spLocks noGrp="1"/>
          </p:cNvSpPr>
          <p:nvPr>
            <p:ph idx="40" hasCustomPrompt="1"/>
          </p:nvPr>
        </p:nvSpPr>
        <p:spPr>
          <a:xfrm>
            <a:off x="149313"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6" name="Bullets 7">
            <a:extLst>
              <a:ext uri="{FF2B5EF4-FFF2-40B4-BE49-F238E27FC236}">
                <a16:creationId xmlns:a16="http://schemas.microsoft.com/office/drawing/2014/main" id="{AB9F5C14-A070-5105-9625-6373FC44DE03}"/>
              </a:ext>
            </a:extLst>
          </p:cNvPr>
          <p:cNvSpPr>
            <a:spLocks noGrp="1"/>
          </p:cNvSpPr>
          <p:nvPr>
            <p:ph idx="22" hasCustomPrompt="1"/>
          </p:nvPr>
        </p:nvSpPr>
        <p:spPr>
          <a:xfrm>
            <a:off x="2560320"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0" name="Bullets 8">
            <a:extLst>
              <a:ext uri="{FF2B5EF4-FFF2-40B4-BE49-F238E27FC236}">
                <a16:creationId xmlns:a16="http://schemas.microsoft.com/office/drawing/2014/main" id="{9EDB7497-DFEC-0C05-FB65-D9CDF60BF154}"/>
              </a:ext>
            </a:extLst>
          </p:cNvPr>
          <p:cNvSpPr>
            <a:spLocks noGrp="1"/>
          </p:cNvSpPr>
          <p:nvPr>
            <p:ph idx="23" hasCustomPrompt="1"/>
          </p:nvPr>
        </p:nvSpPr>
        <p:spPr>
          <a:xfrm>
            <a:off x="2560320"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2" name="Bullets 9">
            <a:extLst>
              <a:ext uri="{FF2B5EF4-FFF2-40B4-BE49-F238E27FC236}">
                <a16:creationId xmlns:a16="http://schemas.microsoft.com/office/drawing/2014/main" id="{8E0CBBA1-6351-9853-B8C9-DA6ED0EA239A}"/>
              </a:ext>
            </a:extLst>
          </p:cNvPr>
          <p:cNvSpPr>
            <a:spLocks noGrp="1"/>
          </p:cNvSpPr>
          <p:nvPr>
            <p:ph idx="24" hasCustomPrompt="1"/>
          </p:nvPr>
        </p:nvSpPr>
        <p:spPr>
          <a:xfrm>
            <a:off x="2560320"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3" name="Bullets 10">
            <a:extLst>
              <a:ext uri="{FF2B5EF4-FFF2-40B4-BE49-F238E27FC236}">
                <a16:creationId xmlns:a16="http://schemas.microsoft.com/office/drawing/2014/main" id="{86A1CA00-9F60-1D38-B7B6-2A8B8F54EB34}"/>
              </a:ext>
            </a:extLst>
          </p:cNvPr>
          <p:cNvSpPr>
            <a:spLocks noGrp="1"/>
          </p:cNvSpPr>
          <p:nvPr>
            <p:ph idx="25" hasCustomPrompt="1"/>
          </p:nvPr>
        </p:nvSpPr>
        <p:spPr>
          <a:xfrm>
            <a:off x="2560320"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4" name="Bullets 11">
            <a:extLst>
              <a:ext uri="{FF2B5EF4-FFF2-40B4-BE49-F238E27FC236}">
                <a16:creationId xmlns:a16="http://schemas.microsoft.com/office/drawing/2014/main" id="{6583C17B-E988-0B02-8339-42B229A1F82A}"/>
              </a:ext>
            </a:extLst>
          </p:cNvPr>
          <p:cNvSpPr>
            <a:spLocks noGrp="1"/>
          </p:cNvSpPr>
          <p:nvPr>
            <p:ph idx="26" hasCustomPrompt="1"/>
          </p:nvPr>
        </p:nvSpPr>
        <p:spPr>
          <a:xfrm>
            <a:off x="2560320"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5" name="Bullets 12">
            <a:extLst>
              <a:ext uri="{FF2B5EF4-FFF2-40B4-BE49-F238E27FC236}">
                <a16:creationId xmlns:a16="http://schemas.microsoft.com/office/drawing/2014/main" id="{F3CED13F-3298-226E-2DC8-234078717E9E}"/>
              </a:ext>
            </a:extLst>
          </p:cNvPr>
          <p:cNvSpPr>
            <a:spLocks noGrp="1"/>
          </p:cNvSpPr>
          <p:nvPr>
            <p:ph idx="27" hasCustomPrompt="1"/>
          </p:nvPr>
        </p:nvSpPr>
        <p:spPr>
          <a:xfrm>
            <a:off x="2560320"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7" name="Bullets 13">
            <a:extLst>
              <a:ext uri="{FF2B5EF4-FFF2-40B4-BE49-F238E27FC236}">
                <a16:creationId xmlns:a16="http://schemas.microsoft.com/office/drawing/2014/main" id="{12978029-4CF9-A1D6-9940-92A4BF1C2B38}"/>
              </a:ext>
            </a:extLst>
          </p:cNvPr>
          <p:cNvSpPr>
            <a:spLocks noGrp="1"/>
          </p:cNvSpPr>
          <p:nvPr>
            <p:ph idx="28" hasCustomPrompt="1"/>
          </p:nvPr>
        </p:nvSpPr>
        <p:spPr>
          <a:xfrm>
            <a:off x="4962107"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8" name="Bullets 14">
            <a:extLst>
              <a:ext uri="{FF2B5EF4-FFF2-40B4-BE49-F238E27FC236}">
                <a16:creationId xmlns:a16="http://schemas.microsoft.com/office/drawing/2014/main" id="{7CD8FECB-C160-D387-B8D5-5009258870AF}"/>
              </a:ext>
            </a:extLst>
          </p:cNvPr>
          <p:cNvSpPr>
            <a:spLocks noGrp="1"/>
          </p:cNvSpPr>
          <p:nvPr>
            <p:ph idx="29" hasCustomPrompt="1"/>
          </p:nvPr>
        </p:nvSpPr>
        <p:spPr>
          <a:xfrm>
            <a:off x="4962106"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9" name="Bullets 15">
            <a:extLst>
              <a:ext uri="{FF2B5EF4-FFF2-40B4-BE49-F238E27FC236}">
                <a16:creationId xmlns:a16="http://schemas.microsoft.com/office/drawing/2014/main" id="{52646E62-2EF0-1640-8112-1B370C2EBF7A}"/>
              </a:ext>
            </a:extLst>
          </p:cNvPr>
          <p:cNvSpPr>
            <a:spLocks noGrp="1"/>
          </p:cNvSpPr>
          <p:nvPr>
            <p:ph idx="30" hasCustomPrompt="1"/>
          </p:nvPr>
        </p:nvSpPr>
        <p:spPr>
          <a:xfrm>
            <a:off x="4962107"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0" name="Bullets 16">
            <a:extLst>
              <a:ext uri="{FF2B5EF4-FFF2-40B4-BE49-F238E27FC236}">
                <a16:creationId xmlns:a16="http://schemas.microsoft.com/office/drawing/2014/main" id="{82D2ECFC-5EDF-860F-594C-3587D0612CC0}"/>
              </a:ext>
            </a:extLst>
          </p:cNvPr>
          <p:cNvSpPr>
            <a:spLocks noGrp="1"/>
          </p:cNvSpPr>
          <p:nvPr>
            <p:ph idx="31" hasCustomPrompt="1"/>
          </p:nvPr>
        </p:nvSpPr>
        <p:spPr>
          <a:xfrm>
            <a:off x="4962107"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1" name="Bullets 17">
            <a:extLst>
              <a:ext uri="{FF2B5EF4-FFF2-40B4-BE49-F238E27FC236}">
                <a16:creationId xmlns:a16="http://schemas.microsoft.com/office/drawing/2014/main" id="{4EC88C21-D124-47A5-B8F3-211EF2A0C65B}"/>
              </a:ext>
            </a:extLst>
          </p:cNvPr>
          <p:cNvSpPr>
            <a:spLocks noGrp="1"/>
          </p:cNvSpPr>
          <p:nvPr>
            <p:ph idx="32" hasCustomPrompt="1"/>
          </p:nvPr>
        </p:nvSpPr>
        <p:spPr>
          <a:xfrm>
            <a:off x="4962105"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2" name="Bullets 18">
            <a:extLst>
              <a:ext uri="{FF2B5EF4-FFF2-40B4-BE49-F238E27FC236}">
                <a16:creationId xmlns:a16="http://schemas.microsoft.com/office/drawing/2014/main" id="{C31686C5-FBB1-6266-560B-FDBE79A4BC63}"/>
              </a:ext>
            </a:extLst>
          </p:cNvPr>
          <p:cNvSpPr>
            <a:spLocks noGrp="1"/>
          </p:cNvSpPr>
          <p:nvPr>
            <p:ph idx="33" hasCustomPrompt="1"/>
          </p:nvPr>
        </p:nvSpPr>
        <p:spPr>
          <a:xfrm>
            <a:off x="4962105"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3" name="Bullets 19">
            <a:extLst>
              <a:ext uri="{FF2B5EF4-FFF2-40B4-BE49-F238E27FC236}">
                <a16:creationId xmlns:a16="http://schemas.microsoft.com/office/drawing/2014/main" id="{4DE40F4F-7558-C0B4-802B-37890A49CECF}"/>
              </a:ext>
            </a:extLst>
          </p:cNvPr>
          <p:cNvSpPr>
            <a:spLocks noGrp="1"/>
          </p:cNvSpPr>
          <p:nvPr>
            <p:ph idx="34" hasCustomPrompt="1"/>
          </p:nvPr>
        </p:nvSpPr>
        <p:spPr>
          <a:xfrm>
            <a:off x="7373112"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24" name="Bullets 20">
            <a:extLst>
              <a:ext uri="{FF2B5EF4-FFF2-40B4-BE49-F238E27FC236}">
                <a16:creationId xmlns:a16="http://schemas.microsoft.com/office/drawing/2014/main" id="{FBDBC842-A5CB-A300-6D9E-E0A86ED4DEBF}"/>
              </a:ext>
            </a:extLst>
          </p:cNvPr>
          <p:cNvSpPr>
            <a:spLocks noGrp="1"/>
          </p:cNvSpPr>
          <p:nvPr>
            <p:ph idx="35" hasCustomPrompt="1"/>
          </p:nvPr>
        </p:nvSpPr>
        <p:spPr>
          <a:xfrm>
            <a:off x="7373112"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25" name="Bullets 21">
            <a:extLst>
              <a:ext uri="{FF2B5EF4-FFF2-40B4-BE49-F238E27FC236}">
                <a16:creationId xmlns:a16="http://schemas.microsoft.com/office/drawing/2014/main" id="{B9B070B1-9A7A-3999-F1EE-03755B0CE006}"/>
              </a:ext>
            </a:extLst>
          </p:cNvPr>
          <p:cNvSpPr>
            <a:spLocks noGrp="1"/>
          </p:cNvSpPr>
          <p:nvPr>
            <p:ph idx="36" hasCustomPrompt="1"/>
          </p:nvPr>
        </p:nvSpPr>
        <p:spPr>
          <a:xfrm>
            <a:off x="7373112"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6" name="Bullets 22">
            <a:extLst>
              <a:ext uri="{FF2B5EF4-FFF2-40B4-BE49-F238E27FC236}">
                <a16:creationId xmlns:a16="http://schemas.microsoft.com/office/drawing/2014/main" id="{4416BEC2-16A2-45B0-5A87-ED715270B14F}"/>
              </a:ext>
            </a:extLst>
          </p:cNvPr>
          <p:cNvSpPr>
            <a:spLocks noGrp="1"/>
          </p:cNvSpPr>
          <p:nvPr>
            <p:ph idx="37" hasCustomPrompt="1"/>
          </p:nvPr>
        </p:nvSpPr>
        <p:spPr>
          <a:xfrm>
            <a:off x="7373112"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7" name="Bullets 23">
            <a:extLst>
              <a:ext uri="{FF2B5EF4-FFF2-40B4-BE49-F238E27FC236}">
                <a16:creationId xmlns:a16="http://schemas.microsoft.com/office/drawing/2014/main" id="{9B2C0B27-B05C-E85E-6FD4-7FC29F303D52}"/>
              </a:ext>
            </a:extLst>
          </p:cNvPr>
          <p:cNvSpPr>
            <a:spLocks noGrp="1"/>
          </p:cNvSpPr>
          <p:nvPr>
            <p:ph idx="38" hasCustomPrompt="1"/>
          </p:nvPr>
        </p:nvSpPr>
        <p:spPr>
          <a:xfrm>
            <a:off x="7373112"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8" name="Bullets 24">
            <a:extLst>
              <a:ext uri="{FF2B5EF4-FFF2-40B4-BE49-F238E27FC236}">
                <a16:creationId xmlns:a16="http://schemas.microsoft.com/office/drawing/2014/main" id="{6E03F094-2F82-688F-18BE-556F4F537A7A}"/>
              </a:ext>
            </a:extLst>
          </p:cNvPr>
          <p:cNvSpPr>
            <a:spLocks noGrp="1"/>
          </p:cNvSpPr>
          <p:nvPr>
            <p:ph idx="39" hasCustomPrompt="1"/>
          </p:nvPr>
        </p:nvSpPr>
        <p:spPr>
          <a:xfrm>
            <a:off x="7373112"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973298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with headshot">
    <p:spTree>
      <p:nvGrpSpPr>
        <p:cNvPr id="1" name=""/>
        <p:cNvGrpSpPr/>
        <p:nvPr/>
      </p:nvGrpSpPr>
      <p:grpSpPr>
        <a:xfrm>
          <a:off x="0" y="0"/>
          <a:ext cx="0" cy="0"/>
          <a:chOff x="0" y="0"/>
          <a:chExt cx="0" cy="0"/>
        </a:xfrm>
      </p:grpSpPr>
      <p:sp>
        <p:nvSpPr>
          <p:cNvPr id="4" name="Decorative bar">
            <a:extLst>
              <a:ext uri="{FF2B5EF4-FFF2-40B4-BE49-F238E27FC236}">
                <a16:creationId xmlns:a16="http://schemas.microsoft.com/office/drawing/2014/main" id="{BD132701-7BD1-BB69-31C5-E14DAE63E8D0}"/>
              </a:ext>
              <a:ext uri="{C183D7F6-B498-43B3-948B-1728B52AA6E4}">
                <adec:decorative xmlns:adec="http://schemas.microsoft.com/office/drawing/2017/decorative" val="1"/>
              </a:ext>
            </a:extLst>
          </p:cNvPr>
          <p:cNvSpPr/>
          <p:nvPr userDrawn="1"/>
        </p:nvSpPr>
        <p:spPr>
          <a:xfrm>
            <a:off x="1828800" y="1472513"/>
            <a:ext cx="73152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Decorative line">
            <a:extLst>
              <a:ext uri="{FF2B5EF4-FFF2-40B4-BE49-F238E27FC236}">
                <a16:creationId xmlns:a16="http://schemas.microsoft.com/office/drawing/2014/main" id="{9E5811FD-A6C6-FABD-43C2-4A80A5E9E2B2}"/>
              </a:ext>
            </a:extLst>
          </p:cNvPr>
          <p:cNvSpPr/>
          <p:nvPr userDrawn="1"/>
        </p:nvSpPr>
        <p:spPr>
          <a:xfrm>
            <a:off x="1826735" y="2313761"/>
            <a:ext cx="73152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6C248-7ED8-B083-7A2D-55F99407809E}"/>
              </a:ext>
            </a:extLst>
          </p:cNvPr>
          <p:cNvSpPr>
            <a:spLocks noGrp="1"/>
          </p:cNvSpPr>
          <p:nvPr>
            <p:ph type="title"/>
          </p:nvPr>
        </p:nvSpPr>
        <p:spPr>
          <a:xfrm>
            <a:off x="1824670" y="1472513"/>
            <a:ext cx="4498848"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a:p>
        </p:txBody>
      </p:sp>
      <p:sp>
        <p:nvSpPr>
          <p:cNvPr id="6" name="Faculty photo">
            <a:extLst>
              <a:ext uri="{FF2B5EF4-FFF2-40B4-BE49-F238E27FC236}">
                <a16:creationId xmlns:a16="http://schemas.microsoft.com/office/drawing/2014/main" id="{CCEDD7B8-D540-A839-6B34-DEC9AD13791A}"/>
              </a:ext>
            </a:extLst>
          </p:cNvPr>
          <p:cNvSpPr>
            <a:spLocks noGrp="1"/>
          </p:cNvSpPr>
          <p:nvPr>
            <p:ph type="pic" sz="quarter" idx="11"/>
          </p:nvPr>
        </p:nvSpPr>
        <p:spPr>
          <a:xfrm>
            <a:off x="6310927" y="939248"/>
            <a:ext cx="2275134" cy="2005430"/>
          </a:xfrm>
          <a:prstGeom prst="rect">
            <a:avLst/>
          </a:prstGeom>
          <a:ln w="38100">
            <a:solidFill>
              <a:schemeClr val="accent3"/>
            </a:solidFill>
            <a:miter lim="800000"/>
          </a:ln>
        </p:spPr>
        <p:txBody>
          <a:bodyPr/>
          <a:lstStyle>
            <a:lvl1pPr marL="0" indent="0">
              <a:buFontTx/>
              <a:buNone/>
              <a:defRPr sz="1800">
                <a:solidFill>
                  <a:schemeClr val="bg1"/>
                </a:solidFill>
                <a:latin typeface="Calibri" panose="020F0502020204030204" pitchFamily="34" charset="0"/>
                <a:cs typeface="Calibri" panose="020F0502020204030204" pitchFamily="34" charset="0"/>
              </a:defRPr>
            </a:lvl1pPr>
          </a:lstStyle>
          <a:p>
            <a:r>
              <a:rPr lang="en-US"/>
              <a:t>Click icon to add picture</a:t>
            </a:r>
          </a:p>
        </p:txBody>
      </p:sp>
      <p:sp>
        <p:nvSpPr>
          <p:cNvPr id="7" name="Faculty name">
            <a:extLst>
              <a:ext uri="{FF2B5EF4-FFF2-40B4-BE49-F238E27FC236}">
                <a16:creationId xmlns:a16="http://schemas.microsoft.com/office/drawing/2014/main" id="{14892DC7-87BF-693A-8DA8-545D4D0ECBDC}"/>
              </a:ext>
            </a:extLst>
          </p:cNvPr>
          <p:cNvSpPr>
            <a:spLocks noGrp="1"/>
          </p:cNvSpPr>
          <p:nvPr>
            <p:ph idx="12" hasCustomPrompt="1"/>
          </p:nvPr>
        </p:nvSpPr>
        <p:spPr>
          <a:xfrm>
            <a:off x="5932776" y="3043437"/>
            <a:ext cx="3031435" cy="280036"/>
          </a:xfrm>
          <a:prstGeom prst="rect">
            <a:avLst/>
          </a:prstGeom>
          <a:noFill/>
          <a:ln w="9525" cap="flat" cmpd="sng" algn="ctr">
            <a:noFill/>
            <a:prstDash val="solid"/>
            <a:miter lim="800000"/>
            <a:headEnd type="none" w="med" len="med"/>
            <a:tailEnd type="none" w="med" len="med"/>
          </a:ln>
        </p:spPr>
        <p:txBody>
          <a:bodyPr lIns="0" tIns="0" rIns="0" bIns="0" anchor="t">
            <a:normAutofit/>
          </a:bodyPr>
          <a:lstStyle>
            <a:lvl1pPr marL="0" marR="0" indent="0" algn="ctr"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000" baseline="0">
                <a:solidFill>
                  <a:schemeClr val="bg1"/>
                </a:solidFill>
                <a:latin typeface="Georgia" panose="02040502050405020303" pitchFamily="18" charset="0"/>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faculty name</a:t>
            </a:r>
          </a:p>
        </p:txBody>
      </p:sp>
      <p:sp>
        <p:nvSpPr>
          <p:cNvPr id="8" name="Source">
            <a:extLst>
              <a:ext uri="{FF2B5EF4-FFF2-40B4-BE49-F238E27FC236}">
                <a16:creationId xmlns:a16="http://schemas.microsoft.com/office/drawing/2014/main" id="{087F9B04-6EC3-3417-BB1B-8A4E87429F31}"/>
              </a:ext>
            </a:extLst>
          </p:cNvPr>
          <p:cNvSpPr>
            <a:spLocks noGrp="1"/>
          </p:cNvSpPr>
          <p:nvPr>
            <p:ph type="body" sz="quarter" idx="14"/>
          </p:nvPr>
        </p:nvSpPr>
        <p:spPr>
          <a:xfrm>
            <a:off x="149223" y="4795065"/>
            <a:ext cx="5257800" cy="274320"/>
          </a:xfrm>
          <a:prstGeom prst="rect">
            <a:avLst/>
          </a:prstGeom>
        </p:spPr>
        <p:txBody>
          <a:bodyPr lIns="0" tIns="0" rIns="0" bIns="0" anchor="b"/>
          <a:lstStyle>
            <a:lvl1pPr marL="0" indent="0">
              <a:buFontTx/>
              <a:buNone/>
              <a:defRPr sz="8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4218899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rge photo or table">
    <p:spTree>
      <p:nvGrpSpPr>
        <p:cNvPr id="1" name=""/>
        <p:cNvGrpSpPr/>
        <p:nvPr/>
      </p:nvGrpSpPr>
      <p:grpSpPr>
        <a:xfrm>
          <a:off x="0" y="0"/>
          <a:ext cx="0" cy="0"/>
          <a:chOff x="0" y="0"/>
          <a:chExt cx="0" cy="0"/>
        </a:xfrm>
      </p:grpSpPr>
      <p:sp>
        <p:nvSpPr>
          <p:cNvPr id="7"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Image">
            <a:extLst>
              <a:ext uri="{FF2B5EF4-FFF2-40B4-BE49-F238E27FC236}">
                <a16:creationId xmlns:a16="http://schemas.microsoft.com/office/drawing/2014/main" id="{02EA4496-355A-B54A-BBF9-F684A72148AE}"/>
              </a:ext>
            </a:extLst>
          </p:cNvPr>
          <p:cNvSpPr>
            <a:spLocks noGrp="1"/>
          </p:cNvSpPr>
          <p:nvPr>
            <p:ph sz="quarter" idx="15"/>
          </p:nvPr>
        </p:nvSpPr>
        <p:spPr>
          <a:xfrm>
            <a:off x="0" y="1051789"/>
            <a:ext cx="9144000" cy="4096512"/>
          </a:xfrm>
          <a:ln>
            <a:noFill/>
          </a:ln>
        </p:spPr>
        <p:txBody>
          <a:bodyPr/>
          <a:lstStyle>
            <a:lvl1pPr marL="0" indent="0">
              <a:buFontTx/>
              <a:buNone/>
              <a:defRPr/>
            </a:lvl1pPr>
          </a:lstStyle>
          <a:p>
            <a:pPr lvl="0"/>
            <a:r>
              <a:rPr lang="en-US"/>
              <a:t>Click to edit Master text styles</a:t>
            </a:r>
          </a:p>
        </p:txBody>
      </p:sp>
      <p:sp>
        <p:nvSpPr>
          <p:cNvPr id="4" name="Source">
            <a:extLst>
              <a:ext uri="{FF2B5EF4-FFF2-40B4-BE49-F238E27FC236}">
                <a16:creationId xmlns:a16="http://schemas.microsoft.com/office/drawing/2014/main" id="{998FDB8B-7631-71F8-C036-3697FA5ABB38}"/>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F83A9E29-5FE0-3D4D-94E8-4C25C00D63D5}"/>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7881325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large photo or table">
    <p:spTree>
      <p:nvGrpSpPr>
        <p:cNvPr id="1" name=""/>
        <p:cNvGrpSpPr/>
        <p:nvPr/>
      </p:nvGrpSpPr>
      <p:grpSpPr>
        <a:xfrm>
          <a:off x="0" y="0"/>
          <a:ext cx="0" cy="0"/>
          <a:chOff x="0" y="0"/>
          <a:chExt cx="0" cy="0"/>
        </a:xfrm>
      </p:grpSpPr>
      <p:sp>
        <p:nvSpPr>
          <p:cNvPr id="7"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Image 1">
            <a:extLst>
              <a:ext uri="{FF2B5EF4-FFF2-40B4-BE49-F238E27FC236}">
                <a16:creationId xmlns:a16="http://schemas.microsoft.com/office/drawing/2014/main" id="{425F25A5-CCE4-394B-9E1E-17C6BF7265C4}"/>
              </a:ext>
            </a:extLst>
          </p:cNvPr>
          <p:cNvSpPr>
            <a:spLocks noGrp="1"/>
          </p:cNvSpPr>
          <p:nvPr>
            <p:ph sz="quarter" idx="15"/>
          </p:nvPr>
        </p:nvSpPr>
        <p:spPr>
          <a:xfrm>
            <a:off x="0" y="1049111"/>
            <a:ext cx="4541958" cy="4094389"/>
          </a:xfrm>
          <a:ln>
            <a:noFill/>
          </a:ln>
        </p:spPr>
        <p:txBody>
          <a:bodyPr/>
          <a:lstStyle>
            <a:lvl1pPr marL="0" indent="0">
              <a:buFontTx/>
              <a:buNone/>
              <a:defRPr/>
            </a:lvl1pPr>
          </a:lstStyle>
          <a:p>
            <a:pPr lvl="0"/>
            <a:r>
              <a:rPr lang="en-US"/>
              <a:t>Click to edit Master text styles</a:t>
            </a:r>
          </a:p>
        </p:txBody>
      </p:sp>
      <p:sp>
        <p:nvSpPr>
          <p:cNvPr id="9" name="Image 2">
            <a:extLst>
              <a:ext uri="{FF2B5EF4-FFF2-40B4-BE49-F238E27FC236}">
                <a16:creationId xmlns:a16="http://schemas.microsoft.com/office/drawing/2014/main" id="{6804ED59-039D-2442-97AD-5034913325E9}"/>
              </a:ext>
            </a:extLst>
          </p:cNvPr>
          <p:cNvSpPr>
            <a:spLocks noGrp="1"/>
          </p:cNvSpPr>
          <p:nvPr>
            <p:ph sz="quarter" idx="16"/>
          </p:nvPr>
        </p:nvSpPr>
        <p:spPr>
          <a:xfrm>
            <a:off x="4602043" y="1049111"/>
            <a:ext cx="4544568" cy="4094389"/>
          </a:xfrm>
          <a:ln>
            <a:noFill/>
          </a:ln>
        </p:spPr>
        <p:txBody>
          <a:bodyPr/>
          <a:lstStyle>
            <a:lvl1pPr marL="0" indent="0">
              <a:buFontTx/>
              <a:buNone/>
              <a:defRPr/>
            </a:lvl1pPr>
          </a:lstStyle>
          <a:p>
            <a:pPr lvl="0"/>
            <a:r>
              <a:rPr lang="en-US"/>
              <a:t>Click to edit Master text styles</a:t>
            </a:r>
          </a:p>
        </p:txBody>
      </p:sp>
      <p:sp>
        <p:nvSpPr>
          <p:cNvPr id="4" name="Source">
            <a:extLst>
              <a:ext uri="{FF2B5EF4-FFF2-40B4-BE49-F238E27FC236}">
                <a16:creationId xmlns:a16="http://schemas.microsoft.com/office/drawing/2014/main" id="{CA10EC07-7242-9BB6-8674-E9021AC60426}"/>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9BA57E4-A61E-0F43-96A7-D6F928E8868B}"/>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519982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idden titl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1116711"/>
            <a:ext cx="8858161" cy="857250"/>
          </a:xfrm>
        </p:spPr>
        <p:txBody>
          <a:bodyPr/>
          <a:lstStyle>
            <a:lvl1pPr>
              <a:defRPr baseline="0">
                <a:solidFill>
                  <a:schemeClr val="tx1"/>
                </a:solidFill>
              </a:defRPr>
            </a:lvl1pPr>
          </a:lstStyle>
          <a:p>
            <a:r>
              <a:rPr lang="en-US"/>
              <a:t>Add title in Outline view</a:t>
            </a:r>
          </a:p>
        </p:txBody>
      </p:sp>
      <p:sp>
        <p:nvSpPr>
          <p:cNvPr id="4" name="Image"/>
          <p:cNvSpPr>
            <a:spLocks noGrp="1"/>
          </p:cNvSpPr>
          <p:nvPr>
            <p:ph type="pic" sz="quarter" idx="13" hasCustomPrompt="1"/>
          </p:nvPr>
        </p:nvSpPr>
        <p:spPr>
          <a:xfrm>
            <a:off x="0" y="0"/>
            <a:ext cx="9144000" cy="5143500"/>
          </a:xfrm>
          <a:ln>
            <a:noFill/>
          </a:ln>
        </p:spPr>
        <p:txBody>
          <a:bodyPr/>
          <a:lstStyle>
            <a:lvl1pPr marL="0" indent="0">
              <a:buNone/>
              <a:defRPr baseline="0">
                <a:solidFill>
                  <a:schemeClr val="bg1"/>
                </a:solidFill>
              </a:defRPr>
            </a:lvl1pPr>
          </a:lstStyle>
          <a:p>
            <a:r>
              <a:rPr lang="en-US"/>
              <a:t>Click icon to add full-slide image</a:t>
            </a:r>
          </a:p>
        </p:txBody>
      </p:sp>
      <p:sp>
        <p:nvSpPr>
          <p:cNvPr id="6" name="Source">
            <a:extLst>
              <a:ext uri="{FF2B5EF4-FFF2-40B4-BE49-F238E27FC236}">
                <a16:creationId xmlns:a16="http://schemas.microsoft.com/office/drawing/2014/main" id="{DD58C9BF-8BDA-9BD0-5E69-FB0C0DCA69D7}"/>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9C0EBDEC-E0F6-554C-96E0-9FBD98D92467}"/>
              </a:ext>
            </a:extLst>
          </p:cNvPr>
          <p:cNvSpPr>
            <a:spLocks noGrp="1"/>
          </p:cNvSpPr>
          <p:nvPr>
            <p:ph type="sldNum" sz="quarter" idx="1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9015600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 boxes with arrows with border">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7" name="Caption">
            <a:extLst>
              <a:ext uri="{FF2B5EF4-FFF2-40B4-BE49-F238E27FC236}">
                <a16:creationId xmlns:a16="http://schemas.microsoft.com/office/drawing/2014/main" id="{72520043-8BF8-C651-FD7B-511CEB83C73D}"/>
              </a:ext>
            </a:extLst>
          </p:cNvPr>
          <p:cNvSpPr>
            <a:spLocks noGrp="1"/>
          </p:cNvSpPr>
          <p:nvPr>
            <p:ph type="body" sz="quarter" idx="18"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5" name="Bullets 1">
            <a:extLst>
              <a:ext uri="{FF2B5EF4-FFF2-40B4-BE49-F238E27FC236}">
                <a16:creationId xmlns:a16="http://schemas.microsoft.com/office/drawing/2014/main" id="{A055A631-9A11-948E-2BCB-3D7674E51D11}"/>
              </a:ext>
            </a:extLst>
          </p:cNvPr>
          <p:cNvSpPr>
            <a:spLocks noGrp="1"/>
          </p:cNvSpPr>
          <p:nvPr>
            <p:ph idx="13" hasCustomPrompt="1"/>
          </p:nvPr>
        </p:nvSpPr>
        <p:spPr>
          <a:xfrm>
            <a:off x="1493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573088" indent="0">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2" name="Object 1">
            <a:extLst>
              <a:ext uri="{FF2B5EF4-FFF2-40B4-BE49-F238E27FC236}">
                <a16:creationId xmlns:a16="http://schemas.microsoft.com/office/drawing/2014/main" id="{800D4053-A28E-EBA0-7B9F-10B811117FC0}"/>
              </a:ext>
            </a:extLst>
          </p:cNvPr>
          <p:cNvSpPr>
            <a:spLocks noGrp="1"/>
          </p:cNvSpPr>
          <p:nvPr>
            <p:ph sz="quarter" idx="39"/>
          </p:nvPr>
        </p:nvSpPr>
        <p:spPr>
          <a:xfrm>
            <a:off x="158325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6" name="Bullets 2">
            <a:extLst>
              <a:ext uri="{FF2B5EF4-FFF2-40B4-BE49-F238E27FC236}">
                <a16:creationId xmlns:a16="http://schemas.microsoft.com/office/drawing/2014/main" id="{C8463E8B-ADFD-8C6A-E436-C0C78B04B465}"/>
              </a:ext>
            </a:extLst>
          </p:cNvPr>
          <p:cNvSpPr>
            <a:spLocks noGrp="1"/>
          </p:cNvSpPr>
          <p:nvPr>
            <p:ph idx="27" hasCustomPrompt="1"/>
          </p:nvPr>
        </p:nvSpPr>
        <p:spPr>
          <a:xfrm>
            <a:off x="194816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4" name="Object 2">
            <a:extLst>
              <a:ext uri="{FF2B5EF4-FFF2-40B4-BE49-F238E27FC236}">
                <a16:creationId xmlns:a16="http://schemas.microsoft.com/office/drawing/2014/main" id="{66AB1DC4-85FC-9FDC-AD2C-8B272A459BC7}"/>
              </a:ext>
            </a:extLst>
          </p:cNvPr>
          <p:cNvSpPr>
            <a:spLocks noGrp="1"/>
          </p:cNvSpPr>
          <p:nvPr>
            <p:ph sz="quarter" idx="40"/>
          </p:nvPr>
        </p:nvSpPr>
        <p:spPr>
          <a:xfrm>
            <a:off x="338210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8" name="Bullets 3">
            <a:extLst>
              <a:ext uri="{FF2B5EF4-FFF2-40B4-BE49-F238E27FC236}">
                <a16:creationId xmlns:a16="http://schemas.microsoft.com/office/drawing/2014/main" id="{3448FF26-0FBA-E001-D02C-DD797659B4E5}"/>
              </a:ext>
            </a:extLst>
          </p:cNvPr>
          <p:cNvSpPr>
            <a:spLocks noGrp="1"/>
          </p:cNvSpPr>
          <p:nvPr>
            <p:ph idx="26" hasCustomPrompt="1"/>
          </p:nvPr>
        </p:nvSpPr>
        <p:spPr>
          <a:xfrm>
            <a:off x="37470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5" name="Object 3">
            <a:extLst>
              <a:ext uri="{FF2B5EF4-FFF2-40B4-BE49-F238E27FC236}">
                <a16:creationId xmlns:a16="http://schemas.microsoft.com/office/drawing/2014/main" id="{A3D5318D-2DAA-EBD2-B963-E3CD1D5A9A36}"/>
              </a:ext>
            </a:extLst>
          </p:cNvPr>
          <p:cNvSpPr>
            <a:spLocks noGrp="1"/>
          </p:cNvSpPr>
          <p:nvPr>
            <p:ph sz="quarter" idx="41"/>
          </p:nvPr>
        </p:nvSpPr>
        <p:spPr>
          <a:xfrm>
            <a:off x="5172430"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0" name="Bullets 4">
            <a:extLst>
              <a:ext uri="{FF2B5EF4-FFF2-40B4-BE49-F238E27FC236}">
                <a16:creationId xmlns:a16="http://schemas.microsoft.com/office/drawing/2014/main" id="{A49909BC-D209-B240-8ACF-40AECA8B3BFB}"/>
              </a:ext>
            </a:extLst>
          </p:cNvPr>
          <p:cNvSpPr>
            <a:spLocks noGrp="1"/>
          </p:cNvSpPr>
          <p:nvPr>
            <p:ph idx="25" hasCustomPrompt="1"/>
          </p:nvPr>
        </p:nvSpPr>
        <p:spPr>
          <a:xfrm>
            <a:off x="554586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7" name="Object 4">
            <a:extLst>
              <a:ext uri="{FF2B5EF4-FFF2-40B4-BE49-F238E27FC236}">
                <a16:creationId xmlns:a16="http://schemas.microsoft.com/office/drawing/2014/main" id="{7416CB5E-A798-A272-CF30-B6403A9CB91B}"/>
              </a:ext>
            </a:extLst>
          </p:cNvPr>
          <p:cNvSpPr>
            <a:spLocks noGrp="1"/>
          </p:cNvSpPr>
          <p:nvPr>
            <p:ph sz="quarter" idx="42"/>
          </p:nvPr>
        </p:nvSpPr>
        <p:spPr>
          <a:xfrm>
            <a:off x="697980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2" name="Bullets 5">
            <a:extLst>
              <a:ext uri="{FF2B5EF4-FFF2-40B4-BE49-F238E27FC236}">
                <a16:creationId xmlns:a16="http://schemas.microsoft.com/office/drawing/2014/main" id="{E8E5784E-9116-52FC-A6A9-E0097FC186C5}"/>
              </a:ext>
            </a:extLst>
          </p:cNvPr>
          <p:cNvSpPr>
            <a:spLocks noGrp="1"/>
          </p:cNvSpPr>
          <p:nvPr>
            <p:ph idx="24" hasCustomPrompt="1"/>
          </p:nvPr>
        </p:nvSpPr>
        <p:spPr>
          <a:xfrm>
            <a:off x="73447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3472601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4EFB2-51B3-E7C4-E47A-64F41C8B6077}"/>
              </a:ext>
            </a:extLst>
          </p:cNvPr>
          <p:cNvSpPr>
            <a:spLocks noGrp="1"/>
          </p:cNvSpPr>
          <p:nvPr>
            <p:ph type="title"/>
          </p:nvPr>
        </p:nvSpPr>
        <p:spPr/>
        <p:txBody>
          <a:bodyPr/>
          <a:lstStyle/>
          <a:p>
            <a:r>
              <a:rPr lang="en-US"/>
              <a:t>Click to edit Master title style</a:t>
            </a:r>
          </a:p>
        </p:txBody>
      </p:sp>
      <p:sp>
        <p:nvSpPr>
          <p:cNvPr id="5" name="Subtitle">
            <a:extLst>
              <a:ext uri="{FF2B5EF4-FFF2-40B4-BE49-F238E27FC236}">
                <a16:creationId xmlns:a16="http://schemas.microsoft.com/office/drawing/2014/main" id="{142B04C7-2FB5-BBFA-BD53-9DA687496E26}"/>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Photo">
            <a:extLst>
              <a:ext uri="{FF2B5EF4-FFF2-40B4-BE49-F238E27FC236}">
                <a16:creationId xmlns:a16="http://schemas.microsoft.com/office/drawing/2014/main" id="{0CD96A75-E9BD-9246-9DB0-944715FE178F}"/>
              </a:ext>
            </a:extLst>
          </p:cNvPr>
          <p:cNvSpPr>
            <a:spLocks noGrp="1"/>
          </p:cNvSpPr>
          <p:nvPr>
            <p:ph type="pic" sz="quarter" idx="11" hasCustomPrompt="1"/>
          </p:nvPr>
        </p:nvSpPr>
        <p:spPr>
          <a:xfrm>
            <a:off x="3060788" y="0"/>
            <a:ext cx="6083212" cy="5143500"/>
          </a:xfrm>
          <a:prstGeom prst="rect">
            <a:avLst/>
          </a:prstGeom>
        </p:spPr>
        <p:txBody>
          <a:bodyPr vert="horz"/>
          <a:lstStyle>
            <a:lvl1pPr marL="0" indent="0">
              <a:buNone/>
              <a:defRPr sz="1800" baseline="0"/>
            </a:lvl1pPr>
          </a:lstStyle>
          <a:p>
            <a:r>
              <a:rPr lang="en-US"/>
              <a:t>Click icon to add image or drag and drop image to placeholder</a:t>
            </a:r>
          </a:p>
        </p:txBody>
      </p:sp>
      <p:sp>
        <p:nvSpPr>
          <p:cNvPr id="6" name="Source">
            <a:extLst>
              <a:ext uri="{FF2B5EF4-FFF2-40B4-BE49-F238E27FC236}">
                <a16:creationId xmlns:a16="http://schemas.microsoft.com/office/drawing/2014/main" id="{3D60FC86-0A68-66F3-9239-0EC624B575F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n-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88667E3-18C4-084D-79EA-23992620FA34}"/>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66149738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5833872" cy="4453389"/>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6605336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op caption, 1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9" name="Caption">
            <a:extLst>
              <a:ext uri="{FF2B5EF4-FFF2-40B4-BE49-F238E27FC236}">
                <a16:creationId xmlns:a16="http://schemas.microsoft.com/office/drawing/2014/main" id="{F7B8E595-2536-5AC5-2F2B-30E2B55EA101}"/>
              </a:ext>
            </a:extLst>
          </p:cNvPr>
          <p:cNvSpPr>
            <a:spLocks noGrp="1"/>
          </p:cNvSpPr>
          <p:nvPr>
            <p:ph type="body" sz="quarter" idx="17" hasCustomPrompt="1"/>
          </p:nvPr>
        </p:nvSpPr>
        <p:spPr>
          <a:xfrm>
            <a:off x="3158067" y="133350"/>
            <a:ext cx="5833533"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5" name="Bullets">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700539"/>
            <a:ext cx="5833872"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79074618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op caption, 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Caption">
            <a:extLst>
              <a:ext uri="{FF2B5EF4-FFF2-40B4-BE49-F238E27FC236}">
                <a16:creationId xmlns:a16="http://schemas.microsoft.com/office/drawing/2014/main" id="{3A496F51-0FEB-E9A5-8BE1-7206B42AD7C2}"/>
              </a:ext>
            </a:extLst>
          </p:cNvPr>
          <p:cNvSpPr>
            <a:spLocks noGrp="1"/>
          </p:cNvSpPr>
          <p:nvPr>
            <p:ph type="body" sz="quarter" idx="17" hasCustomPrompt="1"/>
          </p:nvPr>
        </p:nvSpPr>
        <p:spPr>
          <a:xfrm>
            <a:off x="3158066" y="133350"/>
            <a:ext cx="5833533"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6C8A4556-6F5B-08FD-307B-D89C45AE301E}"/>
              </a:ext>
            </a:extLst>
          </p:cNvPr>
          <p:cNvSpPr>
            <a:spLocks noGrp="1"/>
          </p:cNvSpPr>
          <p:nvPr>
            <p:ph idx="20" hasCustomPrompt="1"/>
          </p:nvPr>
        </p:nvSpPr>
        <p:spPr>
          <a:xfrm>
            <a:off x="6120383"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46879023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top captions, 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Caption">
            <a:extLst>
              <a:ext uri="{FF2B5EF4-FFF2-40B4-BE49-F238E27FC236}">
                <a16:creationId xmlns:a16="http://schemas.microsoft.com/office/drawing/2014/main" id="{3A496F51-0FEB-E9A5-8BE1-7206B42AD7C2}"/>
              </a:ext>
            </a:extLst>
          </p:cNvPr>
          <p:cNvSpPr>
            <a:spLocks noGrp="1"/>
          </p:cNvSpPr>
          <p:nvPr>
            <p:ph type="body" sz="quarter" idx="17" hasCustomPrompt="1"/>
          </p:nvPr>
        </p:nvSpPr>
        <p:spPr>
          <a:xfrm>
            <a:off x="3158066" y="133350"/>
            <a:ext cx="2871217"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Caption 2">
            <a:extLst>
              <a:ext uri="{FF2B5EF4-FFF2-40B4-BE49-F238E27FC236}">
                <a16:creationId xmlns:a16="http://schemas.microsoft.com/office/drawing/2014/main" id="{8360CF49-666A-35AB-22AF-5DDDB83F1F7A}"/>
              </a:ext>
            </a:extLst>
          </p:cNvPr>
          <p:cNvSpPr>
            <a:spLocks noGrp="1"/>
          </p:cNvSpPr>
          <p:nvPr>
            <p:ph type="body" sz="quarter" idx="21" hasCustomPrompt="1"/>
          </p:nvPr>
        </p:nvSpPr>
        <p:spPr>
          <a:xfrm>
            <a:off x="6120383" y="133350"/>
            <a:ext cx="2871217"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8" name="Bullets 2">
            <a:extLst>
              <a:ext uri="{FF2B5EF4-FFF2-40B4-BE49-F238E27FC236}">
                <a16:creationId xmlns:a16="http://schemas.microsoft.com/office/drawing/2014/main" id="{6C8A4556-6F5B-08FD-307B-D89C45AE301E}"/>
              </a:ext>
            </a:extLst>
          </p:cNvPr>
          <p:cNvSpPr>
            <a:spLocks noGrp="1"/>
          </p:cNvSpPr>
          <p:nvPr>
            <p:ph idx="20" hasCustomPrompt="1"/>
          </p:nvPr>
        </p:nvSpPr>
        <p:spPr>
          <a:xfrm>
            <a:off x="6120383"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5551781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ttom caption, 1 box">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49"/>
            <a:ext cx="5833872"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Caption">
            <a:extLst>
              <a:ext uri="{FF2B5EF4-FFF2-40B4-BE49-F238E27FC236}">
                <a16:creationId xmlns:a16="http://schemas.microsoft.com/office/drawing/2014/main" id="{3A496F51-0FEB-E9A5-8BE1-7206B42AD7C2}"/>
              </a:ext>
            </a:extLst>
          </p:cNvPr>
          <p:cNvSpPr>
            <a:spLocks noGrp="1"/>
          </p:cNvSpPr>
          <p:nvPr>
            <p:ph type="body" sz="quarter" idx="17" hasCustomPrompt="1"/>
          </p:nvPr>
        </p:nvSpPr>
        <p:spPr>
          <a:xfrm>
            <a:off x="3158067" y="4138683"/>
            <a:ext cx="5833872"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298090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with photo">
    <p:spTree>
      <p:nvGrpSpPr>
        <p:cNvPr id="1" name=""/>
        <p:cNvGrpSpPr/>
        <p:nvPr/>
      </p:nvGrpSpPr>
      <p:grpSpPr>
        <a:xfrm>
          <a:off x="0" y="0"/>
          <a:ext cx="0" cy="0"/>
          <a:chOff x="0" y="0"/>
          <a:chExt cx="0" cy="0"/>
        </a:xfrm>
      </p:grpSpPr>
      <p:sp>
        <p:nvSpPr>
          <p:cNvPr id="11" name="Decorative bar">
            <a:extLst>
              <a:ext uri="{FF2B5EF4-FFF2-40B4-BE49-F238E27FC236}">
                <a16:creationId xmlns:a16="http://schemas.microsoft.com/office/drawing/2014/main" id="{F6E1FD1C-40BD-41CA-AA2E-A49D45AF9BD7}"/>
              </a:ext>
              <a:ext uri="{C183D7F6-B498-43B3-948B-1728B52AA6E4}">
                <adec:decorative xmlns:adec="http://schemas.microsoft.com/office/drawing/2017/decorative" val="1"/>
              </a:ext>
            </a:extLst>
          </p:cNvPr>
          <p:cNvSpPr/>
          <p:nvPr userDrawn="1"/>
        </p:nvSpPr>
        <p:spPr>
          <a:xfrm>
            <a:off x="5846" y="2578605"/>
            <a:ext cx="45720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Decorative line">
            <a:extLst>
              <a:ext uri="{FF2B5EF4-FFF2-40B4-BE49-F238E27FC236}">
                <a16:creationId xmlns:a16="http://schemas.microsoft.com/office/drawing/2014/main" id="{35903B21-2708-73ED-FF55-B196BDD1077B}"/>
              </a:ext>
            </a:extLst>
          </p:cNvPr>
          <p:cNvSpPr/>
          <p:nvPr userDrawn="1"/>
        </p:nvSpPr>
        <p:spPr>
          <a:xfrm>
            <a:off x="0" y="3419853"/>
            <a:ext cx="4572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6C248-7ED8-B083-7A2D-55F99407809E}"/>
              </a:ext>
            </a:extLst>
          </p:cNvPr>
          <p:cNvSpPr>
            <a:spLocks noGrp="1"/>
          </p:cNvSpPr>
          <p:nvPr>
            <p:ph type="title"/>
          </p:nvPr>
        </p:nvSpPr>
        <p:spPr>
          <a:xfrm>
            <a:off x="42422" y="2578605"/>
            <a:ext cx="4498848"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10" name="Photo">
            <a:extLst>
              <a:ext uri="{FF2B5EF4-FFF2-40B4-BE49-F238E27FC236}">
                <a16:creationId xmlns:a16="http://schemas.microsoft.com/office/drawing/2014/main" id="{ED71E68A-F656-4CCB-9FFC-4FF07A7FF218}"/>
              </a:ext>
            </a:extLst>
          </p:cNvPr>
          <p:cNvSpPr>
            <a:spLocks noGrp="1"/>
          </p:cNvSpPr>
          <p:nvPr>
            <p:ph type="pic" sz="quarter" idx="11"/>
          </p:nvPr>
        </p:nvSpPr>
        <p:spPr>
          <a:xfrm>
            <a:off x="4572000" y="17221"/>
            <a:ext cx="4572000" cy="5148072"/>
          </a:xfrm>
          <a:prstGeom prst="rect">
            <a:avLst/>
          </a:prstGeom>
          <a:ln w="38100">
            <a:noFill/>
            <a:miter lim="800000"/>
          </a:ln>
        </p:spPr>
        <p:txBody>
          <a:bodyPr/>
          <a:lstStyle>
            <a:lvl1pPr marL="0" indent="0">
              <a:buFontTx/>
              <a:buNone/>
              <a:defRPr>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icon to add picture</a:t>
            </a:r>
          </a:p>
        </p:txBody>
      </p:sp>
      <p:sp>
        <p:nvSpPr>
          <p:cNvPr id="8" name="Source">
            <a:extLst>
              <a:ext uri="{FF2B5EF4-FFF2-40B4-BE49-F238E27FC236}">
                <a16:creationId xmlns:a16="http://schemas.microsoft.com/office/drawing/2014/main" id="{087F9B04-6EC3-3417-BB1B-8A4E87429F31}"/>
              </a:ext>
            </a:extLst>
          </p:cNvPr>
          <p:cNvSpPr>
            <a:spLocks noGrp="1"/>
          </p:cNvSpPr>
          <p:nvPr>
            <p:ph type="body" sz="quarter" idx="14"/>
          </p:nvPr>
        </p:nvSpPr>
        <p:spPr>
          <a:xfrm>
            <a:off x="149223" y="4795065"/>
            <a:ext cx="5257800" cy="274320"/>
          </a:xfrm>
          <a:prstGeom prst="rect">
            <a:avLst/>
          </a:prstGeom>
        </p:spPr>
        <p:txBody>
          <a:bodyPr lIns="0" tIns="0" rIns="0" bIns="0" anchor="b"/>
          <a:lstStyle>
            <a:lvl1pPr marL="0" indent="0">
              <a:buFontTx/>
              <a:buNone/>
              <a:defRPr sz="8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992627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4453389"/>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a:extLst>
              <a:ext uri="{FF2B5EF4-FFF2-40B4-BE49-F238E27FC236}">
                <a16:creationId xmlns:a16="http://schemas.microsoft.com/office/drawing/2014/main" id="{F1705080-92B1-1DB1-ADAD-7511472E8D5F}"/>
              </a:ext>
            </a:extLst>
          </p:cNvPr>
          <p:cNvSpPr>
            <a:spLocks noGrp="1"/>
          </p:cNvSpPr>
          <p:nvPr>
            <p:ph idx="20" hasCustomPrompt="1"/>
          </p:nvPr>
        </p:nvSpPr>
        <p:spPr>
          <a:xfrm>
            <a:off x="6120384" y="133350"/>
            <a:ext cx="2871216" cy="4453389"/>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893321005"/>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ttom caption, 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a:extLst>
              <a:ext uri="{FF2B5EF4-FFF2-40B4-BE49-F238E27FC236}">
                <a16:creationId xmlns:a16="http://schemas.microsoft.com/office/drawing/2014/main" id="{F1705080-92B1-1DB1-ADAD-7511472E8D5F}"/>
              </a:ext>
            </a:extLst>
          </p:cNvPr>
          <p:cNvSpPr>
            <a:spLocks noGrp="1"/>
          </p:cNvSpPr>
          <p:nvPr>
            <p:ph idx="20" hasCustomPrompt="1"/>
          </p:nvPr>
        </p:nvSpPr>
        <p:spPr>
          <a:xfrm>
            <a:off x="6120384" y="133350"/>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Caption">
            <a:extLst>
              <a:ext uri="{FF2B5EF4-FFF2-40B4-BE49-F238E27FC236}">
                <a16:creationId xmlns:a16="http://schemas.microsoft.com/office/drawing/2014/main" id="{B2BCA533-FA9C-9292-A033-F594F4D8E37F}"/>
              </a:ext>
            </a:extLst>
          </p:cNvPr>
          <p:cNvSpPr>
            <a:spLocks noGrp="1"/>
          </p:cNvSpPr>
          <p:nvPr>
            <p:ph type="body" sz="quarter" idx="17" hasCustomPrompt="1"/>
          </p:nvPr>
        </p:nvSpPr>
        <p:spPr>
          <a:xfrm>
            <a:off x="3158067" y="4138683"/>
            <a:ext cx="5833872"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23109085"/>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wide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5833872"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5833872"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92872334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Bullets 3">
            <a:extLst>
              <a:ext uri="{FF2B5EF4-FFF2-40B4-BE49-F238E27FC236}">
                <a16:creationId xmlns:a16="http://schemas.microsoft.com/office/drawing/2014/main" id="{82637396-0CB2-9F42-010E-26E938851B05}"/>
              </a:ext>
            </a:extLst>
          </p:cNvPr>
          <p:cNvSpPr>
            <a:spLocks noGrp="1"/>
          </p:cNvSpPr>
          <p:nvPr>
            <p:ph idx="23" hasCustomPrompt="1"/>
          </p:nvPr>
        </p:nvSpPr>
        <p:spPr>
          <a:xfrm>
            <a:off x="6120384"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4">
            <a:extLst>
              <a:ext uri="{FF2B5EF4-FFF2-40B4-BE49-F238E27FC236}">
                <a16:creationId xmlns:a16="http://schemas.microsoft.com/office/drawing/2014/main" id="{89810AAC-C918-EC13-7D27-B9EA0441E8AD}"/>
              </a:ext>
            </a:extLst>
          </p:cNvPr>
          <p:cNvSpPr>
            <a:spLocks noGrp="1"/>
          </p:cNvSpPr>
          <p:nvPr>
            <p:ph idx="24" hasCustomPrompt="1"/>
          </p:nvPr>
        </p:nvSpPr>
        <p:spPr>
          <a:xfrm>
            <a:off x="6120384"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17167818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4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6" y="133350"/>
            <a:ext cx="5833533" cy="987552"/>
          </a:xfrm>
          <a:prstGeom prst="rect">
            <a:avLst/>
          </a:prstGeom>
          <a:solidFill>
            <a:schemeClr val="accent2">
              <a:alpha val="5000"/>
            </a:schemeClr>
          </a:solidFill>
          <a:ln w="9525" cmpd="sng">
            <a:solidFill>
              <a:srgbClr val="6CACE4">
                <a:alpha val="25000"/>
              </a:srgbClr>
            </a:solidFill>
          </a:ln>
        </p:spPr>
        <p:txBody>
          <a:bodyPr anchor="ct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1287253"/>
            <a:ext cx="5833532" cy="987552"/>
          </a:xfrm>
          <a:prstGeom prst="rect">
            <a:avLst/>
          </a:prstGeom>
          <a:solidFill>
            <a:schemeClr val="accent2">
              <a:alpha val="5000"/>
            </a:schemeClr>
          </a:solidFill>
          <a:ln w="9525" cmpd="sng">
            <a:solidFill>
              <a:srgbClr val="6CACE4">
                <a:alpha val="25000"/>
              </a:srgbClr>
            </a:solidFill>
          </a:ln>
        </p:spPr>
        <p:txBody>
          <a:bodyPr anchor="ct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Bullets 3">
            <a:extLst>
              <a:ext uri="{FF2B5EF4-FFF2-40B4-BE49-F238E27FC236}">
                <a16:creationId xmlns:a16="http://schemas.microsoft.com/office/drawing/2014/main" id="{82637396-0CB2-9F42-010E-26E938851B05}"/>
              </a:ext>
            </a:extLst>
          </p:cNvPr>
          <p:cNvSpPr>
            <a:spLocks noGrp="1"/>
          </p:cNvSpPr>
          <p:nvPr>
            <p:ph idx="23" hasCustomPrompt="1"/>
          </p:nvPr>
        </p:nvSpPr>
        <p:spPr>
          <a:xfrm>
            <a:off x="3158066" y="2441156"/>
            <a:ext cx="5833532" cy="987552"/>
          </a:xfrm>
          <a:prstGeom prst="rect">
            <a:avLst/>
          </a:prstGeom>
          <a:solidFill>
            <a:schemeClr val="accent2">
              <a:alpha val="5000"/>
            </a:schemeClr>
          </a:solidFill>
          <a:ln w="9525" cmpd="sng">
            <a:solidFill>
              <a:srgbClr val="6CACE4">
                <a:alpha val="25000"/>
              </a:srgbClr>
            </a:solidFill>
          </a:ln>
        </p:spPr>
        <p:txBody>
          <a:bodyPr anchor="ct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4">
            <a:extLst>
              <a:ext uri="{FF2B5EF4-FFF2-40B4-BE49-F238E27FC236}">
                <a16:creationId xmlns:a16="http://schemas.microsoft.com/office/drawing/2014/main" id="{89810AAC-C918-EC13-7D27-B9EA0441E8AD}"/>
              </a:ext>
            </a:extLst>
          </p:cNvPr>
          <p:cNvSpPr>
            <a:spLocks noGrp="1"/>
          </p:cNvSpPr>
          <p:nvPr>
            <p:ph idx="24" hasCustomPrompt="1"/>
          </p:nvPr>
        </p:nvSpPr>
        <p:spPr>
          <a:xfrm>
            <a:off x="3158066" y="3595060"/>
            <a:ext cx="5833534" cy="991257"/>
          </a:xfrm>
          <a:prstGeom prst="rect">
            <a:avLst/>
          </a:prstGeom>
          <a:solidFill>
            <a:schemeClr val="accent2">
              <a:alpha val="5000"/>
            </a:schemeClr>
          </a:solidFill>
          <a:ln w="9525" cmpd="sng">
            <a:solidFill>
              <a:srgbClr val="6CACE4">
                <a:alpha val="25000"/>
              </a:srgbClr>
            </a:solidFill>
          </a:ln>
        </p:spPr>
        <p:txBody>
          <a:bodyPr anchor="ct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29054899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 top box, 2 bottom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5833872"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4">
            <a:extLst>
              <a:ext uri="{FF2B5EF4-FFF2-40B4-BE49-F238E27FC236}">
                <a16:creationId xmlns:a16="http://schemas.microsoft.com/office/drawing/2014/main" id="{89810AAC-C918-EC13-7D27-B9EA0441E8AD}"/>
              </a:ext>
            </a:extLst>
          </p:cNvPr>
          <p:cNvSpPr>
            <a:spLocks noGrp="1"/>
          </p:cNvSpPr>
          <p:nvPr>
            <p:ph idx="24" hasCustomPrompt="1"/>
          </p:nvPr>
        </p:nvSpPr>
        <p:spPr>
          <a:xfrm>
            <a:off x="6120384"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63330389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top boxes, 1 bottom box">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Bullets 2">
            <a:extLst>
              <a:ext uri="{FF2B5EF4-FFF2-40B4-BE49-F238E27FC236}">
                <a16:creationId xmlns:a16="http://schemas.microsoft.com/office/drawing/2014/main" id="{82637396-0CB2-9F42-010E-26E938851B05}"/>
              </a:ext>
            </a:extLst>
          </p:cNvPr>
          <p:cNvSpPr>
            <a:spLocks noGrp="1"/>
          </p:cNvSpPr>
          <p:nvPr>
            <p:ph idx="23" hasCustomPrompt="1"/>
          </p:nvPr>
        </p:nvSpPr>
        <p:spPr>
          <a:xfrm>
            <a:off x="6120384"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3">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5833872"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12563462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full slide vertical">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Quote">
            <a:extLst>
              <a:ext uri="{FF2B5EF4-FFF2-40B4-BE49-F238E27FC236}">
                <a16:creationId xmlns:a16="http://schemas.microsoft.com/office/drawing/2014/main" id="{CF1A5C81-D2FD-5C93-725A-010DC8AE0526}"/>
              </a:ext>
            </a:extLst>
          </p:cNvPr>
          <p:cNvSpPr>
            <a:spLocks noGrp="1"/>
          </p:cNvSpPr>
          <p:nvPr>
            <p:ph idx="19" hasCustomPrompt="1"/>
          </p:nvPr>
        </p:nvSpPr>
        <p:spPr>
          <a:xfrm>
            <a:off x="3189240" y="833003"/>
            <a:ext cx="5833533" cy="3346704"/>
          </a:xfrm>
          <a:prstGeom prst="rect">
            <a:avLst/>
          </a:prstGeom>
          <a:solidFill>
            <a:schemeClr val="accent2">
              <a:alpha val="5000"/>
            </a:schemeClr>
          </a:solidFill>
          <a:ln w="9525" cmpd="sng">
            <a:noFill/>
          </a:ln>
        </p:spPr>
        <p:txBody>
          <a:bodyPr anchor="ctr"/>
          <a:lstStyle>
            <a:lvl1pPr marL="0" indent="0">
              <a:spcBef>
                <a:spcPts val="2400"/>
              </a:spcBef>
              <a:buClr>
                <a:srgbClr val="418FDE"/>
              </a:buClr>
              <a:buSzPct val="80000"/>
              <a:buFont typeface="Arial" panose="020B0604020202020204" pitchFamily="34" charset="0"/>
              <a:buNone/>
              <a:defRPr lang="en-US" sz="1600" kern="1200" baseline="0" dirty="0" smtClean="0">
                <a:solidFill>
                  <a:schemeClr val="tx1"/>
                </a:solidFill>
                <a:latin typeface="Georgia" panose="02040502050405020303" pitchFamily="18" charset="0"/>
                <a:ea typeface="+mn-ea"/>
                <a:cs typeface="+mn-cs"/>
              </a:defRPr>
            </a:lvl1pPr>
            <a:lvl2pPr marL="284162" indent="0">
              <a:spcBef>
                <a:spcPts val="0"/>
              </a:spcBef>
              <a:buClr>
                <a:srgbClr val="418FDE"/>
              </a:buClr>
              <a:buSzPct val="80000"/>
              <a:buFont typeface="Arial" panose="020B0604020202020204" pitchFamily="34" charset="0"/>
              <a:buNone/>
              <a:defRPr sz="1600">
                <a:latin typeface="Georgia" panose="02040502050405020303" pitchFamily="18" charset="0"/>
              </a:defRPr>
            </a:lvl2pPr>
            <a:lvl3pPr marL="573087" indent="0">
              <a:spcBef>
                <a:spcPts val="0"/>
              </a:spcBef>
              <a:buClr>
                <a:srgbClr val="418FDE"/>
              </a:buClr>
              <a:buFont typeface="Arial" panose="020B0604020202020204" pitchFamily="34" charset="0"/>
              <a:buNone/>
              <a:tabLst/>
              <a:defRPr sz="1600">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pic>
        <p:nvPicPr>
          <p:cNvPr id="4" name="Left curly quote">
            <a:extLst>
              <a:ext uri="{FF2B5EF4-FFF2-40B4-BE49-F238E27FC236}">
                <a16:creationId xmlns:a16="http://schemas.microsoft.com/office/drawing/2014/main" id="{0811DFCE-693C-842E-160E-E9B9C39A2BD8}"/>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a:off x="3158067" y="316215"/>
            <a:ext cx="552336" cy="552336"/>
          </a:xfrm>
          <a:prstGeom prst="rect">
            <a:avLst/>
          </a:prstGeom>
        </p:spPr>
      </p:pic>
      <p:pic>
        <p:nvPicPr>
          <p:cNvPr id="9" name="Right curly quote" descr="A blue quote symbol&#10;&#10;AI-generated content may be incorrect.">
            <a:extLst>
              <a:ext uri="{FF2B5EF4-FFF2-40B4-BE49-F238E27FC236}">
                <a16:creationId xmlns:a16="http://schemas.microsoft.com/office/drawing/2014/main" id="{9FBCE339-4D04-D64D-9AD4-72C3DCF2D8F7}"/>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spTree>
    <p:extLst>
      <p:ext uri="{BB962C8B-B14F-4D97-AF65-F5344CB8AC3E}">
        <p14:creationId xmlns:p14="http://schemas.microsoft.com/office/powerpoint/2010/main" val="1322639597"/>
      </p:ext>
    </p:extLst>
  </p:cSld>
  <p:clrMapOvr>
    <a:masterClrMapping/>
  </p:clrMapOvr>
  <p:extLst>
    <p:ext uri="{DCECCB84-F9BA-43D5-87BE-67443E8EF086}">
      <p15:sldGuideLst xmlns:p15="http://schemas.microsoft.com/office/powerpoint/2012/main">
        <p15:guide id="2" pos="3840">
          <p15:clr>
            <a:srgbClr val="FBAE40"/>
          </p15:clr>
        </p15:guide>
        <p15:guide id="3" orient="horz" pos="84">
          <p15:clr>
            <a:srgbClr val="FBAE40"/>
          </p15:clr>
        </p15:guide>
        <p15:guide id="4" orient="horz" pos="289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vertical four boxes">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18" name="Content Placeholder 1"/>
          <p:cNvSpPr>
            <a:spLocks noGrp="1"/>
          </p:cNvSpPr>
          <p:nvPr>
            <p:ph idx="26" hasCustomPrompt="1"/>
          </p:nvPr>
        </p:nvSpPr>
        <p:spPr>
          <a:xfrm>
            <a:off x="2600961" y="133349"/>
            <a:ext cx="6379934" cy="2212497"/>
          </a:xfrm>
          <a:prstGeom prst="rect">
            <a:avLst/>
          </a:prstGeom>
          <a:ln w="9525" cmpd="sng">
            <a:solidFill>
              <a:schemeClr val="bg1">
                <a:lumMod val="75000"/>
              </a:schemeClr>
            </a:solidFill>
          </a:ln>
        </p:spPr>
        <p:txBody>
          <a:bodyPr/>
          <a:lstStyle>
            <a:lvl1pPr marL="292601" indent="-292601">
              <a:spcBef>
                <a:spcPts val="2400"/>
              </a:spcBef>
              <a:buClr>
                <a:srgbClr val="154780"/>
              </a:buClr>
              <a:buSzPct val="80000"/>
              <a:buFont typeface="Arial" panose="020B0604020202020204" pitchFamily="34" charset="0"/>
              <a:buChar char="►"/>
              <a:defRPr lang="en-US" sz="1800" b="0" i="0" kern="1200" baseline="0" dirty="0" smtClean="0">
                <a:solidFill>
                  <a:schemeClr val="tx1"/>
                </a:solidFill>
                <a:latin typeface="Aptos" panose="020B0004020202020204" pitchFamily="34" charset="0"/>
                <a:ea typeface="+mn-ea"/>
                <a:cs typeface="+mn-cs"/>
              </a:defRPr>
            </a:lvl1pPr>
            <a:lvl2pPr marL="568311" indent="-284156">
              <a:spcBef>
                <a:spcPts val="0"/>
              </a:spcBef>
              <a:buClr>
                <a:srgbClr val="154780"/>
              </a:buClr>
              <a:buSzPct val="80000"/>
              <a:buFont typeface="Arial" panose="020B0604020202020204" pitchFamily="34" charset="0"/>
              <a:buChar char="►"/>
              <a:defRPr sz="1800" b="0" i="0">
                <a:latin typeface="Aptos" panose="020B0004020202020204" pitchFamily="34" charset="0"/>
              </a:defRPr>
            </a:lvl2pPr>
            <a:lvl3pPr marL="865166" indent="-292093">
              <a:spcBef>
                <a:spcPts val="0"/>
              </a:spcBef>
              <a:buClr>
                <a:srgbClr val="154780"/>
              </a:buClr>
              <a:buFont typeface="Arial" panose="020B0604020202020204" pitchFamily="34" charset="0"/>
              <a:buChar char="●"/>
              <a:tabLst/>
              <a:defRPr sz="1800" b="0" i="0">
                <a:latin typeface="Aptos" panose="020B0004020202020204" pitchFamily="34" charset="0"/>
              </a:defRPr>
            </a:lvl3pPr>
            <a:lvl4pPr marL="1371566" indent="0">
              <a:buNone/>
              <a:defRPr/>
            </a:lvl4pPr>
            <a:lvl5pPr marL="1828754" indent="0">
              <a:buNone/>
              <a:defRPr/>
            </a:lvl5pPr>
          </a:lstStyle>
          <a:p>
            <a:pPr lvl="0"/>
            <a:r>
              <a:rPr lang="en-US"/>
              <a:t>Click to add first-level bullet</a:t>
            </a:r>
          </a:p>
          <a:p>
            <a:pPr lvl="1"/>
            <a:r>
              <a:rPr lang="en-US"/>
              <a:t>Second level</a:t>
            </a:r>
          </a:p>
          <a:p>
            <a:pPr lvl="2"/>
            <a:r>
              <a:rPr lang="en-US"/>
              <a:t>Third level</a:t>
            </a:r>
          </a:p>
        </p:txBody>
      </p:sp>
      <p:sp>
        <p:nvSpPr>
          <p:cNvPr id="19" name="Content Placeholder 1"/>
          <p:cNvSpPr>
            <a:spLocks noGrp="1"/>
          </p:cNvSpPr>
          <p:nvPr>
            <p:ph idx="27" hasCustomPrompt="1"/>
          </p:nvPr>
        </p:nvSpPr>
        <p:spPr>
          <a:xfrm>
            <a:off x="2600960" y="2454754"/>
            <a:ext cx="3137409" cy="2212497"/>
          </a:xfrm>
          <a:prstGeom prst="rect">
            <a:avLst/>
          </a:prstGeom>
          <a:ln w="9525" cmpd="sng">
            <a:solidFill>
              <a:schemeClr val="bg1">
                <a:lumMod val="75000"/>
              </a:schemeClr>
            </a:solidFill>
          </a:ln>
        </p:spPr>
        <p:txBody>
          <a:bodyPr/>
          <a:lstStyle>
            <a:lvl1pPr marL="292601" indent="-292601">
              <a:spcBef>
                <a:spcPts val="2400"/>
              </a:spcBef>
              <a:buClr>
                <a:srgbClr val="154780"/>
              </a:buClr>
              <a:buSzPct val="80000"/>
              <a:buFont typeface="Arial" panose="020B0604020202020204" pitchFamily="34" charset="0"/>
              <a:buChar char="►"/>
              <a:defRPr lang="en-US" sz="1800" b="0" i="0" kern="1200" baseline="0" dirty="0" smtClean="0">
                <a:solidFill>
                  <a:schemeClr val="tx1"/>
                </a:solidFill>
                <a:latin typeface="Aptos" panose="020B0004020202020204" pitchFamily="34" charset="0"/>
                <a:ea typeface="+mn-ea"/>
                <a:cs typeface="+mn-cs"/>
              </a:defRPr>
            </a:lvl1pPr>
            <a:lvl2pPr marL="568311" indent="-284156">
              <a:spcBef>
                <a:spcPts val="0"/>
              </a:spcBef>
              <a:buClr>
                <a:srgbClr val="154780"/>
              </a:buClr>
              <a:buSzPct val="80000"/>
              <a:buFont typeface="Arial" panose="020B0604020202020204" pitchFamily="34" charset="0"/>
              <a:buChar char="►"/>
              <a:defRPr sz="1800" b="0" i="0">
                <a:latin typeface="Aptos" panose="020B0004020202020204" pitchFamily="34" charset="0"/>
              </a:defRPr>
            </a:lvl2pPr>
            <a:lvl3pPr marL="865166" indent="-292093">
              <a:spcBef>
                <a:spcPts val="0"/>
              </a:spcBef>
              <a:buClr>
                <a:srgbClr val="154780"/>
              </a:buClr>
              <a:buFont typeface="Arial" panose="020B0604020202020204" pitchFamily="34" charset="0"/>
              <a:buChar char="●"/>
              <a:tabLst/>
              <a:defRPr sz="1800" b="0" i="0">
                <a:latin typeface="Aptos" panose="020B0004020202020204" pitchFamily="34" charset="0"/>
              </a:defRPr>
            </a:lvl3pPr>
            <a:lvl4pPr marL="1371566" indent="0">
              <a:buNone/>
              <a:defRPr/>
            </a:lvl4pPr>
            <a:lvl5pPr marL="1828754" indent="0">
              <a:buNone/>
              <a:defRPr/>
            </a:lvl5pPr>
          </a:lstStyle>
          <a:p>
            <a:pPr lvl="0"/>
            <a:r>
              <a:rPr lang="en-US"/>
              <a:t>Click to add first-level bullet</a:t>
            </a:r>
          </a:p>
          <a:p>
            <a:pPr lvl="1"/>
            <a:r>
              <a:rPr lang="en-US"/>
              <a:t>Second level</a:t>
            </a:r>
          </a:p>
          <a:p>
            <a:pPr lvl="2"/>
            <a:r>
              <a:rPr lang="en-US"/>
              <a:t>Third level</a:t>
            </a:r>
          </a:p>
        </p:txBody>
      </p:sp>
      <p:sp>
        <p:nvSpPr>
          <p:cNvPr id="13" name="Content Placeholder 1"/>
          <p:cNvSpPr>
            <a:spLocks noGrp="1"/>
          </p:cNvSpPr>
          <p:nvPr>
            <p:ph idx="24" hasCustomPrompt="1"/>
          </p:nvPr>
        </p:nvSpPr>
        <p:spPr>
          <a:xfrm>
            <a:off x="5854192" y="2454755"/>
            <a:ext cx="3137409" cy="2212497"/>
          </a:xfrm>
          <a:prstGeom prst="rect">
            <a:avLst/>
          </a:prstGeom>
          <a:ln w="9525" cmpd="sng">
            <a:solidFill>
              <a:schemeClr val="bg1">
                <a:lumMod val="75000"/>
              </a:schemeClr>
            </a:solidFill>
          </a:ln>
        </p:spPr>
        <p:txBody>
          <a:bodyPr/>
          <a:lstStyle>
            <a:lvl1pPr marL="292601" indent="-292601">
              <a:spcBef>
                <a:spcPts val="2400"/>
              </a:spcBef>
              <a:buClr>
                <a:srgbClr val="154780"/>
              </a:buClr>
              <a:buSzPct val="80000"/>
              <a:buFont typeface="Arial" panose="020B0604020202020204" pitchFamily="34" charset="0"/>
              <a:buChar char="►"/>
              <a:defRPr lang="en-US" sz="1800" b="0" i="0" kern="1200" baseline="0" dirty="0" smtClean="0">
                <a:solidFill>
                  <a:schemeClr val="tx1"/>
                </a:solidFill>
                <a:latin typeface="Aptos" panose="020B0004020202020204" pitchFamily="34" charset="0"/>
                <a:ea typeface="+mn-ea"/>
                <a:cs typeface="+mn-cs"/>
              </a:defRPr>
            </a:lvl1pPr>
            <a:lvl2pPr marL="568311" indent="-284156">
              <a:spcBef>
                <a:spcPts val="0"/>
              </a:spcBef>
              <a:buClr>
                <a:srgbClr val="154780"/>
              </a:buClr>
              <a:buSzPct val="80000"/>
              <a:buFont typeface="Arial" panose="020B0604020202020204" pitchFamily="34" charset="0"/>
              <a:buChar char="►"/>
              <a:defRPr sz="1800" b="0" i="0">
                <a:latin typeface="Aptos" panose="020B0004020202020204" pitchFamily="34" charset="0"/>
              </a:defRPr>
            </a:lvl2pPr>
            <a:lvl3pPr marL="865166" indent="-292093">
              <a:spcBef>
                <a:spcPts val="0"/>
              </a:spcBef>
              <a:buClr>
                <a:srgbClr val="154780"/>
              </a:buClr>
              <a:buFont typeface="Arial" panose="020B0604020202020204" pitchFamily="34" charset="0"/>
              <a:buChar char="●"/>
              <a:tabLst/>
              <a:defRPr sz="1800" b="0" i="0">
                <a:latin typeface="Aptos" panose="020B0004020202020204" pitchFamily="34" charset="0"/>
              </a:defRPr>
            </a:lvl3pPr>
            <a:lvl4pPr marL="1371566" indent="0">
              <a:buNone/>
              <a:defRPr/>
            </a:lvl4pPr>
            <a:lvl5pPr marL="1828754" indent="0">
              <a:buNone/>
              <a:defRPr/>
            </a:lvl5pPr>
          </a:lstStyle>
          <a:p>
            <a:pPr lvl="0"/>
            <a:r>
              <a:rPr lang="en-US"/>
              <a:t>Click to add first-level bullet</a:t>
            </a:r>
          </a:p>
          <a:p>
            <a:pPr lvl="1"/>
            <a:r>
              <a:rPr lang="en-US"/>
              <a:t>Second level</a:t>
            </a:r>
          </a:p>
          <a:p>
            <a:pPr lvl="2"/>
            <a:r>
              <a:rPr lang="en-US"/>
              <a:t>Third level</a:t>
            </a:r>
          </a:p>
        </p:txBody>
      </p:sp>
      <p:sp>
        <p:nvSpPr>
          <p:cNvPr id="8" name="Source"/>
          <p:cNvSpPr>
            <a:spLocks noGrp="1"/>
          </p:cNvSpPr>
          <p:nvPr>
            <p:ph idx="15" hasCustomPrompt="1"/>
            <p:custDataLst>
              <p:tags r:id="rId1"/>
            </p:custDataLst>
          </p:nvPr>
        </p:nvSpPr>
        <p:spPr>
          <a:xfrm>
            <a:off x="2600960" y="4784090"/>
            <a:ext cx="6180575"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378" rtl="0" eaLnBrk="0" fontAlgn="base" latinLnBrk="0" hangingPunct="0">
              <a:lnSpc>
                <a:spcPct val="100000"/>
              </a:lnSpc>
              <a:spcBef>
                <a:spcPts val="0"/>
              </a:spcBef>
              <a:spcAft>
                <a:spcPct val="0"/>
              </a:spcAft>
              <a:buClr>
                <a:srgbClr val="B50D0D"/>
              </a:buClr>
              <a:buSzPct val="100000"/>
              <a:buFont typeface="Wingdings" pitchFamily="-1" charset="2"/>
              <a:buNone/>
              <a:tabLst/>
              <a:defRPr sz="1200" b="0" i="0">
                <a:solidFill>
                  <a:srgbClr val="000000"/>
                </a:solidFill>
                <a:latin typeface="Aptos" panose="020B0004020202020204" pitchFamily="34" charset="0"/>
                <a:cs typeface="Calibri"/>
              </a:defRPr>
            </a:lvl1pPr>
            <a:lvl2pPr marL="749282" indent="-406390">
              <a:spcBef>
                <a:spcPts val="0"/>
              </a:spcBef>
              <a:buClr>
                <a:srgbClr val="B50D0D"/>
              </a:buClr>
              <a:buFont typeface="Lucida Grande"/>
              <a:buNone/>
              <a:defRPr sz="1000">
                <a:latin typeface="Georgia"/>
                <a:cs typeface="Georgia"/>
              </a:defRPr>
            </a:lvl2pPr>
            <a:lvl3pPr marL="800080" indent="342892">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Tree>
    <p:extLst>
      <p:ext uri="{BB962C8B-B14F-4D97-AF65-F5344CB8AC3E}">
        <p14:creationId xmlns:p14="http://schemas.microsoft.com/office/powerpoint/2010/main" val="3848634062"/>
      </p:ext>
    </p:extLst>
  </p:cSld>
  <p:clrMapOvr>
    <a:masterClrMapping/>
  </p:clrMapOvr>
  <p:extLst>
    <p:ext uri="{DCECCB84-F9BA-43D5-87BE-67443E8EF086}">
      <p15:sldGuideLst xmlns:p15="http://schemas.microsoft.com/office/powerpoint/2012/main">
        <p15:guide id="1" orient="horz" pos="1215">
          <p15:clr>
            <a:srgbClr val="FBAE40"/>
          </p15:clr>
        </p15:guide>
        <p15:guide id="2" pos="2160">
          <p15:clr>
            <a:srgbClr val="FBAE40"/>
          </p15:clr>
        </p15:guide>
        <p15:guide id="3" pos="2754">
          <p15:clr>
            <a:srgbClr val="FBAE40"/>
          </p15:clr>
        </p15:guide>
        <p15:guide id="4" pos="4248">
          <p15:clr>
            <a:srgbClr val="FBAE40"/>
          </p15:clr>
        </p15:guide>
        <p15:guide id="5" pos="1224">
          <p15:clr>
            <a:srgbClr val="FBAE40"/>
          </p15:clr>
        </p15:guide>
        <p15:guide id="6" orient="horz" pos="63">
          <p15:clr>
            <a:srgbClr val="FBAE40"/>
          </p15:clr>
        </p15:guide>
        <p15:guide id="7" orient="horz" pos="2205">
          <p15:clr>
            <a:srgbClr val="FBAE40"/>
          </p15:clr>
        </p15:guide>
        <p15:guide id="8" orient="horz" pos="1107">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ycl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9" name="Center image">
            <a:extLst>
              <a:ext uri="{FF2B5EF4-FFF2-40B4-BE49-F238E27FC236}">
                <a16:creationId xmlns:a16="http://schemas.microsoft.com/office/drawing/2014/main" id="{9FE92695-122F-A67C-671E-200B6446D0E5}"/>
              </a:ext>
            </a:extLst>
          </p:cNvPr>
          <p:cNvSpPr>
            <a:spLocks noGrp="1"/>
          </p:cNvSpPr>
          <p:nvPr>
            <p:ph type="pic" sz="quarter" idx="27"/>
          </p:nvPr>
        </p:nvSpPr>
        <p:spPr>
          <a:xfrm>
            <a:off x="5090399" y="1420188"/>
            <a:ext cx="1946660" cy="1938176"/>
          </a:xfrm>
          <a:prstGeom prst="rect">
            <a:avLst/>
          </a:prstGeom>
        </p:spPr>
        <p:txBody>
          <a:bodyPr/>
          <a:lstStyle>
            <a:lvl1pPr marL="0" indent="0">
              <a:buFontTx/>
              <a:buNone/>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10" name="Box 1">
            <a:extLst>
              <a:ext uri="{FF2B5EF4-FFF2-40B4-BE49-F238E27FC236}">
                <a16:creationId xmlns:a16="http://schemas.microsoft.com/office/drawing/2014/main" id="{8B5990B5-FA56-1501-4BD8-DE3E7D3BD0E3}"/>
              </a:ext>
            </a:extLst>
          </p:cNvPr>
          <p:cNvSpPr>
            <a:spLocks noGrp="1"/>
          </p:cNvSpPr>
          <p:nvPr>
            <p:ph idx="20" hasCustomPrompt="1"/>
          </p:nvPr>
        </p:nvSpPr>
        <p:spPr>
          <a:xfrm>
            <a:off x="7345557" y="1184694"/>
            <a:ext cx="1645920" cy="1143000"/>
          </a:xfrm>
          <a:prstGeom prst="rect">
            <a:avLst/>
          </a:prstGeom>
          <a:solidFill>
            <a:schemeClr val="bg1">
              <a:lumMod val="85000"/>
            </a:schemeClr>
          </a:solidFill>
          <a:ln w="12700" cmpd="sng">
            <a:solidFill>
              <a:schemeClr val="accent2"/>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1" name="Box 2">
            <a:extLst>
              <a:ext uri="{FF2B5EF4-FFF2-40B4-BE49-F238E27FC236}">
                <a16:creationId xmlns:a16="http://schemas.microsoft.com/office/drawing/2014/main" id="{9ED913EF-8911-03A6-2937-ED8EC5DD70AB}"/>
              </a:ext>
            </a:extLst>
          </p:cNvPr>
          <p:cNvSpPr>
            <a:spLocks noGrp="1"/>
          </p:cNvSpPr>
          <p:nvPr>
            <p:ph idx="22" hasCustomPrompt="1"/>
          </p:nvPr>
        </p:nvSpPr>
        <p:spPr>
          <a:xfrm>
            <a:off x="7345557" y="2815806"/>
            <a:ext cx="1645920" cy="1143000"/>
          </a:xfrm>
          <a:prstGeom prst="rect">
            <a:avLst/>
          </a:prstGeom>
          <a:solidFill>
            <a:schemeClr val="bg1">
              <a:lumMod val="85000"/>
            </a:schemeClr>
          </a:solidFill>
          <a:ln w="12700" cmpd="sng">
            <a:solidFill>
              <a:schemeClr val="accent3"/>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2" name="Box 3">
            <a:extLst>
              <a:ext uri="{FF2B5EF4-FFF2-40B4-BE49-F238E27FC236}">
                <a16:creationId xmlns:a16="http://schemas.microsoft.com/office/drawing/2014/main" id="{D9D4C0A3-B500-0EB9-3BE2-FDC302A9DB7B}"/>
              </a:ext>
            </a:extLst>
          </p:cNvPr>
          <p:cNvSpPr>
            <a:spLocks noGrp="1"/>
          </p:cNvSpPr>
          <p:nvPr>
            <p:ph idx="26" hasCustomPrompt="1"/>
          </p:nvPr>
        </p:nvSpPr>
        <p:spPr>
          <a:xfrm>
            <a:off x="5238590" y="3491789"/>
            <a:ext cx="1645920" cy="1143000"/>
          </a:xfrm>
          <a:prstGeom prst="rect">
            <a:avLst/>
          </a:prstGeom>
          <a:solidFill>
            <a:schemeClr val="bg1">
              <a:lumMod val="85000"/>
            </a:schemeClr>
          </a:solidFill>
          <a:ln w="12700" cmpd="sng">
            <a:solidFill>
              <a:schemeClr val="accent4"/>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3" name="Box 4">
            <a:extLst>
              <a:ext uri="{FF2B5EF4-FFF2-40B4-BE49-F238E27FC236}">
                <a16:creationId xmlns:a16="http://schemas.microsoft.com/office/drawing/2014/main" id="{552AD52A-230E-0754-F2C8-13085D465BC6}"/>
              </a:ext>
            </a:extLst>
          </p:cNvPr>
          <p:cNvSpPr>
            <a:spLocks noGrp="1"/>
          </p:cNvSpPr>
          <p:nvPr>
            <p:ph idx="24" hasCustomPrompt="1"/>
          </p:nvPr>
        </p:nvSpPr>
        <p:spPr>
          <a:xfrm>
            <a:off x="3143281" y="2815806"/>
            <a:ext cx="1645920" cy="1143000"/>
          </a:xfrm>
          <a:prstGeom prst="rect">
            <a:avLst/>
          </a:prstGeom>
          <a:solidFill>
            <a:schemeClr val="bg1">
              <a:lumMod val="85000"/>
            </a:schemeClr>
          </a:solidFill>
          <a:ln w="12700" cmpd="sng">
            <a:solidFill>
              <a:schemeClr val="accent5"/>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4" name="Box 5">
            <a:extLst>
              <a:ext uri="{FF2B5EF4-FFF2-40B4-BE49-F238E27FC236}">
                <a16:creationId xmlns:a16="http://schemas.microsoft.com/office/drawing/2014/main" id="{7CB78997-F45C-C886-AA52-0E1A4B9F2516}"/>
              </a:ext>
            </a:extLst>
          </p:cNvPr>
          <p:cNvSpPr>
            <a:spLocks noGrp="1"/>
          </p:cNvSpPr>
          <p:nvPr>
            <p:ph idx="19" hasCustomPrompt="1"/>
          </p:nvPr>
        </p:nvSpPr>
        <p:spPr>
          <a:xfrm>
            <a:off x="3143281" y="1184694"/>
            <a:ext cx="1645920" cy="1143000"/>
          </a:xfrm>
          <a:prstGeom prst="rect">
            <a:avLst/>
          </a:prstGeom>
          <a:solidFill>
            <a:schemeClr val="bg1">
              <a:lumMod val="85000"/>
            </a:schemeClr>
          </a:solidFill>
          <a:ln w="12700" cmpd="sng">
            <a:solidFill>
              <a:schemeClr val="accent6"/>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5" name="Box 6">
            <a:extLst>
              <a:ext uri="{FF2B5EF4-FFF2-40B4-BE49-F238E27FC236}">
                <a16:creationId xmlns:a16="http://schemas.microsoft.com/office/drawing/2014/main" id="{236FF54C-ECEA-AD15-9E79-EFD2D8D49E3D}"/>
              </a:ext>
            </a:extLst>
          </p:cNvPr>
          <p:cNvSpPr>
            <a:spLocks noGrp="1"/>
          </p:cNvSpPr>
          <p:nvPr>
            <p:ph idx="21" hasCustomPrompt="1"/>
          </p:nvPr>
        </p:nvSpPr>
        <p:spPr>
          <a:xfrm>
            <a:off x="5238590" y="143763"/>
            <a:ext cx="1645920" cy="1143000"/>
          </a:xfrm>
          <a:prstGeom prst="rect">
            <a:avLst/>
          </a:prstGeom>
          <a:solidFill>
            <a:schemeClr val="bg1">
              <a:lumMod val="85000"/>
            </a:schemeClr>
          </a:solidFill>
          <a:ln w="12700" cmpd="sng">
            <a:solidFill>
              <a:schemeClr val="accent1"/>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94208922"/>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liner">
    <p:bg>
      <p:bgPr>
        <a:solidFill>
          <a:schemeClr val="accent3">
            <a:alpha val="85000"/>
          </a:schemeClr>
        </a:solidFill>
        <a:effectLst/>
      </p:bgPr>
    </p:bg>
    <p:spTree>
      <p:nvGrpSpPr>
        <p:cNvPr id="1" name=""/>
        <p:cNvGrpSpPr/>
        <p:nvPr/>
      </p:nvGrpSpPr>
      <p:grpSpPr>
        <a:xfrm>
          <a:off x="0" y="0"/>
          <a:ext cx="0" cy="0"/>
          <a:chOff x="0" y="0"/>
          <a:chExt cx="0" cy="0"/>
        </a:xfrm>
      </p:grpSpPr>
      <p:sp>
        <p:nvSpPr>
          <p:cNvPr id="8" name="Decorative bar">
            <a:extLst>
              <a:ext uri="{FF2B5EF4-FFF2-40B4-BE49-F238E27FC236}">
                <a16:creationId xmlns:a16="http://schemas.microsoft.com/office/drawing/2014/main" id="{B68C9810-CECA-C2C7-5169-6BDDE9F6BD7D}"/>
              </a:ext>
              <a:ext uri="{C183D7F6-B498-43B3-948B-1728B52AA6E4}">
                <adec:decorative xmlns:adec="http://schemas.microsoft.com/office/drawing/2017/decorative" val="1"/>
              </a:ext>
            </a:extLst>
          </p:cNvPr>
          <p:cNvSpPr/>
          <p:nvPr userDrawn="1"/>
        </p:nvSpPr>
        <p:spPr>
          <a:xfrm>
            <a:off x="0" y="2113178"/>
            <a:ext cx="91440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Decorative line">
            <a:extLst>
              <a:ext uri="{FF2B5EF4-FFF2-40B4-BE49-F238E27FC236}">
                <a16:creationId xmlns:a16="http://schemas.microsoft.com/office/drawing/2014/main" id="{FA715414-CBB5-3BDD-F2EE-623944218DD8}"/>
              </a:ext>
            </a:extLst>
          </p:cNvPr>
          <p:cNvSpPr/>
          <p:nvPr userDrawn="1"/>
        </p:nvSpPr>
        <p:spPr>
          <a:xfrm>
            <a:off x="0" y="302895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a:extLst>
              <a:ext uri="{FF2B5EF4-FFF2-40B4-BE49-F238E27FC236}">
                <a16:creationId xmlns:a16="http://schemas.microsoft.com/office/drawing/2014/main" id="{1106AA7A-561F-0085-4C9C-12CC94DDFA6A}"/>
              </a:ext>
            </a:extLst>
          </p:cNvPr>
          <p:cNvSpPr>
            <a:spLocks noGrp="1"/>
          </p:cNvSpPr>
          <p:nvPr>
            <p:ph type="title"/>
          </p:nvPr>
        </p:nvSpPr>
        <p:spPr>
          <a:xfrm>
            <a:off x="628650" y="2157984"/>
            <a:ext cx="7886700" cy="914400"/>
          </a:xfrm>
          <a:prstGeom prst="rect">
            <a:avLst/>
          </a:prstGeom>
        </p:spPr>
        <p:txBody>
          <a:bodyPr anchor="ctr"/>
          <a:lstStyle>
            <a:lvl1pPr algn="ctr">
              <a:defRPr sz="2400"/>
            </a:lvl1pPr>
          </a:lstStyle>
          <a:p>
            <a:r>
              <a:rPr lang="en-US"/>
              <a:t>Click to edit Master title style</a:t>
            </a:r>
          </a:p>
        </p:txBody>
      </p:sp>
      <p:sp>
        <p:nvSpPr>
          <p:cNvPr id="2" name="Slide number">
            <a:extLst>
              <a:ext uri="{FF2B5EF4-FFF2-40B4-BE49-F238E27FC236}">
                <a16:creationId xmlns:a16="http://schemas.microsoft.com/office/drawing/2014/main" id="{61047688-A1EA-13C0-BAEE-CDA57665234C}"/>
              </a:ext>
            </a:extLst>
          </p:cNvPr>
          <p:cNvSpPr>
            <a:spLocks noGrp="1"/>
          </p:cNvSpPr>
          <p:nvPr>
            <p:ph type="sldNum" sz="quarter" idx="10"/>
          </p:nvPr>
        </p:nvSpPr>
        <p:spPr>
          <a:xfrm>
            <a:off x="8339328" y="4810518"/>
            <a:ext cx="649224" cy="274637"/>
          </a:xfrm>
          <a:prstGeom prst="rect">
            <a:avLst/>
          </a:prstGeom>
        </p:spPr>
        <p:txBody>
          <a:bodyPr/>
          <a:lstStyle/>
          <a:p>
            <a:fld id="{FA8F3C7B-73FF-204A-9C8F-90D4B6613D28}" type="slidenum">
              <a:rPr lang="en-US" smtClean="0"/>
              <a:pPr/>
              <a:t>‹#›</a:t>
            </a:fld>
            <a:endParaRPr lang="en-US"/>
          </a:p>
        </p:txBody>
      </p:sp>
    </p:spTree>
    <p:extLst>
      <p:ext uri="{BB962C8B-B14F-4D97-AF65-F5344CB8AC3E}">
        <p14:creationId xmlns:p14="http://schemas.microsoft.com/office/powerpoint/2010/main" val="409099621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ycle-2">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9" name=" Center image">
            <a:extLst>
              <a:ext uri="{FF2B5EF4-FFF2-40B4-BE49-F238E27FC236}">
                <a16:creationId xmlns:a16="http://schemas.microsoft.com/office/drawing/2014/main" id="{9FE92695-122F-A67C-671E-200B6446D0E5}"/>
              </a:ext>
            </a:extLst>
          </p:cNvPr>
          <p:cNvSpPr>
            <a:spLocks noGrp="1"/>
          </p:cNvSpPr>
          <p:nvPr>
            <p:ph type="pic" sz="quarter" idx="27"/>
          </p:nvPr>
        </p:nvSpPr>
        <p:spPr>
          <a:xfrm>
            <a:off x="5090399" y="1420188"/>
            <a:ext cx="1946660" cy="1938176"/>
          </a:xfrm>
          <a:prstGeom prst="rect">
            <a:avLst/>
          </a:prstGeom>
        </p:spPr>
        <p:txBody>
          <a:bodyPr/>
          <a:lstStyle>
            <a:lvl1pPr marL="0" indent="0">
              <a:buFontTx/>
              <a:buNone/>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11" name="Box 1">
            <a:extLst>
              <a:ext uri="{FF2B5EF4-FFF2-40B4-BE49-F238E27FC236}">
                <a16:creationId xmlns:a16="http://schemas.microsoft.com/office/drawing/2014/main" id="{9ED913EF-8911-03A6-2937-ED8EC5DD70AB}"/>
              </a:ext>
            </a:extLst>
          </p:cNvPr>
          <p:cNvSpPr>
            <a:spLocks noGrp="1"/>
          </p:cNvSpPr>
          <p:nvPr>
            <p:ph idx="22" hasCustomPrompt="1"/>
          </p:nvPr>
        </p:nvSpPr>
        <p:spPr>
          <a:xfrm>
            <a:off x="7260887" y="1817776"/>
            <a:ext cx="1645920" cy="1143000"/>
          </a:xfrm>
          <a:prstGeom prst="rect">
            <a:avLst/>
          </a:prstGeom>
          <a:solidFill>
            <a:schemeClr val="bg1">
              <a:lumMod val="85000"/>
            </a:schemeClr>
          </a:solidFill>
          <a:ln w="12700" cmpd="sng">
            <a:solidFill>
              <a:schemeClr val="accent2"/>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2" name="Box 2">
            <a:extLst>
              <a:ext uri="{FF2B5EF4-FFF2-40B4-BE49-F238E27FC236}">
                <a16:creationId xmlns:a16="http://schemas.microsoft.com/office/drawing/2014/main" id="{D9D4C0A3-B500-0EB9-3BE2-FDC302A9DB7B}"/>
              </a:ext>
            </a:extLst>
          </p:cNvPr>
          <p:cNvSpPr>
            <a:spLocks noGrp="1"/>
          </p:cNvSpPr>
          <p:nvPr>
            <p:ph idx="26" hasCustomPrompt="1"/>
          </p:nvPr>
        </p:nvSpPr>
        <p:spPr>
          <a:xfrm>
            <a:off x="6825389" y="3491598"/>
            <a:ext cx="1645920" cy="1143000"/>
          </a:xfrm>
          <a:prstGeom prst="rect">
            <a:avLst/>
          </a:prstGeom>
          <a:solidFill>
            <a:schemeClr val="bg1">
              <a:lumMod val="85000"/>
            </a:schemeClr>
          </a:solidFill>
          <a:ln w="12700" cmpd="sng">
            <a:solidFill>
              <a:schemeClr val="accent3"/>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3" name="Box 3">
            <a:extLst>
              <a:ext uri="{FF2B5EF4-FFF2-40B4-BE49-F238E27FC236}">
                <a16:creationId xmlns:a16="http://schemas.microsoft.com/office/drawing/2014/main" id="{552AD52A-230E-0754-F2C8-13085D465BC6}"/>
              </a:ext>
            </a:extLst>
          </p:cNvPr>
          <p:cNvSpPr>
            <a:spLocks noGrp="1"/>
          </p:cNvSpPr>
          <p:nvPr>
            <p:ph idx="24" hasCustomPrompt="1"/>
          </p:nvPr>
        </p:nvSpPr>
        <p:spPr>
          <a:xfrm>
            <a:off x="3654983" y="3488360"/>
            <a:ext cx="1645920" cy="1143000"/>
          </a:xfrm>
          <a:prstGeom prst="rect">
            <a:avLst/>
          </a:prstGeom>
          <a:solidFill>
            <a:schemeClr val="bg1">
              <a:lumMod val="85000"/>
            </a:schemeClr>
          </a:solidFill>
          <a:ln w="12700" cmpd="sng">
            <a:solidFill>
              <a:schemeClr val="accent5"/>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4" name="Box 4">
            <a:extLst>
              <a:ext uri="{FF2B5EF4-FFF2-40B4-BE49-F238E27FC236}">
                <a16:creationId xmlns:a16="http://schemas.microsoft.com/office/drawing/2014/main" id="{7CB78997-F45C-C886-AA52-0E1A4B9F2516}"/>
              </a:ext>
            </a:extLst>
          </p:cNvPr>
          <p:cNvSpPr>
            <a:spLocks noGrp="1"/>
          </p:cNvSpPr>
          <p:nvPr>
            <p:ph idx="19" hasCustomPrompt="1"/>
          </p:nvPr>
        </p:nvSpPr>
        <p:spPr>
          <a:xfrm>
            <a:off x="3227951" y="1817776"/>
            <a:ext cx="1645920" cy="1143000"/>
          </a:xfrm>
          <a:prstGeom prst="rect">
            <a:avLst/>
          </a:prstGeom>
          <a:solidFill>
            <a:schemeClr val="bg1">
              <a:lumMod val="85000"/>
            </a:schemeClr>
          </a:solidFill>
          <a:ln w="12700" cmpd="sng">
            <a:solidFill>
              <a:schemeClr val="accent6"/>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5" name="Box 5">
            <a:extLst>
              <a:ext uri="{FF2B5EF4-FFF2-40B4-BE49-F238E27FC236}">
                <a16:creationId xmlns:a16="http://schemas.microsoft.com/office/drawing/2014/main" id="{236FF54C-ECEA-AD15-9E79-EFD2D8D49E3D}"/>
              </a:ext>
            </a:extLst>
          </p:cNvPr>
          <p:cNvSpPr>
            <a:spLocks noGrp="1"/>
          </p:cNvSpPr>
          <p:nvPr>
            <p:ph idx="21" hasCustomPrompt="1"/>
          </p:nvPr>
        </p:nvSpPr>
        <p:spPr>
          <a:xfrm>
            <a:off x="5236735" y="143763"/>
            <a:ext cx="1645920" cy="1143000"/>
          </a:xfrm>
          <a:prstGeom prst="rect">
            <a:avLst/>
          </a:prstGeom>
          <a:solidFill>
            <a:schemeClr val="bg1">
              <a:lumMod val="85000"/>
            </a:schemeClr>
          </a:solidFill>
          <a:ln w="12700" cmpd="sng">
            <a:solidFill>
              <a:schemeClr val="accent1"/>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n-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81327395"/>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ertical venn">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BEB118F3-18F1-3D4F-8875-6DEF12C4AF7E}"/>
              </a:ext>
            </a:extLst>
          </p:cNvPr>
          <p:cNvSpPr>
            <a:spLocks noGrp="1"/>
          </p:cNvSpPr>
          <p:nvPr>
            <p:ph type="title" hasCustomPrompt="1"/>
          </p:nvPr>
        </p:nvSpPr>
        <p:spPr>
          <a:xfrm>
            <a:off x="149315" y="66526"/>
            <a:ext cx="2191563" cy="1243172"/>
          </a:xfrm>
        </p:spPr>
        <p:txBody>
          <a:bodyPr/>
          <a:lstStyle>
            <a:lvl1pPr>
              <a:defRPr>
                <a:latin typeface="Georgia" panose="02040502050405020303" pitchFamily="18" charset="0"/>
              </a:defRPr>
            </a:lvl1pPr>
          </a:lstStyle>
          <a:p>
            <a:r>
              <a:rPr lang="en-US"/>
              <a:t>Click to add title</a:t>
            </a:r>
          </a:p>
        </p:txBody>
      </p:sp>
      <p:sp>
        <p:nvSpPr>
          <p:cNvPr id="9" name="Subtitle">
            <a:extLst>
              <a:ext uri="{FF2B5EF4-FFF2-40B4-BE49-F238E27FC236}">
                <a16:creationId xmlns:a16="http://schemas.microsoft.com/office/drawing/2014/main" id="{AA6D0782-790C-514E-965F-639EC2EFC43D}"/>
              </a:ext>
            </a:extLst>
          </p:cNvPr>
          <p:cNvSpPr>
            <a:spLocks noGrp="1"/>
          </p:cNvSpPr>
          <p:nvPr>
            <p:ph type="body" sz="quarter" idx="14" hasCustomPrompt="1"/>
          </p:nvPr>
        </p:nvSpPr>
        <p:spPr>
          <a:xfrm>
            <a:off x="149315" y="2900920"/>
            <a:ext cx="2191563"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Caption">
            <a:extLst>
              <a:ext uri="{FF2B5EF4-FFF2-40B4-BE49-F238E27FC236}">
                <a16:creationId xmlns:a16="http://schemas.microsoft.com/office/drawing/2014/main" id="{221D38F6-60AE-6E36-03E5-C04BE1168869}"/>
              </a:ext>
            </a:extLst>
          </p:cNvPr>
          <p:cNvSpPr>
            <a:spLocks noGrp="1"/>
          </p:cNvSpPr>
          <p:nvPr>
            <p:ph type="body" sz="quarter" idx="17" hasCustomPrompt="1"/>
          </p:nvPr>
        </p:nvSpPr>
        <p:spPr>
          <a:xfrm>
            <a:off x="3158067" y="133350"/>
            <a:ext cx="5855598"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12" name="Circle 1">
            <a:extLst>
              <a:ext uri="{FF2B5EF4-FFF2-40B4-BE49-F238E27FC236}">
                <a16:creationId xmlns:a16="http://schemas.microsoft.com/office/drawing/2014/main" id="{64242F61-8EA4-184F-A007-5A8550FDE1B1}"/>
              </a:ext>
            </a:extLst>
          </p:cNvPr>
          <p:cNvSpPr>
            <a:spLocks noGrp="1"/>
          </p:cNvSpPr>
          <p:nvPr>
            <p:ph idx="19" hasCustomPrompt="1"/>
          </p:nvPr>
        </p:nvSpPr>
        <p:spPr>
          <a:xfrm>
            <a:off x="3733293" y="940039"/>
            <a:ext cx="2790772" cy="2552177"/>
          </a:xfrm>
          <a:prstGeom prst="ellipse">
            <a:avLst/>
          </a:prstGeom>
          <a:solidFill>
            <a:schemeClr val="accent2">
              <a:lumMod val="20000"/>
              <a:lumOff val="80000"/>
              <a:alpha val="40000"/>
            </a:schemeClr>
          </a:solidFill>
          <a:ln w="38100" cmpd="sng">
            <a:noFill/>
          </a:ln>
        </p:spPr>
        <p:txBody>
          <a:bodyPr/>
          <a:lstStyle>
            <a:lvl1pPr marL="0" indent="0" algn="l">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p:txBody>
      </p:sp>
      <p:sp>
        <p:nvSpPr>
          <p:cNvPr id="11" name="Circle 2">
            <a:extLst>
              <a:ext uri="{FF2B5EF4-FFF2-40B4-BE49-F238E27FC236}">
                <a16:creationId xmlns:a16="http://schemas.microsoft.com/office/drawing/2014/main" id="{5E4AB30B-0FD2-6B48-B41C-7A5D8D919019}"/>
              </a:ext>
            </a:extLst>
          </p:cNvPr>
          <p:cNvSpPr>
            <a:spLocks noGrp="1"/>
          </p:cNvSpPr>
          <p:nvPr>
            <p:ph idx="21" hasCustomPrompt="1"/>
          </p:nvPr>
        </p:nvSpPr>
        <p:spPr>
          <a:xfrm>
            <a:off x="5660317" y="940039"/>
            <a:ext cx="2790772" cy="2552177"/>
          </a:xfrm>
          <a:prstGeom prst="ellipse">
            <a:avLst/>
          </a:prstGeom>
          <a:solidFill>
            <a:schemeClr val="accent3">
              <a:lumMod val="20000"/>
              <a:lumOff val="80000"/>
              <a:alpha val="50000"/>
            </a:schemeClr>
          </a:solidFill>
          <a:ln w="38100" cmpd="sng">
            <a:noFill/>
          </a:ln>
        </p:spPr>
        <p:txBody>
          <a:bodyPr/>
          <a:lstStyle>
            <a:lvl1pPr marL="0" indent="0" algn="r">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p:txBody>
      </p:sp>
      <p:sp>
        <p:nvSpPr>
          <p:cNvPr id="14" name="Circle 3">
            <a:extLst>
              <a:ext uri="{FF2B5EF4-FFF2-40B4-BE49-F238E27FC236}">
                <a16:creationId xmlns:a16="http://schemas.microsoft.com/office/drawing/2014/main" id="{10DBC93F-DCA9-E145-9D20-F57AF65E7EE5}"/>
              </a:ext>
            </a:extLst>
          </p:cNvPr>
          <p:cNvSpPr>
            <a:spLocks noGrp="1"/>
          </p:cNvSpPr>
          <p:nvPr>
            <p:ph idx="20" hasCustomPrompt="1"/>
          </p:nvPr>
        </p:nvSpPr>
        <p:spPr>
          <a:xfrm>
            <a:off x="4700961" y="1844070"/>
            <a:ext cx="2790772" cy="2552177"/>
          </a:xfrm>
          <a:prstGeom prst="ellipse">
            <a:avLst/>
          </a:prstGeom>
          <a:solidFill>
            <a:schemeClr val="accent4">
              <a:lumMod val="20000"/>
              <a:lumOff val="80000"/>
              <a:alpha val="39931"/>
            </a:schemeClr>
          </a:solidFill>
          <a:ln w="38100" cmpd="sng">
            <a:noFill/>
          </a:ln>
        </p:spPr>
        <p:txBody>
          <a:bodyPr anchor="b"/>
          <a:lstStyle>
            <a:lvl1pPr marL="0" indent="0" algn="ctr">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p:txBody>
      </p:sp>
      <p:sp>
        <p:nvSpPr>
          <p:cNvPr id="13" name="Circle 4">
            <a:extLst>
              <a:ext uri="{FF2B5EF4-FFF2-40B4-BE49-F238E27FC236}">
                <a16:creationId xmlns:a16="http://schemas.microsoft.com/office/drawing/2014/main" id="{42458099-3A90-C247-84C6-E7D22E142591}"/>
              </a:ext>
            </a:extLst>
          </p:cNvPr>
          <p:cNvSpPr>
            <a:spLocks noGrp="1"/>
          </p:cNvSpPr>
          <p:nvPr>
            <p:ph idx="22" hasCustomPrompt="1"/>
          </p:nvPr>
        </p:nvSpPr>
        <p:spPr>
          <a:xfrm>
            <a:off x="5417465" y="1698847"/>
            <a:ext cx="1336802" cy="1034559"/>
          </a:xfrm>
          <a:prstGeom prst="rect">
            <a:avLst/>
          </a:prstGeom>
          <a:ln w="9525" cmpd="sng">
            <a:noFill/>
          </a:ln>
        </p:spPr>
        <p:txBody>
          <a:bodyPr anchor="ctr"/>
          <a:lstStyle>
            <a:lvl1pPr marL="0" indent="0" algn="ctr">
              <a:spcBef>
                <a:spcPts val="2400"/>
              </a:spcBef>
              <a:buClr>
                <a:srgbClr val="F98419"/>
              </a:buClr>
              <a:buSzPct val="80000"/>
              <a:buFont typeface="Arial" panose="020B0604020202020204" pitchFamily="34" charset="0"/>
              <a:buNone/>
              <a:defRPr lang="en-US" sz="1600" b="1" kern="1200" baseline="0" dirty="0" smtClean="0">
                <a:solidFill>
                  <a:schemeClr val="tx1"/>
                </a:solidFill>
                <a:latin typeface="+mn-lt"/>
                <a:ea typeface="+mn-ea"/>
                <a:cs typeface="+mn-cs"/>
              </a:defRPr>
            </a:lvl1pPr>
            <a:lvl2pPr marL="284162" indent="0" algn="ctr">
              <a:spcBef>
                <a:spcPts val="0"/>
              </a:spcBef>
              <a:buClr>
                <a:srgbClr val="F98419"/>
              </a:buClr>
              <a:buSzPct val="80000"/>
              <a:buFont typeface="Arial" panose="020B0604020202020204" pitchFamily="34" charset="0"/>
              <a:buNone/>
              <a:defRPr sz="1600"/>
            </a:lvl2pPr>
            <a:lvl3pPr marL="573087" indent="0" algn="ctr">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p:txBody>
      </p:sp>
      <p:sp>
        <p:nvSpPr>
          <p:cNvPr id="15" name="Source">
            <a:extLst>
              <a:ext uri="{FF2B5EF4-FFF2-40B4-BE49-F238E27FC236}">
                <a16:creationId xmlns:a16="http://schemas.microsoft.com/office/drawing/2014/main" id="{09DAFD96-322A-954E-B591-9667275294F4}"/>
              </a:ext>
            </a:extLst>
          </p:cNvPr>
          <p:cNvSpPr>
            <a:spLocks noGrp="1"/>
          </p:cNvSpPr>
          <p:nvPr>
            <p:ph idx="12" hasCustomPrompt="1"/>
          </p:nvPr>
        </p:nvSpPr>
        <p:spPr>
          <a:xfrm>
            <a:off x="3154680"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DD9C25E2-854F-494E-B9A7-115E3C7AA053}"/>
              </a:ext>
            </a:extLst>
          </p:cNvPr>
          <p:cNvSpPr>
            <a:spLocks noGrp="1"/>
          </p:cNvSpPr>
          <p:nvPr>
            <p:ph type="sldNum" sz="quarter" idx="2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91699396"/>
      </p:ext>
    </p:extLst>
  </p:cSld>
  <p:clrMapOvr>
    <a:masterClrMapping/>
  </p:clrMapOvr>
  <p:extLst>
    <p:ext uri="{DCECCB84-F9BA-43D5-87BE-67443E8EF086}">
      <p15:sldGuideLst xmlns:p15="http://schemas.microsoft.com/office/powerpoint/2012/main">
        <p15:guide id="1" orient="horz" pos="294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ircle with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10" name="Shape 1">
            <a:extLst>
              <a:ext uri="{FF2B5EF4-FFF2-40B4-BE49-F238E27FC236}">
                <a16:creationId xmlns:a16="http://schemas.microsoft.com/office/drawing/2014/main" id="{AF86E3CF-A0AD-2062-F097-EBF18D204838}"/>
              </a:ext>
              <a:ext uri="{C183D7F6-B498-43B3-948B-1728B52AA6E4}">
                <adec:decorative xmlns:adec="http://schemas.microsoft.com/office/drawing/2017/decorative" val="1"/>
              </a:ext>
            </a:extLst>
          </p:cNvPr>
          <p:cNvSpPr/>
          <p:nvPr userDrawn="1"/>
        </p:nvSpPr>
        <p:spPr>
          <a:xfrm>
            <a:off x="4622800" y="99324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1759712"/>
                </a:moveTo>
                <a:cubicBezTo>
                  <a:pt x="0" y="787850"/>
                  <a:pt x="787850" y="0"/>
                  <a:pt x="1759712" y="0"/>
                </a:cubicBezTo>
                <a:lnTo>
                  <a:pt x="1759712" y="1759712"/>
                </a:lnTo>
                <a:lnTo>
                  <a:pt x="0" y="1759712"/>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828336" tIns="828336" rIns="312928"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1" name="Shape 2">
            <a:extLst>
              <a:ext uri="{FF2B5EF4-FFF2-40B4-BE49-F238E27FC236}">
                <a16:creationId xmlns:a16="http://schemas.microsoft.com/office/drawing/2014/main" id="{8335EEA4-94BD-DB24-0248-A4F858C6F683}"/>
              </a:ext>
              <a:ext uri="{C183D7F6-B498-43B3-948B-1728B52AA6E4}">
                <adec:decorative xmlns:adec="http://schemas.microsoft.com/office/drawing/2017/decorative" val="1"/>
              </a:ext>
            </a:extLst>
          </p:cNvPr>
          <p:cNvSpPr/>
          <p:nvPr userDrawn="1"/>
        </p:nvSpPr>
        <p:spPr>
          <a:xfrm>
            <a:off x="6096640" y="99324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0"/>
                </a:moveTo>
                <a:cubicBezTo>
                  <a:pt x="971862" y="0"/>
                  <a:pt x="1759712" y="787850"/>
                  <a:pt x="1759712" y="1759712"/>
                </a:cubicBezTo>
                <a:lnTo>
                  <a:pt x="0" y="1759712"/>
                </a:lnTo>
                <a:lnTo>
                  <a:pt x="0" y="0"/>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312928" tIns="828336" rIns="828336"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2" name="Shape 3">
            <a:extLst>
              <a:ext uri="{FF2B5EF4-FFF2-40B4-BE49-F238E27FC236}">
                <a16:creationId xmlns:a16="http://schemas.microsoft.com/office/drawing/2014/main" id="{FF08EE0A-653A-EB1B-B514-D30DCEDCB6CD}"/>
              </a:ext>
              <a:ext uri="{C183D7F6-B498-43B3-948B-1728B52AA6E4}">
                <adec:decorative xmlns:adec="http://schemas.microsoft.com/office/drawing/2017/decorative" val="1"/>
              </a:ext>
            </a:extLst>
          </p:cNvPr>
          <p:cNvSpPr/>
          <p:nvPr userDrawn="1"/>
        </p:nvSpPr>
        <p:spPr>
          <a:xfrm>
            <a:off x="4622800" y="2345485"/>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1759712"/>
                </a:moveTo>
                <a:cubicBezTo>
                  <a:pt x="787850" y="1759712"/>
                  <a:pt x="0" y="971862"/>
                  <a:pt x="0" y="0"/>
                </a:cubicBezTo>
                <a:lnTo>
                  <a:pt x="1759712" y="0"/>
                </a:lnTo>
                <a:lnTo>
                  <a:pt x="1759712" y="1759712"/>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828336" tIns="312928" rIns="312927"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3" name="Shape 4">
            <a:extLst>
              <a:ext uri="{FF2B5EF4-FFF2-40B4-BE49-F238E27FC236}">
                <a16:creationId xmlns:a16="http://schemas.microsoft.com/office/drawing/2014/main" id="{F1F62F92-2540-D39C-838D-CFF69F87ECBE}"/>
              </a:ext>
              <a:ext uri="{C183D7F6-B498-43B3-948B-1728B52AA6E4}">
                <adec:decorative xmlns:adec="http://schemas.microsoft.com/office/drawing/2017/decorative" val="1"/>
              </a:ext>
            </a:extLst>
          </p:cNvPr>
          <p:cNvSpPr/>
          <p:nvPr userDrawn="1"/>
        </p:nvSpPr>
        <p:spPr>
          <a:xfrm>
            <a:off x="6096640" y="2345485"/>
            <a:ext cx="1473840" cy="1353313"/>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0"/>
                </a:moveTo>
                <a:cubicBezTo>
                  <a:pt x="1759712" y="971862"/>
                  <a:pt x="971862" y="1759712"/>
                  <a:pt x="0" y="1759712"/>
                </a:cubicBezTo>
                <a:lnTo>
                  <a:pt x="0" y="0"/>
                </a:lnTo>
                <a:lnTo>
                  <a:pt x="1759712" y="0"/>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312928" tIns="312929" rIns="828336"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4" name="Center image">
            <a:extLst>
              <a:ext uri="{FF2B5EF4-FFF2-40B4-BE49-F238E27FC236}">
                <a16:creationId xmlns:a16="http://schemas.microsoft.com/office/drawing/2014/main" id="{C0A5FB38-FD8A-7EBA-3E03-C0C2A368D32C}"/>
              </a:ext>
            </a:extLst>
          </p:cNvPr>
          <p:cNvSpPr>
            <a:spLocks noGrp="1"/>
          </p:cNvSpPr>
          <p:nvPr>
            <p:ph type="pic" sz="quarter" idx="24"/>
          </p:nvPr>
        </p:nvSpPr>
        <p:spPr>
          <a:xfrm>
            <a:off x="5728373" y="2070793"/>
            <a:ext cx="698500" cy="557213"/>
          </a:xfrm>
          <a:prstGeom prst="rect">
            <a:avLst/>
          </a:prstGeom>
          <a:ln>
            <a:noFill/>
          </a:ln>
        </p:spPr>
        <p:txBody>
          <a:bodyPr anchor="ctr"/>
          <a:lstStyle>
            <a:lvl1pPr marL="0" indent="0" algn="ctr">
              <a:buNone/>
              <a:defRPr sz="1600">
                <a:latin typeface="Calibri" panose="020F0502020204030204" pitchFamily="34" charset="0"/>
                <a:ea typeface="Tahoma" panose="020B0604030504040204" pitchFamily="34" charset="0"/>
                <a:cs typeface="Calibri" panose="020F0502020204030204" pitchFamily="34" charset="0"/>
              </a:defRPr>
            </a:lvl1pPr>
          </a:lstStyle>
          <a:p>
            <a:endParaRPr lang="en-US"/>
          </a:p>
        </p:txBody>
      </p:sp>
      <p:sp>
        <p:nvSpPr>
          <p:cNvPr id="15" name="Pie 1">
            <a:extLst>
              <a:ext uri="{FF2B5EF4-FFF2-40B4-BE49-F238E27FC236}">
                <a16:creationId xmlns:a16="http://schemas.microsoft.com/office/drawing/2014/main" id="{97F089BB-EE12-E416-0675-B8A491589B04}"/>
              </a:ext>
            </a:extLst>
          </p:cNvPr>
          <p:cNvSpPr>
            <a:spLocks noGrp="1"/>
          </p:cNvSpPr>
          <p:nvPr>
            <p:ph type="body" sz="quarter" idx="15" hasCustomPrompt="1"/>
          </p:nvPr>
        </p:nvSpPr>
        <p:spPr>
          <a:xfrm>
            <a:off x="5115153" y="1663441"/>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470573" cy="1372738"/>
          </a:xfrm>
          <a:prstGeom prst="roundRect">
            <a:avLst/>
          </a:prstGeom>
          <a:ln w="12700" cmpd="sng">
            <a:solidFill>
              <a:schemeClr val="accent3"/>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7" name="Pie 2">
            <a:extLst>
              <a:ext uri="{FF2B5EF4-FFF2-40B4-BE49-F238E27FC236}">
                <a16:creationId xmlns:a16="http://schemas.microsoft.com/office/drawing/2014/main" id="{64755AA7-5177-A05B-4CF3-7D4D0D7BA033}"/>
              </a:ext>
            </a:extLst>
          </p:cNvPr>
          <p:cNvSpPr>
            <a:spLocks noGrp="1"/>
          </p:cNvSpPr>
          <p:nvPr>
            <p:ph type="body" sz="quarter" idx="18" hasCustomPrompt="1"/>
          </p:nvPr>
        </p:nvSpPr>
        <p:spPr>
          <a:xfrm>
            <a:off x="6195804" y="1663441"/>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9" name="Bullets 2">
            <a:extLst>
              <a:ext uri="{FF2B5EF4-FFF2-40B4-BE49-F238E27FC236}">
                <a16:creationId xmlns:a16="http://schemas.microsoft.com/office/drawing/2014/main" id="{F1705080-92B1-1DB1-ADAD-7511472E8D5F}"/>
              </a:ext>
            </a:extLst>
          </p:cNvPr>
          <p:cNvSpPr>
            <a:spLocks noGrp="1"/>
          </p:cNvSpPr>
          <p:nvPr>
            <p:ph idx="20" hasCustomPrompt="1"/>
          </p:nvPr>
        </p:nvSpPr>
        <p:spPr>
          <a:xfrm>
            <a:off x="6522719" y="133349"/>
            <a:ext cx="2490945" cy="1372737"/>
          </a:xfrm>
          <a:prstGeom prst="roundRect">
            <a:avLst/>
          </a:prstGeom>
          <a:ln w="12700" cmpd="sng">
            <a:solidFill>
              <a:schemeClr val="accent3"/>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6" name="Pie 3">
            <a:extLst>
              <a:ext uri="{FF2B5EF4-FFF2-40B4-BE49-F238E27FC236}">
                <a16:creationId xmlns:a16="http://schemas.microsoft.com/office/drawing/2014/main" id="{0EB4FDDA-8943-97B9-20E8-1D041B35A990}"/>
              </a:ext>
            </a:extLst>
          </p:cNvPr>
          <p:cNvSpPr>
            <a:spLocks noGrp="1"/>
          </p:cNvSpPr>
          <p:nvPr>
            <p:ph type="body" sz="quarter" idx="16" hasCustomPrompt="1"/>
          </p:nvPr>
        </p:nvSpPr>
        <p:spPr>
          <a:xfrm>
            <a:off x="5115153" y="2503912"/>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8" name="Bullets 3">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3206456"/>
            <a:ext cx="2470573" cy="1375370"/>
          </a:xfrm>
          <a:prstGeom prst="roundRect">
            <a:avLst/>
          </a:prstGeom>
          <a:ln w="12700" cmpd="sng">
            <a:solidFill>
              <a:schemeClr val="accent3"/>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8" name="Pie 4">
            <a:extLst>
              <a:ext uri="{FF2B5EF4-FFF2-40B4-BE49-F238E27FC236}">
                <a16:creationId xmlns:a16="http://schemas.microsoft.com/office/drawing/2014/main" id="{59E829CB-F8B0-11B6-DCAC-C788D015DC9D}"/>
              </a:ext>
            </a:extLst>
          </p:cNvPr>
          <p:cNvSpPr>
            <a:spLocks noGrp="1"/>
          </p:cNvSpPr>
          <p:nvPr>
            <p:ph type="body" sz="quarter" idx="17" hasCustomPrompt="1"/>
          </p:nvPr>
        </p:nvSpPr>
        <p:spPr>
          <a:xfrm>
            <a:off x="6195804" y="2503912"/>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4" name="Bullets 4">
            <a:extLst>
              <a:ext uri="{FF2B5EF4-FFF2-40B4-BE49-F238E27FC236}">
                <a16:creationId xmlns:a16="http://schemas.microsoft.com/office/drawing/2014/main" id="{F824173E-9967-E24C-D7B6-FDF82FBF535F}"/>
              </a:ext>
            </a:extLst>
          </p:cNvPr>
          <p:cNvSpPr>
            <a:spLocks noGrp="1"/>
          </p:cNvSpPr>
          <p:nvPr>
            <p:ph idx="21" hasCustomPrompt="1"/>
          </p:nvPr>
        </p:nvSpPr>
        <p:spPr>
          <a:xfrm>
            <a:off x="6522720" y="3206456"/>
            <a:ext cx="2468880" cy="1375370"/>
          </a:xfrm>
          <a:prstGeom prst="roundRect">
            <a:avLst/>
          </a:prstGeom>
          <a:ln w="12700" cmpd="sng">
            <a:solidFill>
              <a:schemeClr val="accent3"/>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019492632"/>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orizontal Venn">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 name="Caption">
            <a:extLst>
              <a:ext uri="{FF2B5EF4-FFF2-40B4-BE49-F238E27FC236}">
                <a16:creationId xmlns:a16="http://schemas.microsoft.com/office/drawing/2014/main" id="{B9807B7A-8E40-A4A3-699C-A77E90AD0A9C}"/>
              </a:ext>
            </a:extLst>
          </p:cNvPr>
          <p:cNvSpPr>
            <a:spLocks noGrp="1"/>
          </p:cNvSpPr>
          <p:nvPr>
            <p:ph type="body" sz="quarter" idx="24"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Circle 1">
            <a:extLst>
              <a:ext uri="{FF2B5EF4-FFF2-40B4-BE49-F238E27FC236}">
                <a16:creationId xmlns:a16="http://schemas.microsoft.com/office/drawing/2014/main" id="{9B9C59C4-1789-BDF8-5E65-92CB24D488A3}"/>
              </a:ext>
            </a:extLst>
          </p:cNvPr>
          <p:cNvSpPr>
            <a:spLocks noGrp="1"/>
          </p:cNvSpPr>
          <p:nvPr>
            <p:ph idx="20" hasCustomPrompt="1"/>
          </p:nvPr>
        </p:nvSpPr>
        <p:spPr>
          <a:xfrm>
            <a:off x="2260170" y="1870646"/>
            <a:ext cx="2564834" cy="2539638"/>
          </a:xfrm>
          <a:prstGeom prst="ellipse">
            <a:avLst/>
          </a:prstGeom>
          <a:solidFill>
            <a:schemeClr val="accent2">
              <a:lumMod val="20000"/>
              <a:lumOff val="80000"/>
              <a:alpha val="40000"/>
            </a:schemeClr>
          </a:solidFill>
          <a:ln w="38100" cmpd="sng">
            <a:noFill/>
          </a:ln>
        </p:spPr>
        <p:txBody>
          <a:bodyPr lIns="0" tIns="0" rIns="0" bIns="0" anchor="ctr"/>
          <a:lstStyle>
            <a:lvl1pPr marL="0" indent="0" algn="l">
              <a:spcBef>
                <a:spcPts val="0"/>
              </a:spcBef>
              <a:buClr>
                <a:srgbClr val="F98419"/>
              </a:buClr>
              <a:buSzPct val="80000"/>
              <a:buFont typeface="Arial" panose="020B0604020202020204" pitchFamily="34" charset="0"/>
              <a:buNone/>
              <a:tabLst/>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text</a:t>
            </a:r>
          </a:p>
        </p:txBody>
      </p:sp>
      <p:sp>
        <p:nvSpPr>
          <p:cNvPr id="9" name="Circle 2">
            <a:extLst>
              <a:ext uri="{FF2B5EF4-FFF2-40B4-BE49-F238E27FC236}">
                <a16:creationId xmlns:a16="http://schemas.microsoft.com/office/drawing/2014/main" id="{7E1391E0-3615-DF9E-00B4-4B8E10A891D9}"/>
              </a:ext>
            </a:extLst>
          </p:cNvPr>
          <p:cNvSpPr>
            <a:spLocks noGrp="1"/>
          </p:cNvSpPr>
          <p:nvPr>
            <p:ph idx="21" hasCustomPrompt="1"/>
          </p:nvPr>
        </p:nvSpPr>
        <p:spPr>
          <a:xfrm>
            <a:off x="4173244" y="1873770"/>
            <a:ext cx="2564834" cy="2539638"/>
          </a:xfrm>
          <a:prstGeom prst="ellipse">
            <a:avLst/>
          </a:prstGeom>
          <a:solidFill>
            <a:schemeClr val="accent3">
              <a:lumMod val="20000"/>
              <a:lumOff val="80000"/>
              <a:alpha val="50000"/>
            </a:schemeClr>
          </a:solidFill>
          <a:ln w="38100" cmpd="sng">
            <a:noFill/>
          </a:ln>
        </p:spPr>
        <p:txBody>
          <a:bodyPr lIns="0" tIns="0" rIns="0" bIns="0" anchor="ctr"/>
          <a:lstStyle>
            <a:lvl1pPr marL="0" indent="0" algn="r">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text</a:t>
            </a:r>
          </a:p>
        </p:txBody>
      </p:sp>
      <p:sp>
        <p:nvSpPr>
          <p:cNvPr id="20" name="Circle 3">
            <a:extLst>
              <a:ext uri="{FF2B5EF4-FFF2-40B4-BE49-F238E27FC236}">
                <a16:creationId xmlns:a16="http://schemas.microsoft.com/office/drawing/2014/main" id="{26BB2FB7-DF90-9711-6F67-4D0AD245C328}"/>
              </a:ext>
            </a:extLst>
          </p:cNvPr>
          <p:cNvSpPr>
            <a:spLocks noGrp="1"/>
          </p:cNvSpPr>
          <p:nvPr>
            <p:ph idx="23" hasCustomPrompt="1"/>
          </p:nvPr>
        </p:nvSpPr>
        <p:spPr>
          <a:xfrm>
            <a:off x="3910905" y="2571750"/>
            <a:ext cx="1336802" cy="1034559"/>
          </a:xfrm>
          <a:prstGeom prst="rect">
            <a:avLst/>
          </a:prstGeom>
          <a:ln w="9525" cmpd="sng">
            <a:noFill/>
          </a:ln>
        </p:spPr>
        <p:txBody>
          <a:bodyPr anchor="ctr"/>
          <a:lstStyle>
            <a:lvl1pPr marL="0" indent="0" algn="ctr">
              <a:spcBef>
                <a:spcPts val="2400"/>
              </a:spcBef>
              <a:buClr>
                <a:srgbClr val="F98419"/>
              </a:buClr>
              <a:buSzPct val="80000"/>
              <a:buFont typeface="Arial" panose="020B0604020202020204" pitchFamily="34" charset="0"/>
              <a:buNone/>
              <a:defRPr lang="en-US" sz="1600" b="1" kern="1200" baseline="0" dirty="0" smtClean="0">
                <a:solidFill>
                  <a:schemeClr val="tx1"/>
                </a:solidFill>
                <a:latin typeface="Calibri" panose="020F0502020204030204" pitchFamily="34" charset="0"/>
                <a:ea typeface="+mn-ea"/>
                <a:cs typeface="Calibri" panose="020F0502020204030204" pitchFamily="34" charset="0"/>
              </a:defRPr>
            </a:lvl1pPr>
            <a:lvl2pPr marL="284162" indent="0" algn="ctr">
              <a:spcBef>
                <a:spcPts val="0"/>
              </a:spcBef>
              <a:buClr>
                <a:srgbClr val="F98419"/>
              </a:buClr>
              <a:buSzPct val="80000"/>
              <a:buFont typeface="Arial" panose="020B0604020202020204" pitchFamily="34" charset="0"/>
              <a:buNone/>
              <a:defRPr sz="1600"/>
            </a:lvl2pPr>
            <a:lvl3pPr marL="573087" indent="0" algn="ctr">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text</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786814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meline">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58161" cy="857250"/>
          </a:xfrm>
        </p:spPr>
        <p:txBody>
          <a:bodyPr/>
          <a:lstStyle/>
          <a:p>
            <a:r>
              <a:rPr lang="en-US"/>
              <a:t>Click to add slide title</a:t>
            </a:r>
          </a:p>
        </p:txBody>
      </p:sp>
      <p:sp>
        <p:nvSpPr>
          <p:cNvPr id="4" name="Caption">
            <a:extLst>
              <a:ext uri="{FF2B5EF4-FFF2-40B4-BE49-F238E27FC236}">
                <a16:creationId xmlns:a16="http://schemas.microsoft.com/office/drawing/2014/main" id="{E4AEE2E2-8E0C-2CC0-0BDC-CD742F9500F8}"/>
              </a:ext>
            </a:extLst>
          </p:cNvPr>
          <p:cNvSpPr>
            <a:spLocks noGrp="1"/>
          </p:cNvSpPr>
          <p:nvPr>
            <p:ph type="body" sz="quarter" idx="18"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1" name="Placeholder 1">
            <a:extLst>
              <a:ext uri="{FF2B5EF4-FFF2-40B4-BE49-F238E27FC236}">
                <a16:creationId xmlns:a16="http://schemas.microsoft.com/office/drawing/2014/main" id="{C77E2AE8-3FE1-4A3C-7544-70873EE1E3FF}"/>
              </a:ext>
            </a:extLst>
          </p:cNvPr>
          <p:cNvSpPr>
            <a:spLocks noGrp="1"/>
          </p:cNvSpPr>
          <p:nvPr>
            <p:ph sz="quarter" idx="49"/>
          </p:nvPr>
        </p:nvSpPr>
        <p:spPr>
          <a:xfrm>
            <a:off x="136525" y="2990850"/>
            <a:ext cx="8855075" cy="403225"/>
          </a:xfrm>
        </p:spPr>
        <p:txBody>
          <a:bodyPr/>
          <a:lstStyle>
            <a:lvl1pPr marL="0" indent="0">
              <a:buFontTx/>
              <a:buNone/>
              <a:defRPr/>
            </a:lvl1pPr>
            <a:lvl2pPr marL="282765" indent="0">
              <a:buFontTx/>
              <a:buNone/>
              <a:defRPr/>
            </a:lvl2pPr>
            <a:lvl3pPr marL="571500" indent="0">
              <a:buFontTx/>
              <a:buNone/>
              <a:defRPr/>
            </a:lvl3pPr>
            <a:lvl4pPr marL="803275" indent="0">
              <a:buFontTx/>
              <a:buNone/>
              <a:defRPr/>
            </a:lvl4pPr>
            <a:lvl5pPr marL="1828800" indent="0">
              <a:buFontTx/>
              <a:buNone/>
              <a:defRPr/>
            </a:lvl5pPr>
          </a:lstStyle>
          <a:p>
            <a:pPr lvl="0"/>
            <a:endParaRPr lang="en-US"/>
          </a:p>
        </p:txBody>
      </p:sp>
      <p:sp>
        <p:nvSpPr>
          <p:cNvPr id="17" name="Box 1">
            <a:extLst>
              <a:ext uri="{FF2B5EF4-FFF2-40B4-BE49-F238E27FC236}">
                <a16:creationId xmlns:a16="http://schemas.microsoft.com/office/drawing/2014/main" id="{6205D643-7A60-A84A-B374-4CB13DD533A0}"/>
              </a:ext>
            </a:extLst>
          </p:cNvPr>
          <p:cNvSpPr>
            <a:spLocks noGrp="1"/>
          </p:cNvSpPr>
          <p:nvPr>
            <p:ph idx="19" hasCustomPrompt="1"/>
          </p:nvPr>
        </p:nvSpPr>
        <p:spPr>
          <a:xfrm>
            <a:off x="137160" y="1746504"/>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4" name="Picture 1">
            <a:extLst>
              <a:ext uri="{FF2B5EF4-FFF2-40B4-BE49-F238E27FC236}">
                <a16:creationId xmlns:a16="http://schemas.microsoft.com/office/drawing/2014/main" id="{71FF559E-5A02-E02D-5827-2CD0C10A4D16}"/>
              </a:ext>
            </a:extLst>
          </p:cNvPr>
          <p:cNvSpPr>
            <a:spLocks noGrp="1"/>
          </p:cNvSpPr>
          <p:nvPr>
            <p:ph type="pic" sz="quarter" idx="43"/>
          </p:nvPr>
        </p:nvSpPr>
        <p:spPr>
          <a:xfrm>
            <a:off x="1641638" y="1743360"/>
            <a:ext cx="1371600" cy="1143000"/>
          </a:xfrm>
        </p:spPr>
        <p:txBody>
          <a:bodyPr/>
          <a:lstStyle>
            <a:lvl1pPr marL="0" indent="0">
              <a:buNone/>
              <a:defRPr/>
            </a:lvl1pPr>
          </a:lstStyle>
          <a:p>
            <a:endParaRPr lang="en-US"/>
          </a:p>
        </p:txBody>
      </p:sp>
      <p:sp>
        <p:nvSpPr>
          <p:cNvPr id="37" name="Box 2">
            <a:extLst>
              <a:ext uri="{FF2B5EF4-FFF2-40B4-BE49-F238E27FC236}">
                <a16:creationId xmlns:a16="http://schemas.microsoft.com/office/drawing/2014/main" id="{7DBD8604-C25B-2B0B-0966-A8E6239DF83B}"/>
              </a:ext>
            </a:extLst>
          </p:cNvPr>
          <p:cNvSpPr>
            <a:spLocks noGrp="1"/>
          </p:cNvSpPr>
          <p:nvPr>
            <p:ph idx="40" hasCustomPrompt="1"/>
          </p:nvPr>
        </p:nvSpPr>
        <p:spPr>
          <a:xfrm>
            <a:off x="1641638" y="3472696"/>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30" name="Picture 2">
            <a:extLst>
              <a:ext uri="{FF2B5EF4-FFF2-40B4-BE49-F238E27FC236}">
                <a16:creationId xmlns:a16="http://schemas.microsoft.com/office/drawing/2014/main" id="{99C885F7-C58A-0988-DC04-2DDD9FDEEBC3}"/>
              </a:ext>
            </a:extLst>
          </p:cNvPr>
          <p:cNvSpPr>
            <a:spLocks noGrp="1"/>
          </p:cNvSpPr>
          <p:nvPr>
            <p:ph type="pic" sz="quarter" idx="48"/>
          </p:nvPr>
        </p:nvSpPr>
        <p:spPr>
          <a:xfrm>
            <a:off x="137160" y="3472696"/>
            <a:ext cx="1371600" cy="1143000"/>
          </a:xfrm>
        </p:spPr>
        <p:txBody>
          <a:bodyPr/>
          <a:lstStyle>
            <a:lvl1pPr marL="0" indent="0">
              <a:buNone/>
              <a:defRPr/>
            </a:lvl1pPr>
          </a:lstStyle>
          <a:p>
            <a:endParaRPr lang="en-US"/>
          </a:p>
        </p:txBody>
      </p:sp>
      <p:sp>
        <p:nvSpPr>
          <p:cNvPr id="21" name="Box 3">
            <a:extLst>
              <a:ext uri="{FF2B5EF4-FFF2-40B4-BE49-F238E27FC236}">
                <a16:creationId xmlns:a16="http://schemas.microsoft.com/office/drawing/2014/main" id="{51F9A926-A6B1-B848-96D6-AE921E59A94D}"/>
              </a:ext>
            </a:extLst>
          </p:cNvPr>
          <p:cNvSpPr>
            <a:spLocks noGrp="1"/>
          </p:cNvSpPr>
          <p:nvPr>
            <p:ph idx="22" hasCustomPrompt="1"/>
          </p:nvPr>
        </p:nvSpPr>
        <p:spPr>
          <a:xfrm>
            <a:off x="3136229" y="1743360"/>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6" name="Picture 3">
            <a:extLst>
              <a:ext uri="{FF2B5EF4-FFF2-40B4-BE49-F238E27FC236}">
                <a16:creationId xmlns:a16="http://schemas.microsoft.com/office/drawing/2014/main" id="{5CC45B20-39BA-6626-B0B6-2D524665CE2C}"/>
              </a:ext>
            </a:extLst>
          </p:cNvPr>
          <p:cNvSpPr>
            <a:spLocks noGrp="1"/>
          </p:cNvSpPr>
          <p:nvPr>
            <p:ph type="pic" sz="quarter" idx="44"/>
          </p:nvPr>
        </p:nvSpPr>
        <p:spPr>
          <a:xfrm>
            <a:off x="4630820" y="1743360"/>
            <a:ext cx="1371600" cy="1143000"/>
          </a:xfrm>
        </p:spPr>
        <p:txBody>
          <a:bodyPr/>
          <a:lstStyle>
            <a:lvl1pPr marL="0" indent="0">
              <a:buNone/>
              <a:defRPr/>
            </a:lvl1pPr>
          </a:lstStyle>
          <a:p>
            <a:endParaRPr lang="en-US"/>
          </a:p>
        </p:txBody>
      </p:sp>
      <p:sp>
        <p:nvSpPr>
          <p:cNvPr id="38" name="Box 4">
            <a:extLst>
              <a:ext uri="{FF2B5EF4-FFF2-40B4-BE49-F238E27FC236}">
                <a16:creationId xmlns:a16="http://schemas.microsoft.com/office/drawing/2014/main" id="{3AC76269-5CB1-4C71-3B98-BBF293843278}"/>
              </a:ext>
            </a:extLst>
          </p:cNvPr>
          <p:cNvSpPr>
            <a:spLocks noGrp="1"/>
          </p:cNvSpPr>
          <p:nvPr>
            <p:ph idx="41" hasCustomPrompt="1"/>
          </p:nvPr>
        </p:nvSpPr>
        <p:spPr>
          <a:xfrm>
            <a:off x="4630820" y="3472696"/>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9" name="Picture 4">
            <a:extLst>
              <a:ext uri="{FF2B5EF4-FFF2-40B4-BE49-F238E27FC236}">
                <a16:creationId xmlns:a16="http://schemas.microsoft.com/office/drawing/2014/main" id="{6050AF3F-1987-9DD4-EA3F-29DA39E574DB}"/>
              </a:ext>
            </a:extLst>
          </p:cNvPr>
          <p:cNvSpPr>
            <a:spLocks noGrp="1"/>
          </p:cNvSpPr>
          <p:nvPr>
            <p:ph type="pic" sz="quarter" idx="47"/>
          </p:nvPr>
        </p:nvSpPr>
        <p:spPr>
          <a:xfrm>
            <a:off x="3136229" y="3472696"/>
            <a:ext cx="1371600" cy="1143000"/>
          </a:xfrm>
        </p:spPr>
        <p:txBody>
          <a:bodyPr/>
          <a:lstStyle>
            <a:lvl1pPr marL="0" indent="0">
              <a:buNone/>
              <a:defRPr/>
            </a:lvl1pPr>
          </a:lstStyle>
          <a:p>
            <a:endParaRPr lang="en-US"/>
          </a:p>
        </p:txBody>
      </p:sp>
      <p:sp>
        <p:nvSpPr>
          <p:cNvPr id="25" name="Box 5">
            <a:extLst>
              <a:ext uri="{FF2B5EF4-FFF2-40B4-BE49-F238E27FC236}">
                <a16:creationId xmlns:a16="http://schemas.microsoft.com/office/drawing/2014/main" id="{7C1FE663-AD46-1C4F-9F27-6999C8456FF5}"/>
              </a:ext>
            </a:extLst>
          </p:cNvPr>
          <p:cNvSpPr>
            <a:spLocks noGrp="1"/>
          </p:cNvSpPr>
          <p:nvPr>
            <p:ph idx="24" hasCustomPrompt="1"/>
          </p:nvPr>
        </p:nvSpPr>
        <p:spPr>
          <a:xfrm>
            <a:off x="6125411" y="1743360"/>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7" name="Picture 5">
            <a:extLst>
              <a:ext uri="{FF2B5EF4-FFF2-40B4-BE49-F238E27FC236}">
                <a16:creationId xmlns:a16="http://schemas.microsoft.com/office/drawing/2014/main" id="{91DB28CA-A03C-E244-BB98-B6ECE5292019}"/>
              </a:ext>
            </a:extLst>
          </p:cNvPr>
          <p:cNvSpPr>
            <a:spLocks noGrp="1"/>
          </p:cNvSpPr>
          <p:nvPr>
            <p:ph type="pic" sz="quarter" idx="45"/>
          </p:nvPr>
        </p:nvSpPr>
        <p:spPr>
          <a:xfrm>
            <a:off x="7620001" y="1743360"/>
            <a:ext cx="1371600" cy="1143000"/>
          </a:xfrm>
        </p:spPr>
        <p:txBody>
          <a:bodyPr/>
          <a:lstStyle>
            <a:lvl1pPr marL="0" indent="0">
              <a:buNone/>
              <a:defRPr/>
            </a:lvl1pPr>
          </a:lstStyle>
          <a:p>
            <a:endParaRPr lang="en-US"/>
          </a:p>
        </p:txBody>
      </p:sp>
      <p:sp>
        <p:nvSpPr>
          <p:cNvPr id="39" name="Box 6">
            <a:extLst>
              <a:ext uri="{FF2B5EF4-FFF2-40B4-BE49-F238E27FC236}">
                <a16:creationId xmlns:a16="http://schemas.microsoft.com/office/drawing/2014/main" id="{588455BA-FD31-A886-9BB0-E23DF3C1DFC6}"/>
              </a:ext>
            </a:extLst>
          </p:cNvPr>
          <p:cNvSpPr>
            <a:spLocks noGrp="1"/>
          </p:cNvSpPr>
          <p:nvPr>
            <p:ph idx="42" hasCustomPrompt="1"/>
          </p:nvPr>
        </p:nvSpPr>
        <p:spPr>
          <a:xfrm>
            <a:off x="7620001" y="3472696"/>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8" name="Picture 6">
            <a:extLst>
              <a:ext uri="{FF2B5EF4-FFF2-40B4-BE49-F238E27FC236}">
                <a16:creationId xmlns:a16="http://schemas.microsoft.com/office/drawing/2014/main" id="{B58A88E0-A91F-BD03-87F5-5067A2AF4907}"/>
              </a:ext>
            </a:extLst>
          </p:cNvPr>
          <p:cNvSpPr>
            <a:spLocks noGrp="1"/>
          </p:cNvSpPr>
          <p:nvPr>
            <p:ph type="pic" sz="quarter" idx="46"/>
          </p:nvPr>
        </p:nvSpPr>
        <p:spPr>
          <a:xfrm>
            <a:off x="6125411" y="3472696"/>
            <a:ext cx="1371600" cy="1143000"/>
          </a:xfrm>
        </p:spPr>
        <p:txBody>
          <a:bodyPr/>
          <a:lstStyle>
            <a:lvl1pPr marL="0" indent="0">
              <a:buNone/>
              <a:defRPr/>
            </a:lvl1pPr>
          </a:lstStyle>
          <a:p>
            <a:endParaRPr lang="en-US"/>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1812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0C4EC1CA-48D8-777F-A6A1-E5D28A65C90A}"/>
              </a:ext>
            </a:extLst>
          </p:cNvPr>
          <p:cNvSpPr>
            <a:spLocks noGrp="1"/>
          </p:cNvSpPr>
          <p:nvPr>
            <p:ph type="sldNum" sz="quarter" idx="33"/>
          </p:nvPr>
        </p:nvSpPr>
        <p:spPr/>
        <p:txBody>
          <a:bodyPr/>
          <a:lstStyle/>
          <a:p>
            <a:fld id="{41E43040-C176-F740-A7BC-9B82D194292B}" type="slidenum">
              <a:rPr lang="en-US" smtClean="0"/>
              <a:pPr/>
              <a:t>‹#›</a:t>
            </a:fld>
            <a:endParaRPr lang="en-US"/>
          </a:p>
        </p:txBody>
      </p:sp>
      <p:sp>
        <p:nvSpPr>
          <p:cNvPr id="10" name="Decorative oval">
            <a:extLst>
              <a:ext uri="{FF2B5EF4-FFF2-40B4-BE49-F238E27FC236}">
                <a16:creationId xmlns:a16="http://schemas.microsoft.com/office/drawing/2014/main" id="{97330086-D69D-3744-9456-0AF595E2BA54}"/>
              </a:ext>
              <a:ext uri="{C183D7F6-B498-43B3-948B-1728B52AA6E4}">
                <adec:decorative xmlns:adec="http://schemas.microsoft.com/office/drawing/2017/decorative" val="1"/>
              </a:ext>
            </a:extLst>
          </p:cNvPr>
          <p:cNvSpPr/>
          <p:nvPr/>
        </p:nvSpPr>
        <p:spPr>
          <a:xfrm>
            <a:off x="741259"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Decorative connector">
            <a:extLst>
              <a:ext uri="{FF2B5EF4-FFF2-40B4-BE49-F238E27FC236}">
                <a16:creationId xmlns:a16="http://schemas.microsoft.com/office/drawing/2014/main" id="{6E2B9F11-6576-E35A-BA6F-ED4CBAACA192}"/>
              </a:ext>
              <a:ext uri="{C183D7F6-B498-43B3-948B-1728B52AA6E4}">
                <adec:decorative xmlns:adec="http://schemas.microsoft.com/office/drawing/2017/decorative" val="1"/>
              </a:ext>
            </a:extLst>
          </p:cNvPr>
          <p:cNvCxnSpPr>
            <a:cxnSpLocks/>
          </p:cNvCxnSpPr>
          <p:nvPr/>
        </p:nvCxnSpPr>
        <p:spPr>
          <a:xfrm>
            <a:off x="832847" y="2899976"/>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5" name="Decorative oval">
            <a:extLst>
              <a:ext uri="{FF2B5EF4-FFF2-40B4-BE49-F238E27FC236}">
                <a16:creationId xmlns:a16="http://schemas.microsoft.com/office/drawing/2014/main" id="{6F6DB1E6-B41F-8EF0-CBE9-1385FB946E41}"/>
              </a:ext>
              <a:ext uri="{C183D7F6-B498-43B3-948B-1728B52AA6E4}">
                <adec:decorative xmlns:adec="http://schemas.microsoft.com/office/drawing/2017/decorative" val="1"/>
              </a:ext>
            </a:extLst>
          </p:cNvPr>
          <p:cNvSpPr/>
          <p:nvPr/>
        </p:nvSpPr>
        <p:spPr>
          <a:xfrm>
            <a:off x="2235850"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Decorative connector">
            <a:extLst>
              <a:ext uri="{FF2B5EF4-FFF2-40B4-BE49-F238E27FC236}">
                <a16:creationId xmlns:a16="http://schemas.microsoft.com/office/drawing/2014/main" id="{BFDC7B8B-5C06-E236-2DF6-1397741B2011}"/>
              </a:ext>
              <a:ext uri="{C183D7F6-B498-43B3-948B-1728B52AA6E4}">
                <adec:decorative xmlns:adec="http://schemas.microsoft.com/office/drawing/2017/decorative" val="1"/>
              </a:ext>
            </a:extLst>
          </p:cNvPr>
          <p:cNvCxnSpPr>
            <a:cxnSpLocks/>
          </p:cNvCxnSpPr>
          <p:nvPr/>
        </p:nvCxnSpPr>
        <p:spPr>
          <a:xfrm>
            <a:off x="2323155" y="3263792"/>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2" name="Decorative oval">
            <a:extLst>
              <a:ext uri="{FF2B5EF4-FFF2-40B4-BE49-F238E27FC236}">
                <a16:creationId xmlns:a16="http://schemas.microsoft.com/office/drawing/2014/main" id="{8DF26D44-F190-2744-A872-35672FDDD653}"/>
              </a:ext>
              <a:ext uri="{C183D7F6-B498-43B3-948B-1728B52AA6E4}">
                <adec:decorative xmlns:adec="http://schemas.microsoft.com/office/drawing/2017/decorative" val="1"/>
              </a:ext>
            </a:extLst>
          </p:cNvPr>
          <p:cNvSpPr/>
          <p:nvPr/>
        </p:nvSpPr>
        <p:spPr>
          <a:xfrm>
            <a:off x="3730441"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Decorative connector">
            <a:extLst>
              <a:ext uri="{FF2B5EF4-FFF2-40B4-BE49-F238E27FC236}">
                <a16:creationId xmlns:a16="http://schemas.microsoft.com/office/drawing/2014/main" id="{12B5BEB5-B151-89F3-85A1-C0F02D0C3773}"/>
              </a:ext>
              <a:ext uri="{C183D7F6-B498-43B3-948B-1728B52AA6E4}">
                <adec:decorative xmlns:adec="http://schemas.microsoft.com/office/drawing/2017/decorative" val="1"/>
              </a:ext>
            </a:extLst>
          </p:cNvPr>
          <p:cNvCxnSpPr>
            <a:cxnSpLocks/>
          </p:cNvCxnSpPr>
          <p:nvPr/>
        </p:nvCxnSpPr>
        <p:spPr>
          <a:xfrm>
            <a:off x="3822029" y="2899976"/>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3" name="Decorative oval">
            <a:extLst>
              <a:ext uri="{FF2B5EF4-FFF2-40B4-BE49-F238E27FC236}">
                <a16:creationId xmlns:a16="http://schemas.microsoft.com/office/drawing/2014/main" id="{0E8A58AA-AEB2-DD4A-99B3-D88465C43F76}"/>
              </a:ext>
              <a:ext uri="{C183D7F6-B498-43B3-948B-1728B52AA6E4}">
                <adec:decorative xmlns:adec="http://schemas.microsoft.com/office/drawing/2017/decorative" val="1"/>
              </a:ext>
            </a:extLst>
          </p:cNvPr>
          <p:cNvSpPr/>
          <p:nvPr/>
        </p:nvSpPr>
        <p:spPr>
          <a:xfrm>
            <a:off x="5225032"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Decorative connector">
            <a:extLst>
              <a:ext uri="{FF2B5EF4-FFF2-40B4-BE49-F238E27FC236}">
                <a16:creationId xmlns:a16="http://schemas.microsoft.com/office/drawing/2014/main" id="{131483C7-85FB-4C2F-6B8B-F31F5DE7521A}"/>
              </a:ext>
              <a:ext uri="{C183D7F6-B498-43B3-948B-1728B52AA6E4}">
                <adec:decorative xmlns:adec="http://schemas.microsoft.com/office/drawing/2017/decorative" val="1"/>
              </a:ext>
            </a:extLst>
          </p:cNvPr>
          <p:cNvCxnSpPr>
            <a:cxnSpLocks/>
          </p:cNvCxnSpPr>
          <p:nvPr/>
        </p:nvCxnSpPr>
        <p:spPr>
          <a:xfrm>
            <a:off x="5316620" y="3280980"/>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4" name="Decorative oval">
            <a:extLst>
              <a:ext uri="{FF2B5EF4-FFF2-40B4-BE49-F238E27FC236}">
                <a16:creationId xmlns:a16="http://schemas.microsoft.com/office/drawing/2014/main" id="{2801091A-DA2A-6C49-9491-78838ECA80C3}"/>
              </a:ext>
              <a:ext uri="{C183D7F6-B498-43B3-948B-1728B52AA6E4}">
                <adec:decorative xmlns:adec="http://schemas.microsoft.com/office/drawing/2017/decorative" val="1"/>
              </a:ext>
            </a:extLst>
          </p:cNvPr>
          <p:cNvSpPr/>
          <p:nvPr/>
        </p:nvSpPr>
        <p:spPr>
          <a:xfrm>
            <a:off x="6719623"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Decorative connector">
            <a:extLst>
              <a:ext uri="{FF2B5EF4-FFF2-40B4-BE49-F238E27FC236}">
                <a16:creationId xmlns:a16="http://schemas.microsoft.com/office/drawing/2014/main" id="{D9D4C4DB-D13A-8E97-827E-17653F3BD01E}"/>
              </a:ext>
              <a:ext uri="{C183D7F6-B498-43B3-948B-1728B52AA6E4}">
                <adec:decorative xmlns:adec="http://schemas.microsoft.com/office/drawing/2017/decorative" val="1"/>
              </a:ext>
            </a:extLst>
          </p:cNvPr>
          <p:cNvCxnSpPr>
            <a:cxnSpLocks/>
          </p:cNvCxnSpPr>
          <p:nvPr/>
        </p:nvCxnSpPr>
        <p:spPr>
          <a:xfrm>
            <a:off x="6811211" y="2899976"/>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8" name="Decorative oval">
            <a:extLst>
              <a:ext uri="{FF2B5EF4-FFF2-40B4-BE49-F238E27FC236}">
                <a16:creationId xmlns:a16="http://schemas.microsoft.com/office/drawing/2014/main" id="{12CC1504-931A-D63D-AC02-63005D0E4AB2}"/>
              </a:ext>
              <a:ext uri="{C183D7F6-B498-43B3-948B-1728B52AA6E4}">
                <adec:decorative xmlns:adec="http://schemas.microsoft.com/office/drawing/2017/decorative" val="1"/>
              </a:ext>
            </a:extLst>
          </p:cNvPr>
          <p:cNvSpPr/>
          <p:nvPr/>
        </p:nvSpPr>
        <p:spPr>
          <a:xfrm>
            <a:off x="8214213"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Decorative connector">
            <a:extLst>
              <a:ext uri="{FF2B5EF4-FFF2-40B4-BE49-F238E27FC236}">
                <a16:creationId xmlns:a16="http://schemas.microsoft.com/office/drawing/2014/main" id="{EA5DA3C0-05C9-A994-AF1A-D907B1124421}"/>
              </a:ext>
              <a:ext uri="{C183D7F6-B498-43B3-948B-1728B52AA6E4}">
                <adec:decorative xmlns:adec="http://schemas.microsoft.com/office/drawing/2017/decorative" val="1"/>
              </a:ext>
            </a:extLst>
          </p:cNvPr>
          <p:cNvCxnSpPr>
            <a:cxnSpLocks/>
          </p:cNvCxnSpPr>
          <p:nvPr/>
        </p:nvCxnSpPr>
        <p:spPr>
          <a:xfrm>
            <a:off x="8305801" y="3278622"/>
            <a:ext cx="0" cy="201168"/>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94098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aption, 5 columns, 2 rows">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58161" cy="857250"/>
          </a:xfrm>
        </p:spPr>
        <p:txBody>
          <a:bodyPr/>
          <a:lstStyle/>
          <a:p>
            <a:r>
              <a:rPr lang="en-US"/>
              <a:t>Click to add slide title</a:t>
            </a:r>
          </a:p>
        </p:txBody>
      </p:sp>
      <p:sp>
        <p:nvSpPr>
          <p:cNvPr id="4" name="Caption">
            <a:extLst>
              <a:ext uri="{FF2B5EF4-FFF2-40B4-BE49-F238E27FC236}">
                <a16:creationId xmlns:a16="http://schemas.microsoft.com/office/drawing/2014/main" id="{E4AEE2E2-8E0C-2CC0-0BDC-CD742F9500F8}"/>
              </a:ext>
            </a:extLst>
          </p:cNvPr>
          <p:cNvSpPr>
            <a:spLocks noGrp="1"/>
          </p:cNvSpPr>
          <p:nvPr>
            <p:ph type="body" sz="quarter" idx="18"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7" name="Box 1">
            <a:extLst>
              <a:ext uri="{FF2B5EF4-FFF2-40B4-BE49-F238E27FC236}">
                <a16:creationId xmlns:a16="http://schemas.microsoft.com/office/drawing/2014/main" id="{6205D643-7A60-A84A-B374-4CB13DD533A0}"/>
              </a:ext>
            </a:extLst>
          </p:cNvPr>
          <p:cNvSpPr>
            <a:spLocks noGrp="1"/>
          </p:cNvSpPr>
          <p:nvPr>
            <p:ph idx="19" hasCustomPrompt="1"/>
          </p:nvPr>
        </p:nvSpPr>
        <p:spPr>
          <a:xfrm>
            <a:off x="149313" y="1753988"/>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0" name="Box 2">
            <a:extLst>
              <a:ext uri="{FF2B5EF4-FFF2-40B4-BE49-F238E27FC236}">
                <a16:creationId xmlns:a16="http://schemas.microsoft.com/office/drawing/2014/main" id="{B74DF3D4-55DB-74AE-34AE-82DF05AC5CFB}"/>
              </a:ext>
            </a:extLst>
          </p:cNvPr>
          <p:cNvSpPr>
            <a:spLocks noGrp="1"/>
          </p:cNvSpPr>
          <p:nvPr>
            <p:ph idx="44" hasCustomPrompt="1"/>
          </p:nvPr>
        </p:nvSpPr>
        <p:spPr>
          <a:xfrm>
            <a:off x="149313" y="3221105"/>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9" name="Box 3">
            <a:extLst>
              <a:ext uri="{FF2B5EF4-FFF2-40B4-BE49-F238E27FC236}">
                <a16:creationId xmlns:a16="http://schemas.microsoft.com/office/drawing/2014/main" id="{AA17C55C-850E-AF6D-B4E7-10AF387DA04D}"/>
              </a:ext>
            </a:extLst>
          </p:cNvPr>
          <p:cNvSpPr>
            <a:spLocks noGrp="1"/>
          </p:cNvSpPr>
          <p:nvPr>
            <p:ph idx="43" hasCustomPrompt="1"/>
          </p:nvPr>
        </p:nvSpPr>
        <p:spPr>
          <a:xfrm>
            <a:off x="1978123"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1" name="Box 4">
            <a:extLst>
              <a:ext uri="{FF2B5EF4-FFF2-40B4-BE49-F238E27FC236}">
                <a16:creationId xmlns:a16="http://schemas.microsoft.com/office/drawing/2014/main" id="{A54FB7A2-0096-78A2-816D-60D43F814148}"/>
              </a:ext>
            </a:extLst>
          </p:cNvPr>
          <p:cNvSpPr>
            <a:spLocks noGrp="1"/>
          </p:cNvSpPr>
          <p:nvPr>
            <p:ph idx="45" hasCustomPrompt="1"/>
          </p:nvPr>
        </p:nvSpPr>
        <p:spPr>
          <a:xfrm>
            <a:off x="1978123" y="3221106"/>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1" name="Box 5">
            <a:extLst>
              <a:ext uri="{FF2B5EF4-FFF2-40B4-BE49-F238E27FC236}">
                <a16:creationId xmlns:a16="http://schemas.microsoft.com/office/drawing/2014/main" id="{51F9A926-A6B1-B848-96D6-AE921E59A94D}"/>
              </a:ext>
            </a:extLst>
          </p:cNvPr>
          <p:cNvSpPr>
            <a:spLocks noGrp="1"/>
          </p:cNvSpPr>
          <p:nvPr>
            <p:ph idx="22" hasCustomPrompt="1"/>
          </p:nvPr>
        </p:nvSpPr>
        <p:spPr>
          <a:xfrm>
            <a:off x="3806933"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38" name="Box 6">
            <a:extLst>
              <a:ext uri="{FF2B5EF4-FFF2-40B4-BE49-F238E27FC236}">
                <a16:creationId xmlns:a16="http://schemas.microsoft.com/office/drawing/2014/main" id="{3AC76269-5CB1-4C71-3B98-BBF293843278}"/>
              </a:ext>
            </a:extLst>
          </p:cNvPr>
          <p:cNvSpPr>
            <a:spLocks noGrp="1"/>
          </p:cNvSpPr>
          <p:nvPr>
            <p:ph idx="41" hasCustomPrompt="1"/>
          </p:nvPr>
        </p:nvSpPr>
        <p:spPr>
          <a:xfrm>
            <a:off x="3806933" y="3221106"/>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2" name="Box 7">
            <a:extLst>
              <a:ext uri="{FF2B5EF4-FFF2-40B4-BE49-F238E27FC236}">
                <a16:creationId xmlns:a16="http://schemas.microsoft.com/office/drawing/2014/main" id="{9C839CE7-320D-477A-F570-3825BEEAAE34}"/>
              </a:ext>
            </a:extLst>
          </p:cNvPr>
          <p:cNvSpPr>
            <a:spLocks noGrp="1"/>
          </p:cNvSpPr>
          <p:nvPr>
            <p:ph idx="46" hasCustomPrompt="1"/>
          </p:nvPr>
        </p:nvSpPr>
        <p:spPr>
          <a:xfrm>
            <a:off x="5635743"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3" name="Box 8">
            <a:extLst>
              <a:ext uri="{FF2B5EF4-FFF2-40B4-BE49-F238E27FC236}">
                <a16:creationId xmlns:a16="http://schemas.microsoft.com/office/drawing/2014/main" id="{D42B821E-7A97-981B-7BE5-C0427A219139}"/>
              </a:ext>
            </a:extLst>
          </p:cNvPr>
          <p:cNvSpPr>
            <a:spLocks noGrp="1"/>
          </p:cNvSpPr>
          <p:nvPr>
            <p:ph idx="47" hasCustomPrompt="1"/>
          </p:nvPr>
        </p:nvSpPr>
        <p:spPr>
          <a:xfrm>
            <a:off x="5635743" y="3221106"/>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5" name="Box 9">
            <a:extLst>
              <a:ext uri="{FF2B5EF4-FFF2-40B4-BE49-F238E27FC236}">
                <a16:creationId xmlns:a16="http://schemas.microsoft.com/office/drawing/2014/main" id="{7C1FE663-AD46-1C4F-9F27-6999C8456FF5}"/>
              </a:ext>
            </a:extLst>
          </p:cNvPr>
          <p:cNvSpPr>
            <a:spLocks noGrp="1"/>
          </p:cNvSpPr>
          <p:nvPr>
            <p:ph idx="24" hasCustomPrompt="1"/>
          </p:nvPr>
        </p:nvSpPr>
        <p:spPr>
          <a:xfrm>
            <a:off x="7464552"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3" name="Box 10">
            <a:extLst>
              <a:ext uri="{FF2B5EF4-FFF2-40B4-BE49-F238E27FC236}">
                <a16:creationId xmlns:a16="http://schemas.microsoft.com/office/drawing/2014/main" id="{649D6864-2C6C-B331-6713-3A32D09E5229}"/>
              </a:ext>
            </a:extLst>
          </p:cNvPr>
          <p:cNvSpPr>
            <a:spLocks noGrp="1"/>
          </p:cNvSpPr>
          <p:nvPr>
            <p:ph idx="42" hasCustomPrompt="1"/>
          </p:nvPr>
        </p:nvSpPr>
        <p:spPr>
          <a:xfrm>
            <a:off x="7464552" y="3221105"/>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1812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0C4EC1CA-48D8-777F-A6A1-E5D28A65C90A}"/>
              </a:ext>
            </a:extLst>
          </p:cNvPr>
          <p:cNvSpPr>
            <a:spLocks noGrp="1"/>
          </p:cNvSpPr>
          <p:nvPr>
            <p:ph type="sldNum" sz="quarter" idx="33"/>
          </p:nvPr>
        </p:nvSpPr>
        <p:spPr/>
        <p:txBody>
          <a:bodyPr/>
          <a:lstStyle/>
          <a:p>
            <a:fld id="{41E43040-C176-F740-A7BC-9B82D194292B}" type="slidenum">
              <a:rPr lang="en-US" smtClean="0"/>
              <a:pPr/>
              <a:t>‹#›</a:t>
            </a:fld>
            <a:endParaRPr lang="en-US"/>
          </a:p>
        </p:txBody>
      </p:sp>
    </p:spTree>
    <p:extLst>
      <p:ext uri="{BB962C8B-B14F-4D97-AF65-F5344CB8AC3E}">
        <p14:creationId xmlns:p14="http://schemas.microsoft.com/office/powerpoint/2010/main" val="14364972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Pyramid">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6" name="Text 1">
            <a:extLst>
              <a:ext uri="{FF2B5EF4-FFF2-40B4-BE49-F238E27FC236}">
                <a16:creationId xmlns:a16="http://schemas.microsoft.com/office/drawing/2014/main" id="{7BAF17F4-7FA8-2B40-BF9E-55A8E4E91B05}"/>
              </a:ext>
            </a:extLst>
          </p:cNvPr>
          <p:cNvSpPr>
            <a:spLocks noGrp="1"/>
          </p:cNvSpPr>
          <p:nvPr>
            <p:ph idx="26" hasCustomPrompt="1"/>
          </p:nvPr>
        </p:nvSpPr>
        <p:spPr>
          <a:xfrm>
            <a:off x="2262096" y="1289218"/>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9" name="Top of pyramid box">
            <a:extLst>
              <a:ext uri="{FF2B5EF4-FFF2-40B4-BE49-F238E27FC236}">
                <a16:creationId xmlns:a16="http://schemas.microsoft.com/office/drawing/2014/main" id="{416E5DA1-136A-384D-85B8-D3676B29E3F3}"/>
              </a:ext>
            </a:extLst>
          </p:cNvPr>
          <p:cNvSpPr>
            <a:spLocks noGrp="1"/>
          </p:cNvSpPr>
          <p:nvPr>
            <p:ph idx="13" hasCustomPrompt="1"/>
          </p:nvPr>
        </p:nvSpPr>
        <p:spPr>
          <a:xfrm>
            <a:off x="4040039" y="1172217"/>
            <a:ext cx="1241853" cy="705529"/>
          </a:xfrm>
          <a:prstGeom prst="triangle">
            <a:avLst/>
          </a:prstGeom>
          <a:solidFill>
            <a:schemeClr val="accent2">
              <a:alpha val="80000"/>
            </a:schemeClr>
          </a:solidFill>
          <a:ln>
            <a:solidFill>
              <a:srgbClr val="000000">
                <a:alpha val="60000"/>
              </a:srgbClr>
            </a:solidFill>
          </a:ln>
        </p:spPr>
        <p:txBody>
          <a:bodyPr anchor="b">
            <a:no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5" name="Text 2">
            <a:extLst>
              <a:ext uri="{FF2B5EF4-FFF2-40B4-BE49-F238E27FC236}">
                <a16:creationId xmlns:a16="http://schemas.microsoft.com/office/drawing/2014/main" id="{36FFE5C7-7947-4BC2-A6E0-FF8A7A6A89A0}"/>
              </a:ext>
            </a:extLst>
          </p:cNvPr>
          <p:cNvSpPr>
            <a:spLocks noGrp="1"/>
          </p:cNvSpPr>
          <p:nvPr>
            <p:ph idx="33" hasCustomPrompt="1"/>
          </p:nvPr>
        </p:nvSpPr>
        <p:spPr>
          <a:xfrm>
            <a:off x="1738245" y="1946080"/>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27" name="Second-from-top pyramid box">
            <a:extLst>
              <a:ext uri="{FF2B5EF4-FFF2-40B4-BE49-F238E27FC236}">
                <a16:creationId xmlns:a16="http://schemas.microsoft.com/office/drawing/2014/main" id="{A514C5D4-6321-9940-AA7B-6DD9C2896472}"/>
              </a:ext>
            </a:extLst>
          </p:cNvPr>
          <p:cNvSpPr>
            <a:spLocks noGrp="1"/>
          </p:cNvSpPr>
          <p:nvPr>
            <p:ph idx="27" hasCustomPrompt="1"/>
          </p:nvPr>
        </p:nvSpPr>
        <p:spPr>
          <a:xfrm>
            <a:off x="3457732" y="1944560"/>
            <a:ext cx="2377918" cy="590555"/>
          </a:xfrm>
          <a:prstGeom prst="trapezoid">
            <a:avLst>
              <a:gd name="adj" fmla="val 86062"/>
            </a:avLst>
          </a:prstGeom>
          <a:solidFill>
            <a:schemeClr val="accent3">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7" name="Text 3">
            <a:extLst>
              <a:ext uri="{FF2B5EF4-FFF2-40B4-BE49-F238E27FC236}">
                <a16:creationId xmlns:a16="http://schemas.microsoft.com/office/drawing/2014/main" id="{3F4E45E6-0CC3-47A1-A42F-81D9AC3545C8}"/>
              </a:ext>
            </a:extLst>
          </p:cNvPr>
          <p:cNvSpPr>
            <a:spLocks noGrp="1"/>
          </p:cNvSpPr>
          <p:nvPr>
            <p:ph idx="34" hasCustomPrompt="1"/>
          </p:nvPr>
        </p:nvSpPr>
        <p:spPr>
          <a:xfrm>
            <a:off x="1209382" y="2602942"/>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1" name="Middle-of-pyramid box">
            <a:extLst>
              <a:ext uri="{FF2B5EF4-FFF2-40B4-BE49-F238E27FC236}">
                <a16:creationId xmlns:a16="http://schemas.microsoft.com/office/drawing/2014/main" id="{CC1E30E1-5075-44F2-AB2A-E8B5825E5C96}"/>
              </a:ext>
            </a:extLst>
          </p:cNvPr>
          <p:cNvSpPr>
            <a:spLocks noGrp="1"/>
          </p:cNvSpPr>
          <p:nvPr>
            <p:ph idx="29" hasCustomPrompt="1"/>
          </p:nvPr>
        </p:nvSpPr>
        <p:spPr>
          <a:xfrm>
            <a:off x="2911263" y="2592651"/>
            <a:ext cx="3470856" cy="590555"/>
          </a:xfrm>
          <a:prstGeom prst="trapezoid">
            <a:avLst>
              <a:gd name="adj" fmla="val 86062"/>
            </a:avLst>
          </a:prstGeom>
          <a:solidFill>
            <a:schemeClr val="accent4">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8" name="Text 4">
            <a:extLst>
              <a:ext uri="{FF2B5EF4-FFF2-40B4-BE49-F238E27FC236}">
                <a16:creationId xmlns:a16="http://schemas.microsoft.com/office/drawing/2014/main" id="{10B9FA78-5636-4C98-8920-80963CE7684C}"/>
              </a:ext>
            </a:extLst>
          </p:cNvPr>
          <p:cNvSpPr>
            <a:spLocks noGrp="1"/>
          </p:cNvSpPr>
          <p:nvPr>
            <p:ph idx="35" hasCustomPrompt="1"/>
          </p:nvPr>
        </p:nvSpPr>
        <p:spPr>
          <a:xfrm>
            <a:off x="677885" y="3259804"/>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2" name="Second-from-bottom pyramid box">
            <a:extLst>
              <a:ext uri="{FF2B5EF4-FFF2-40B4-BE49-F238E27FC236}">
                <a16:creationId xmlns:a16="http://schemas.microsoft.com/office/drawing/2014/main" id="{997EDD94-D93F-4BF8-B012-A3E70F9508E5}"/>
              </a:ext>
            </a:extLst>
          </p:cNvPr>
          <p:cNvSpPr>
            <a:spLocks noGrp="1"/>
          </p:cNvSpPr>
          <p:nvPr>
            <p:ph idx="30" hasCustomPrompt="1"/>
          </p:nvPr>
        </p:nvSpPr>
        <p:spPr>
          <a:xfrm>
            <a:off x="2359783" y="3259298"/>
            <a:ext cx="4602363" cy="590555"/>
          </a:xfrm>
          <a:prstGeom prst="trapezoid">
            <a:avLst>
              <a:gd name="adj" fmla="val 86062"/>
            </a:avLst>
          </a:prstGeom>
          <a:solidFill>
            <a:schemeClr val="accent5">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marL="0" marR="0" lvl="0" indent="0" algn="ctr" defTabSz="457200" rtl="0" eaLnBrk="1" fontAlgn="auto" latinLnBrk="0" hangingPunct="1">
              <a:lnSpc>
                <a:spcPct val="100000"/>
              </a:lnSpc>
              <a:spcBef>
                <a:spcPts val="2400"/>
              </a:spcBef>
              <a:spcAft>
                <a:spcPts val="0"/>
              </a:spcAft>
              <a:buClr>
                <a:srgbClr val="D66D50"/>
              </a:buClr>
              <a:buSzPct val="80000"/>
              <a:buFont typeface="Arial" panose="020B0604020202020204" pitchFamily="34" charset="0"/>
              <a:buNone/>
              <a:tabLst/>
              <a:defRPr/>
            </a:pPr>
            <a:r>
              <a:rPr lang="en-US"/>
              <a:t>Add text</a:t>
            </a:r>
          </a:p>
        </p:txBody>
      </p:sp>
      <p:sp>
        <p:nvSpPr>
          <p:cNvPr id="20" name="Text 5">
            <a:extLst>
              <a:ext uri="{FF2B5EF4-FFF2-40B4-BE49-F238E27FC236}">
                <a16:creationId xmlns:a16="http://schemas.microsoft.com/office/drawing/2014/main" id="{ED94A084-08CF-4432-8D0B-0322BE6ABD53}"/>
              </a:ext>
            </a:extLst>
          </p:cNvPr>
          <p:cNvSpPr>
            <a:spLocks noGrp="1"/>
          </p:cNvSpPr>
          <p:nvPr>
            <p:ph idx="36" hasCustomPrompt="1"/>
          </p:nvPr>
        </p:nvSpPr>
        <p:spPr>
          <a:xfrm>
            <a:off x="149313" y="3916666"/>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4" name="Bottom pyramid box">
            <a:extLst>
              <a:ext uri="{FF2B5EF4-FFF2-40B4-BE49-F238E27FC236}">
                <a16:creationId xmlns:a16="http://schemas.microsoft.com/office/drawing/2014/main" id="{3CF4CF9F-90A8-4B19-BB16-32CC750F6D15}"/>
              </a:ext>
            </a:extLst>
          </p:cNvPr>
          <p:cNvSpPr>
            <a:spLocks noGrp="1"/>
          </p:cNvSpPr>
          <p:nvPr>
            <p:ph idx="32" hasCustomPrompt="1"/>
          </p:nvPr>
        </p:nvSpPr>
        <p:spPr>
          <a:xfrm>
            <a:off x="1806704" y="3916666"/>
            <a:ext cx="5708519" cy="590555"/>
          </a:xfrm>
          <a:prstGeom prst="trapezoid">
            <a:avLst>
              <a:gd name="adj" fmla="val 86062"/>
            </a:avLst>
          </a:prstGeom>
          <a:solidFill>
            <a:schemeClr val="accent6">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92204"/>
            <a:ext cx="781812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C746464B-6D50-0444-88FB-F2C6D2DA4234}"/>
              </a:ext>
            </a:extLst>
          </p:cNvPr>
          <p:cNvSpPr>
            <a:spLocks noGrp="1"/>
          </p:cNvSpPr>
          <p:nvPr>
            <p:ph type="sldNum" sz="quarter" idx="2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0196993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u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Dark blue box 1"/>
          <p:cNvSpPr>
            <a:spLocks noGrp="1"/>
          </p:cNvSpPr>
          <p:nvPr>
            <p:ph idx="13" hasCustomPrompt="1"/>
          </p:nvPr>
        </p:nvSpPr>
        <p:spPr>
          <a:xfrm>
            <a:off x="149313" y="1200151"/>
            <a:ext cx="8842247" cy="389163"/>
          </a:xfrm>
          <a:solidFill>
            <a:schemeClr val="accent3"/>
          </a:solidFill>
          <a:ln>
            <a:solidFill>
              <a:srgbClr val="6CACE4">
                <a:alpha val="20000"/>
              </a:srgbClr>
            </a:solidFill>
          </a:ln>
        </p:spPr>
        <p:txBody>
          <a:bodyPr anchor="ctr">
            <a:normAutofit/>
          </a:bodyPr>
          <a:lstStyle>
            <a:lvl1pPr marL="0" indent="0" algn="ctr">
              <a:buFontTx/>
              <a:buNone/>
              <a:defRPr sz="1400" baseline="0">
                <a:solidFill>
                  <a:schemeClr val="bg1"/>
                </a:solidFill>
                <a:latin typeface="Georgia" panose="02040502050405020303" pitchFamily="18"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6" name="Small box 1">
            <a:extLst>
              <a:ext uri="{FF2B5EF4-FFF2-40B4-BE49-F238E27FC236}">
                <a16:creationId xmlns:a16="http://schemas.microsoft.com/office/drawing/2014/main" id="{1EEDF6EA-6108-C255-B3DC-8822455B9FCF}"/>
              </a:ext>
            </a:extLst>
          </p:cNvPr>
          <p:cNvSpPr>
            <a:spLocks noGrp="1"/>
          </p:cNvSpPr>
          <p:nvPr>
            <p:ph idx="20" hasCustomPrompt="1"/>
          </p:nvPr>
        </p:nvSpPr>
        <p:spPr>
          <a:xfrm>
            <a:off x="149311"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1" name="Small box 2">
            <a:extLst>
              <a:ext uri="{FF2B5EF4-FFF2-40B4-BE49-F238E27FC236}">
                <a16:creationId xmlns:a16="http://schemas.microsoft.com/office/drawing/2014/main" id="{3B002E9E-DA78-7F84-07BE-ABFC1042DE1E}"/>
              </a:ext>
            </a:extLst>
          </p:cNvPr>
          <p:cNvSpPr>
            <a:spLocks noGrp="1"/>
          </p:cNvSpPr>
          <p:nvPr>
            <p:ph idx="22" hasCustomPrompt="1"/>
          </p:nvPr>
        </p:nvSpPr>
        <p:spPr>
          <a:xfrm>
            <a:off x="2388595"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2" name="Small box 3">
            <a:extLst>
              <a:ext uri="{FF2B5EF4-FFF2-40B4-BE49-F238E27FC236}">
                <a16:creationId xmlns:a16="http://schemas.microsoft.com/office/drawing/2014/main" id="{809D8D1A-1BDF-DB5F-A3C9-F89FBAAD9A64}"/>
              </a:ext>
            </a:extLst>
          </p:cNvPr>
          <p:cNvSpPr>
            <a:spLocks noGrp="1"/>
          </p:cNvSpPr>
          <p:nvPr>
            <p:ph idx="23" hasCustomPrompt="1"/>
          </p:nvPr>
        </p:nvSpPr>
        <p:spPr>
          <a:xfrm>
            <a:off x="4627879"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0" name="Small box 4">
            <a:extLst>
              <a:ext uri="{FF2B5EF4-FFF2-40B4-BE49-F238E27FC236}">
                <a16:creationId xmlns:a16="http://schemas.microsoft.com/office/drawing/2014/main" id="{7981AF15-2689-29FF-4B3A-ECF9965EB243}"/>
              </a:ext>
            </a:extLst>
          </p:cNvPr>
          <p:cNvSpPr>
            <a:spLocks noGrp="1"/>
          </p:cNvSpPr>
          <p:nvPr>
            <p:ph idx="21" hasCustomPrompt="1"/>
          </p:nvPr>
        </p:nvSpPr>
        <p:spPr>
          <a:xfrm>
            <a:off x="6867163"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7" name="Object 1">
            <a:extLst>
              <a:ext uri="{FF2B5EF4-FFF2-40B4-BE49-F238E27FC236}">
                <a16:creationId xmlns:a16="http://schemas.microsoft.com/office/drawing/2014/main" id="{10AA8AA6-98B3-AD44-E3F9-392EBDEA7795}"/>
              </a:ext>
            </a:extLst>
          </p:cNvPr>
          <p:cNvSpPr>
            <a:spLocks noGrp="1"/>
          </p:cNvSpPr>
          <p:nvPr>
            <p:ph sz="quarter" idx="38"/>
          </p:nvPr>
        </p:nvSpPr>
        <p:spPr>
          <a:xfrm>
            <a:off x="4285796" y="207645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8" name="Dark blue box 2">
            <a:extLst>
              <a:ext uri="{FF2B5EF4-FFF2-40B4-BE49-F238E27FC236}">
                <a16:creationId xmlns:a16="http://schemas.microsoft.com/office/drawing/2014/main" id="{55BE8907-6CF2-17CE-6D14-45C36ECBEBD6}"/>
              </a:ext>
            </a:extLst>
          </p:cNvPr>
          <p:cNvSpPr>
            <a:spLocks noGrp="1"/>
          </p:cNvSpPr>
          <p:nvPr>
            <p:ph idx="28" hasCustomPrompt="1"/>
          </p:nvPr>
        </p:nvSpPr>
        <p:spPr>
          <a:xfrm>
            <a:off x="146325" y="2497356"/>
            <a:ext cx="8842247" cy="389163"/>
          </a:xfrm>
          <a:solidFill>
            <a:schemeClr val="accent3"/>
          </a:solidFill>
          <a:ln>
            <a:solidFill>
              <a:srgbClr val="6CACE4">
                <a:alpha val="20000"/>
              </a:srgbClr>
            </a:solidFill>
          </a:ln>
        </p:spPr>
        <p:txBody>
          <a:bodyPr anchor="ctr">
            <a:normAutofit/>
          </a:bodyPr>
          <a:lstStyle>
            <a:lvl1pPr marL="0" indent="0" algn="ctr">
              <a:buFontTx/>
              <a:buNone/>
              <a:defRPr sz="1400" baseline="0">
                <a:solidFill>
                  <a:schemeClr val="bg1"/>
                </a:solidFill>
                <a:latin typeface="Georgia" panose="02040502050405020303" pitchFamily="18"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9" name="Small box 5">
            <a:extLst>
              <a:ext uri="{FF2B5EF4-FFF2-40B4-BE49-F238E27FC236}">
                <a16:creationId xmlns:a16="http://schemas.microsoft.com/office/drawing/2014/main" id="{8DD0DF14-24F3-716C-A2A5-EEE7A58197B7}"/>
              </a:ext>
            </a:extLst>
          </p:cNvPr>
          <p:cNvSpPr>
            <a:spLocks noGrp="1"/>
          </p:cNvSpPr>
          <p:nvPr>
            <p:ph idx="34" hasCustomPrompt="1"/>
          </p:nvPr>
        </p:nvSpPr>
        <p:spPr>
          <a:xfrm>
            <a:off x="149311"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41" name="Small box 6">
            <a:extLst>
              <a:ext uri="{FF2B5EF4-FFF2-40B4-BE49-F238E27FC236}">
                <a16:creationId xmlns:a16="http://schemas.microsoft.com/office/drawing/2014/main" id="{8FAE762F-BA0A-3363-00AC-88AAA8791C59}"/>
              </a:ext>
            </a:extLst>
          </p:cNvPr>
          <p:cNvSpPr>
            <a:spLocks noGrp="1"/>
          </p:cNvSpPr>
          <p:nvPr>
            <p:ph idx="36" hasCustomPrompt="1"/>
          </p:nvPr>
        </p:nvSpPr>
        <p:spPr>
          <a:xfrm>
            <a:off x="2388595"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42" name="Small box 7">
            <a:extLst>
              <a:ext uri="{FF2B5EF4-FFF2-40B4-BE49-F238E27FC236}">
                <a16:creationId xmlns:a16="http://schemas.microsoft.com/office/drawing/2014/main" id="{304F819B-59B6-0F77-D1BD-EA6DBD2E076C}"/>
              </a:ext>
            </a:extLst>
          </p:cNvPr>
          <p:cNvSpPr>
            <a:spLocks noGrp="1"/>
          </p:cNvSpPr>
          <p:nvPr>
            <p:ph idx="37" hasCustomPrompt="1"/>
          </p:nvPr>
        </p:nvSpPr>
        <p:spPr>
          <a:xfrm>
            <a:off x="4627879"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40" name="Small box 8">
            <a:extLst>
              <a:ext uri="{FF2B5EF4-FFF2-40B4-BE49-F238E27FC236}">
                <a16:creationId xmlns:a16="http://schemas.microsoft.com/office/drawing/2014/main" id="{1FA0986B-7548-9C71-FC17-8D01D321F2F9}"/>
              </a:ext>
            </a:extLst>
          </p:cNvPr>
          <p:cNvSpPr>
            <a:spLocks noGrp="1"/>
          </p:cNvSpPr>
          <p:nvPr>
            <p:ph idx="35" hasCustomPrompt="1"/>
          </p:nvPr>
        </p:nvSpPr>
        <p:spPr>
          <a:xfrm>
            <a:off x="6867163"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9" name="Object 2">
            <a:extLst>
              <a:ext uri="{FF2B5EF4-FFF2-40B4-BE49-F238E27FC236}">
                <a16:creationId xmlns:a16="http://schemas.microsoft.com/office/drawing/2014/main" id="{A27CBE59-4AB7-13AB-AECC-A3B69773A48F}"/>
              </a:ext>
            </a:extLst>
          </p:cNvPr>
          <p:cNvSpPr>
            <a:spLocks noGrp="1"/>
          </p:cNvSpPr>
          <p:nvPr>
            <p:ph sz="quarter" idx="39"/>
          </p:nvPr>
        </p:nvSpPr>
        <p:spPr>
          <a:xfrm>
            <a:off x="4285796" y="336740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26" name="Dark blue box 3">
            <a:extLst>
              <a:ext uri="{FF2B5EF4-FFF2-40B4-BE49-F238E27FC236}">
                <a16:creationId xmlns:a16="http://schemas.microsoft.com/office/drawing/2014/main" id="{5D9A3B56-2EF4-A08F-00C3-A497BA42F976}"/>
              </a:ext>
            </a:extLst>
          </p:cNvPr>
          <p:cNvSpPr>
            <a:spLocks noGrp="1"/>
          </p:cNvSpPr>
          <p:nvPr>
            <p:ph idx="29" hasCustomPrompt="1"/>
          </p:nvPr>
        </p:nvSpPr>
        <p:spPr>
          <a:xfrm>
            <a:off x="146324" y="3748767"/>
            <a:ext cx="8842247" cy="389163"/>
          </a:xfrm>
          <a:solidFill>
            <a:schemeClr val="accent3"/>
          </a:solidFill>
          <a:ln>
            <a:solidFill>
              <a:srgbClr val="6CACE4">
                <a:alpha val="20000"/>
              </a:srgbClr>
            </a:solidFill>
          </a:ln>
        </p:spPr>
        <p:txBody>
          <a:bodyPr anchor="ctr">
            <a:normAutofit/>
          </a:bodyPr>
          <a:lstStyle>
            <a:lvl1pPr marL="0" indent="0" algn="ctr">
              <a:buFontTx/>
              <a:buNone/>
              <a:defRPr sz="1400" baseline="0">
                <a:solidFill>
                  <a:schemeClr val="bg1"/>
                </a:solidFill>
                <a:latin typeface="Georgia" panose="02040502050405020303" pitchFamily="18"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1" name="Small box 9">
            <a:extLst>
              <a:ext uri="{FF2B5EF4-FFF2-40B4-BE49-F238E27FC236}">
                <a16:creationId xmlns:a16="http://schemas.microsoft.com/office/drawing/2014/main" id="{F05EA9C8-3847-7546-0F89-90DD1FCBBDF4}"/>
              </a:ext>
            </a:extLst>
          </p:cNvPr>
          <p:cNvSpPr>
            <a:spLocks noGrp="1"/>
          </p:cNvSpPr>
          <p:nvPr>
            <p:ph idx="30" hasCustomPrompt="1"/>
          </p:nvPr>
        </p:nvSpPr>
        <p:spPr>
          <a:xfrm>
            <a:off x="168214"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3" name="Small box 10">
            <a:extLst>
              <a:ext uri="{FF2B5EF4-FFF2-40B4-BE49-F238E27FC236}">
                <a16:creationId xmlns:a16="http://schemas.microsoft.com/office/drawing/2014/main" id="{48CB4271-92B6-DAC6-EA86-C26101B84A7A}"/>
              </a:ext>
            </a:extLst>
          </p:cNvPr>
          <p:cNvSpPr>
            <a:spLocks noGrp="1"/>
          </p:cNvSpPr>
          <p:nvPr>
            <p:ph idx="32" hasCustomPrompt="1"/>
          </p:nvPr>
        </p:nvSpPr>
        <p:spPr>
          <a:xfrm>
            <a:off x="2407498"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4" name="Small box 11">
            <a:extLst>
              <a:ext uri="{FF2B5EF4-FFF2-40B4-BE49-F238E27FC236}">
                <a16:creationId xmlns:a16="http://schemas.microsoft.com/office/drawing/2014/main" id="{AAE55E24-26BC-E7B7-AC7E-981983292D6C}"/>
              </a:ext>
            </a:extLst>
          </p:cNvPr>
          <p:cNvSpPr>
            <a:spLocks noGrp="1"/>
          </p:cNvSpPr>
          <p:nvPr>
            <p:ph idx="33" hasCustomPrompt="1"/>
          </p:nvPr>
        </p:nvSpPr>
        <p:spPr>
          <a:xfrm>
            <a:off x="4646782"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2" name="Small box 12">
            <a:extLst>
              <a:ext uri="{FF2B5EF4-FFF2-40B4-BE49-F238E27FC236}">
                <a16:creationId xmlns:a16="http://schemas.microsoft.com/office/drawing/2014/main" id="{2CCAC3ED-785E-4C25-E923-DD9E3819CA86}"/>
              </a:ext>
            </a:extLst>
          </p:cNvPr>
          <p:cNvSpPr>
            <a:spLocks noGrp="1"/>
          </p:cNvSpPr>
          <p:nvPr>
            <p:ph idx="31" hasCustomPrompt="1"/>
          </p:nvPr>
        </p:nvSpPr>
        <p:spPr>
          <a:xfrm>
            <a:off x="6886066"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4181107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 boxes with arrows with border">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7" name="Caption">
            <a:extLst>
              <a:ext uri="{FF2B5EF4-FFF2-40B4-BE49-F238E27FC236}">
                <a16:creationId xmlns:a16="http://schemas.microsoft.com/office/drawing/2014/main" id="{72520043-8BF8-C651-FD7B-511CEB83C73D}"/>
              </a:ext>
            </a:extLst>
          </p:cNvPr>
          <p:cNvSpPr>
            <a:spLocks noGrp="1"/>
          </p:cNvSpPr>
          <p:nvPr>
            <p:ph type="body" sz="quarter" idx="18"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5" name="Bullets 1">
            <a:extLst>
              <a:ext uri="{FF2B5EF4-FFF2-40B4-BE49-F238E27FC236}">
                <a16:creationId xmlns:a16="http://schemas.microsoft.com/office/drawing/2014/main" id="{A055A631-9A11-948E-2BCB-3D7674E51D11}"/>
              </a:ext>
            </a:extLst>
          </p:cNvPr>
          <p:cNvSpPr>
            <a:spLocks noGrp="1"/>
          </p:cNvSpPr>
          <p:nvPr>
            <p:ph idx="13" hasCustomPrompt="1"/>
          </p:nvPr>
        </p:nvSpPr>
        <p:spPr>
          <a:xfrm>
            <a:off x="1493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573088" indent="0">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2" name="Object 1">
            <a:extLst>
              <a:ext uri="{FF2B5EF4-FFF2-40B4-BE49-F238E27FC236}">
                <a16:creationId xmlns:a16="http://schemas.microsoft.com/office/drawing/2014/main" id="{800D4053-A28E-EBA0-7B9F-10B811117FC0}"/>
              </a:ext>
            </a:extLst>
          </p:cNvPr>
          <p:cNvSpPr>
            <a:spLocks noGrp="1"/>
          </p:cNvSpPr>
          <p:nvPr>
            <p:ph sz="quarter" idx="39"/>
          </p:nvPr>
        </p:nvSpPr>
        <p:spPr>
          <a:xfrm>
            <a:off x="158325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6" name="Bullets 2">
            <a:extLst>
              <a:ext uri="{FF2B5EF4-FFF2-40B4-BE49-F238E27FC236}">
                <a16:creationId xmlns:a16="http://schemas.microsoft.com/office/drawing/2014/main" id="{C8463E8B-ADFD-8C6A-E436-C0C78B04B465}"/>
              </a:ext>
            </a:extLst>
          </p:cNvPr>
          <p:cNvSpPr>
            <a:spLocks noGrp="1"/>
          </p:cNvSpPr>
          <p:nvPr>
            <p:ph idx="27" hasCustomPrompt="1"/>
          </p:nvPr>
        </p:nvSpPr>
        <p:spPr>
          <a:xfrm>
            <a:off x="194816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4" name="Object 2">
            <a:extLst>
              <a:ext uri="{FF2B5EF4-FFF2-40B4-BE49-F238E27FC236}">
                <a16:creationId xmlns:a16="http://schemas.microsoft.com/office/drawing/2014/main" id="{66AB1DC4-85FC-9FDC-AD2C-8B272A459BC7}"/>
              </a:ext>
            </a:extLst>
          </p:cNvPr>
          <p:cNvSpPr>
            <a:spLocks noGrp="1"/>
          </p:cNvSpPr>
          <p:nvPr>
            <p:ph sz="quarter" idx="40"/>
          </p:nvPr>
        </p:nvSpPr>
        <p:spPr>
          <a:xfrm>
            <a:off x="338210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8" name="Bullets 3">
            <a:extLst>
              <a:ext uri="{FF2B5EF4-FFF2-40B4-BE49-F238E27FC236}">
                <a16:creationId xmlns:a16="http://schemas.microsoft.com/office/drawing/2014/main" id="{3448FF26-0FBA-E001-D02C-DD797659B4E5}"/>
              </a:ext>
            </a:extLst>
          </p:cNvPr>
          <p:cNvSpPr>
            <a:spLocks noGrp="1"/>
          </p:cNvSpPr>
          <p:nvPr>
            <p:ph idx="26" hasCustomPrompt="1"/>
          </p:nvPr>
        </p:nvSpPr>
        <p:spPr>
          <a:xfrm>
            <a:off x="37470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5" name="Object 3">
            <a:extLst>
              <a:ext uri="{FF2B5EF4-FFF2-40B4-BE49-F238E27FC236}">
                <a16:creationId xmlns:a16="http://schemas.microsoft.com/office/drawing/2014/main" id="{A3D5318D-2DAA-EBD2-B963-E3CD1D5A9A36}"/>
              </a:ext>
            </a:extLst>
          </p:cNvPr>
          <p:cNvSpPr>
            <a:spLocks noGrp="1"/>
          </p:cNvSpPr>
          <p:nvPr>
            <p:ph sz="quarter" idx="41"/>
          </p:nvPr>
        </p:nvSpPr>
        <p:spPr>
          <a:xfrm>
            <a:off x="5172430"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0" name="Bullets 4">
            <a:extLst>
              <a:ext uri="{FF2B5EF4-FFF2-40B4-BE49-F238E27FC236}">
                <a16:creationId xmlns:a16="http://schemas.microsoft.com/office/drawing/2014/main" id="{A49909BC-D209-B240-8ACF-40AECA8B3BFB}"/>
              </a:ext>
            </a:extLst>
          </p:cNvPr>
          <p:cNvSpPr>
            <a:spLocks noGrp="1"/>
          </p:cNvSpPr>
          <p:nvPr>
            <p:ph idx="25" hasCustomPrompt="1"/>
          </p:nvPr>
        </p:nvSpPr>
        <p:spPr>
          <a:xfrm>
            <a:off x="554586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7" name="Object 4">
            <a:extLst>
              <a:ext uri="{FF2B5EF4-FFF2-40B4-BE49-F238E27FC236}">
                <a16:creationId xmlns:a16="http://schemas.microsoft.com/office/drawing/2014/main" id="{7416CB5E-A798-A272-CF30-B6403A9CB91B}"/>
              </a:ext>
            </a:extLst>
          </p:cNvPr>
          <p:cNvSpPr>
            <a:spLocks noGrp="1"/>
          </p:cNvSpPr>
          <p:nvPr>
            <p:ph sz="quarter" idx="42"/>
          </p:nvPr>
        </p:nvSpPr>
        <p:spPr>
          <a:xfrm>
            <a:off x="697980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2" name="Bullets 5">
            <a:extLst>
              <a:ext uri="{FF2B5EF4-FFF2-40B4-BE49-F238E27FC236}">
                <a16:creationId xmlns:a16="http://schemas.microsoft.com/office/drawing/2014/main" id="{E8E5784E-9116-52FC-A6A9-E0097FC186C5}"/>
              </a:ext>
            </a:extLst>
          </p:cNvPr>
          <p:cNvSpPr>
            <a:spLocks noGrp="1"/>
          </p:cNvSpPr>
          <p:nvPr>
            <p:ph idx="24" hasCustomPrompt="1"/>
          </p:nvPr>
        </p:nvSpPr>
        <p:spPr>
          <a:xfrm>
            <a:off x="73447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7631167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5 boxes with arrows with border">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Bullets 1">
            <a:extLst>
              <a:ext uri="{FF2B5EF4-FFF2-40B4-BE49-F238E27FC236}">
                <a16:creationId xmlns:a16="http://schemas.microsoft.com/office/drawing/2014/main" id="{A055A631-9A11-948E-2BCB-3D7674E51D11}"/>
              </a:ext>
            </a:extLst>
          </p:cNvPr>
          <p:cNvSpPr>
            <a:spLocks noGrp="1"/>
          </p:cNvSpPr>
          <p:nvPr>
            <p:ph idx="13" hasCustomPrompt="1"/>
          </p:nvPr>
        </p:nvSpPr>
        <p:spPr>
          <a:xfrm>
            <a:off x="149313"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573088" indent="0">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4" name="Object 2">
            <a:extLst>
              <a:ext uri="{FF2B5EF4-FFF2-40B4-BE49-F238E27FC236}">
                <a16:creationId xmlns:a16="http://schemas.microsoft.com/office/drawing/2014/main" id="{66AB1DC4-85FC-9FDC-AD2C-8B272A459BC7}"/>
              </a:ext>
            </a:extLst>
          </p:cNvPr>
          <p:cNvSpPr>
            <a:spLocks noGrp="1"/>
          </p:cNvSpPr>
          <p:nvPr>
            <p:ph sz="quarter" idx="40"/>
          </p:nvPr>
        </p:nvSpPr>
        <p:spPr>
          <a:xfrm>
            <a:off x="2728183"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8" name="Bullets 3">
            <a:extLst>
              <a:ext uri="{FF2B5EF4-FFF2-40B4-BE49-F238E27FC236}">
                <a16:creationId xmlns:a16="http://schemas.microsoft.com/office/drawing/2014/main" id="{3448FF26-0FBA-E001-D02C-DD797659B4E5}"/>
              </a:ext>
            </a:extLst>
          </p:cNvPr>
          <p:cNvSpPr>
            <a:spLocks noGrp="1"/>
          </p:cNvSpPr>
          <p:nvPr>
            <p:ph idx="26" hasCustomPrompt="1"/>
          </p:nvPr>
        </p:nvSpPr>
        <p:spPr>
          <a:xfrm>
            <a:off x="3271884"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7" name="Object 4">
            <a:extLst>
              <a:ext uri="{FF2B5EF4-FFF2-40B4-BE49-F238E27FC236}">
                <a16:creationId xmlns:a16="http://schemas.microsoft.com/office/drawing/2014/main" id="{7416CB5E-A798-A272-CF30-B6403A9CB91B}"/>
              </a:ext>
            </a:extLst>
          </p:cNvPr>
          <p:cNvSpPr>
            <a:spLocks noGrp="1"/>
          </p:cNvSpPr>
          <p:nvPr>
            <p:ph sz="quarter" idx="42"/>
          </p:nvPr>
        </p:nvSpPr>
        <p:spPr>
          <a:xfrm>
            <a:off x="5850754"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2" name="Bullets 5">
            <a:extLst>
              <a:ext uri="{FF2B5EF4-FFF2-40B4-BE49-F238E27FC236}">
                <a16:creationId xmlns:a16="http://schemas.microsoft.com/office/drawing/2014/main" id="{E8E5784E-9116-52FC-A6A9-E0097FC186C5}"/>
              </a:ext>
            </a:extLst>
          </p:cNvPr>
          <p:cNvSpPr>
            <a:spLocks noGrp="1"/>
          </p:cNvSpPr>
          <p:nvPr>
            <p:ph idx="24" hasCustomPrompt="1"/>
          </p:nvPr>
        </p:nvSpPr>
        <p:spPr>
          <a:xfrm>
            <a:off x="6394455"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7" name="Object 4">
            <a:extLst>
              <a:ext uri="{FF2B5EF4-FFF2-40B4-BE49-F238E27FC236}">
                <a16:creationId xmlns:a16="http://schemas.microsoft.com/office/drawing/2014/main" id="{70570EB7-AF77-4A4A-9051-FD665DC6F9D2}"/>
              </a:ext>
            </a:extLst>
          </p:cNvPr>
          <p:cNvSpPr>
            <a:spLocks noGrp="1"/>
          </p:cNvSpPr>
          <p:nvPr>
            <p:ph sz="quarter" idx="43"/>
          </p:nvPr>
        </p:nvSpPr>
        <p:spPr>
          <a:xfrm>
            <a:off x="705422" y="3943783"/>
            <a:ext cx="7818120" cy="544134"/>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560059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liner blue">
    <p:bg>
      <p:bgPr>
        <a:solidFill>
          <a:srgbClr val="062D72"/>
        </a:solidFill>
        <a:effectLst/>
      </p:bgPr>
    </p:bg>
    <p:spTree>
      <p:nvGrpSpPr>
        <p:cNvPr id="1" name=""/>
        <p:cNvGrpSpPr/>
        <p:nvPr/>
      </p:nvGrpSpPr>
      <p:grpSpPr>
        <a:xfrm>
          <a:off x="0" y="0"/>
          <a:ext cx="0" cy="0"/>
          <a:chOff x="0" y="0"/>
          <a:chExt cx="0" cy="0"/>
        </a:xfrm>
      </p:grpSpPr>
      <p:sp>
        <p:nvSpPr>
          <p:cNvPr id="8" name="Decorative bar">
            <a:extLst>
              <a:ext uri="{FF2B5EF4-FFF2-40B4-BE49-F238E27FC236}">
                <a16:creationId xmlns:a16="http://schemas.microsoft.com/office/drawing/2014/main" id="{B68C9810-CECA-C2C7-5169-6BDDE9F6BD7D}"/>
              </a:ext>
              <a:ext uri="{C183D7F6-B498-43B3-948B-1728B52AA6E4}">
                <adec:decorative xmlns:adec="http://schemas.microsoft.com/office/drawing/2017/decorative" val="1"/>
              </a:ext>
            </a:extLst>
          </p:cNvPr>
          <p:cNvSpPr/>
          <p:nvPr userDrawn="1"/>
        </p:nvSpPr>
        <p:spPr>
          <a:xfrm>
            <a:off x="0" y="2113178"/>
            <a:ext cx="91440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Decorative line">
            <a:extLst>
              <a:ext uri="{FF2B5EF4-FFF2-40B4-BE49-F238E27FC236}">
                <a16:creationId xmlns:a16="http://schemas.microsoft.com/office/drawing/2014/main" id="{FA715414-CBB5-3BDD-F2EE-623944218DD8}"/>
              </a:ext>
            </a:extLst>
          </p:cNvPr>
          <p:cNvSpPr/>
          <p:nvPr userDrawn="1"/>
        </p:nvSpPr>
        <p:spPr>
          <a:xfrm>
            <a:off x="0" y="302895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a:extLst>
              <a:ext uri="{FF2B5EF4-FFF2-40B4-BE49-F238E27FC236}">
                <a16:creationId xmlns:a16="http://schemas.microsoft.com/office/drawing/2014/main" id="{1106AA7A-561F-0085-4C9C-12CC94DDFA6A}"/>
              </a:ext>
            </a:extLst>
          </p:cNvPr>
          <p:cNvSpPr>
            <a:spLocks noGrp="1"/>
          </p:cNvSpPr>
          <p:nvPr>
            <p:ph type="title"/>
          </p:nvPr>
        </p:nvSpPr>
        <p:spPr>
          <a:xfrm>
            <a:off x="628650" y="2158617"/>
            <a:ext cx="7886700" cy="914400"/>
          </a:xfrm>
          <a:prstGeom prst="rect">
            <a:avLst/>
          </a:prstGeom>
        </p:spPr>
        <p:txBody>
          <a:bodyPr anchor="ctr"/>
          <a:lstStyle>
            <a:lvl1pPr algn="ctr">
              <a:defRPr sz="2400"/>
            </a:lvl1pPr>
          </a:lstStyle>
          <a:p>
            <a:r>
              <a:rPr lang="en-US"/>
              <a:t>Click to edit Master title style</a:t>
            </a:r>
          </a:p>
        </p:txBody>
      </p:sp>
      <p:sp>
        <p:nvSpPr>
          <p:cNvPr id="2" name="Slide number">
            <a:extLst>
              <a:ext uri="{FF2B5EF4-FFF2-40B4-BE49-F238E27FC236}">
                <a16:creationId xmlns:a16="http://schemas.microsoft.com/office/drawing/2014/main" id="{61047688-A1EA-13C0-BAEE-CDA57665234C}"/>
              </a:ext>
            </a:extLst>
          </p:cNvPr>
          <p:cNvSpPr>
            <a:spLocks noGrp="1"/>
          </p:cNvSpPr>
          <p:nvPr>
            <p:ph type="sldNum" sz="quarter" idx="10"/>
          </p:nvPr>
        </p:nvSpPr>
        <p:spPr>
          <a:xfrm>
            <a:off x="8339328" y="4810518"/>
            <a:ext cx="649224" cy="274637"/>
          </a:xfrm>
          <a:prstGeom prst="rect">
            <a:avLst/>
          </a:prstGeom>
        </p:spPr>
        <p:txBody>
          <a:bodyPr/>
          <a:lstStyle/>
          <a:p>
            <a:fld id="{FA8F3C7B-73FF-204A-9C8F-90D4B6613D28}" type="slidenum">
              <a:rPr lang="en-US" smtClean="0"/>
              <a:pPr/>
              <a:t>‹#›</a:t>
            </a:fld>
            <a:endParaRPr lang="en-US"/>
          </a:p>
        </p:txBody>
      </p:sp>
    </p:spTree>
    <p:extLst>
      <p:ext uri="{BB962C8B-B14F-4D97-AF65-F5344CB8AC3E}">
        <p14:creationId xmlns:p14="http://schemas.microsoft.com/office/powerpoint/2010/main" val="265510922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2_5 boxes with arrows with border">
    <p:bg>
      <p:bgPr>
        <a:solidFill>
          <a:srgbClr val="FFFFFF"/>
        </a:solidFill>
        <a:effectLst/>
      </p:bgPr>
    </p:bg>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Bullets 1">
            <a:extLst>
              <a:ext uri="{FF2B5EF4-FFF2-40B4-BE49-F238E27FC236}">
                <a16:creationId xmlns:a16="http://schemas.microsoft.com/office/drawing/2014/main" id="{A055A631-9A11-948E-2BCB-3D7674E51D11}"/>
              </a:ext>
            </a:extLst>
          </p:cNvPr>
          <p:cNvSpPr>
            <a:spLocks noGrp="1"/>
          </p:cNvSpPr>
          <p:nvPr>
            <p:ph idx="13" hasCustomPrompt="1"/>
          </p:nvPr>
        </p:nvSpPr>
        <p:spPr>
          <a:xfrm>
            <a:off x="149313"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573088" indent="0">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4" name="Object 2">
            <a:extLst>
              <a:ext uri="{FF2B5EF4-FFF2-40B4-BE49-F238E27FC236}">
                <a16:creationId xmlns:a16="http://schemas.microsoft.com/office/drawing/2014/main" id="{66AB1DC4-85FC-9FDC-AD2C-8B272A459BC7}"/>
              </a:ext>
            </a:extLst>
          </p:cNvPr>
          <p:cNvSpPr>
            <a:spLocks noGrp="1"/>
          </p:cNvSpPr>
          <p:nvPr>
            <p:ph sz="quarter" idx="40"/>
          </p:nvPr>
        </p:nvSpPr>
        <p:spPr>
          <a:xfrm>
            <a:off x="2728183"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8" name="Bullets 3">
            <a:extLst>
              <a:ext uri="{FF2B5EF4-FFF2-40B4-BE49-F238E27FC236}">
                <a16:creationId xmlns:a16="http://schemas.microsoft.com/office/drawing/2014/main" id="{3448FF26-0FBA-E001-D02C-DD797659B4E5}"/>
              </a:ext>
            </a:extLst>
          </p:cNvPr>
          <p:cNvSpPr>
            <a:spLocks noGrp="1"/>
          </p:cNvSpPr>
          <p:nvPr>
            <p:ph idx="26" hasCustomPrompt="1"/>
          </p:nvPr>
        </p:nvSpPr>
        <p:spPr>
          <a:xfrm>
            <a:off x="3271884"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7" name="Object 4">
            <a:extLst>
              <a:ext uri="{FF2B5EF4-FFF2-40B4-BE49-F238E27FC236}">
                <a16:creationId xmlns:a16="http://schemas.microsoft.com/office/drawing/2014/main" id="{7416CB5E-A798-A272-CF30-B6403A9CB91B}"/>
              </a:ext>
            </a:extLst>
          </p:cNvPr>
          <p:cNvSpPr>
            <a:spLocks noGrp="1"/>
          </p:cNvSpPr>
          <p:nvPr>
            <p:ph sz="quarter" idx="42"/>
          </p:nvPr>
        </p:nvSpPr>
        <p:spPr>
          <a:xfrm>
            <a:off x="5850754"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2" name="Bullets 5">
            <a:extLst>
              <a:ext uri="{FF2B5EF4-FFF2-40B4-BE49-F238E27FC236}">
                <a16:creationId xmlns:a16="http://schemas.microsoft.com/office/drawing/2014/main" id="{E8E5784E-9116-52FC-A6A9-E0097FC186C5}"/>
              </a:ext>
            </a:extLst>
          </p:cNvPr>
          <p:cNvSpPr>
            <a:spLocks noGrp="1"/>
          </p:cNvSpPr>
          <p:nvPr>
            <p:ph idx="24" hasCustomPrompt="1"/>
          </p:nvPr>
        </p:nvSpPr>
        <p:spPr>
          <a:xfrm>
            <a:off x="6394455"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7" name="Object 4">
            <a:extLst>
              <a:ext uri="{FF2B5EF4-FFF2-40B4-BE49-F238E27FC236}">
                <a16:creationId xmlns:a16="http://schemas.microsoft.com/office/drawing/2014/main" id="{70570EB7-AF77-4A4A-9051-FD665DC6F9D2}"/>
              </a:ext>
            </a:extLst>
          </p:cNvPr>
          <p:cNvSpPr>
            <a:spLocks noGrp="1"/>
          </p:cNvSpPr>
          <p:nvPr>
            <p:ph sz="quarter" idx="43"/>
          </p:nvPr>
        </p:nvSpPr>
        <p:spPr>
          <a:xfrm>
            <a:off x="705422" y="3943783"/>
            <a:ext cx="7818120" cy="544134"/>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2" name="Object 2">
            <a:extLst>
              <a:ext uri="{FF2B5EF4-FFF2-40B4-BE49-F238E27FC236}">
                <a16:creationId xmlns:a16="http://schemas.microsoft.com/office/drawing/2014/main" id="{3203036F-8E55-E8F3-0B0F-2FD14A5D2652}"/>
              </a:ext>
            </a:extLst>
          </p:cNvPr>
          <p:cNvSpPr>
            <a:spLocks noGrp="1"/>
          </p:cNvSpPr>
          <p:nvPr>
            <p:ph sz="quarter" idx="44"/>
          </p:nvPr>
        </p:nvSpPr>
        <p:spPr>
          <a:xfrm>
            <a:off x="1166897" y="107495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6" name="Object 4">
            <a:extLst>
              <a:ext uri="{FF2B5EF4-FFF2-40B4-BE49-F238E27FC236}">
                <a16:creationId xmlns:a16="http://schemas.microsoft.com/office/drawing/2014/main" id="{3A035BE4-0A05-9B35-2429-6778C6DCE724}"/>
              </a:ext>
            </a:extLst>
          </p:cNvPr>
          <p:cNvSpPr>
            <a:spLocks noGrp="1"/>
          </p:cNvSpPr>
          <p:nvPr>
            <p:ph sz="quarter" idx="45"/>
          </p:nvPr>
        </p:nvSpPr>
        <p:spPr>
          <a:xfrm>
            <a:off x="4294561" y="1063565"/>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9" name="Object 4">
            <a:extLst>
              <a:ext uri="{FF2B5EF4-FFF2-40B4-BE49-F238E27FC236}">
                <a16:creationId xmlns:a16="http://schemas.microsoft.com/office/drawing/2014/main" id="{8003B78A-5286-96EC-37B4-977C83C11048}"/>
              </a:ext>
            </a:extLst>
          </p:cNvPr>
          <p:cNvSpPr>
            <a:spLocks noGrp="1"/>
          </p:cNvSpPr>
          <p:nvPr>
            <p:ph sz="quarter" idx="46"/>
          </p:nvPr>
        </p:nvSpPr>
        <p:spPr>
          <a:xfrm>
            <a:off x="7412039" y="1063565"/>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1" name="Picture Placeholder 10">
            <a:extLst>
              <a:ext uri="{FF2B5EF4-FFF2-40B4-BE49-F238E27FC236}">
                <a16:creationId xmlns:a16="http://schemas.microsoft.com/office/drawing/2014/main" id="{700C5BFD-D018-BB5E-4F64-B8AB99E6E146}"/>
              </a:ext>
            </a:extLst>
          </p:cNvPr>
          <p:cNvSpPr>
            <a:spLocks noGrp="1"/>
          </p:cNvSpPr>
          <p:nvPr>
            <p:ph type="pic" sz="quarter" idx="47"/>
          </p:nvPr>
        </p:nvSpPr>
        <p:spPr>
          <a:xfrm>
            <a:off x="0" y="557213"/>
            <a:ext cx="9144000" cy="517525"/>
          </a:xfrm>
        </p:spPr>
        <p:txBody>
          <a:bodyPr/>
          <a:lstStyle/>
          <a:p>
            <a:endParaRPr lang="en-US"/>
          </a:p>
        </p:txBody>
      </p:sp>
      <p:sp>
        <p:nvSpPr>
          <p:cNvPr id="15" name="Text Placeholder 14">
            <a:extLst>
              <a:ext uri="{FF2B5EF4-FFF2-40B4-BE49-F238E27FC236}">
                <a16:creationId xmlns:a16="http://schemas.microsoft.com/office/drawing/2014/main" id="{F5067B0B-F491-99F3-1256-E9C56509650F}"/>
              </a:ext>
            </a:extLst>
          </p:cNvPr>
          <p:cNvSpPr>
            <a:spLocks noGrp="1"/>
          </p:cNvSpPr>
          <p:nvPr>
            <p:ph type="body" sz="quarter" idx="48"/>
          </p:nvPr>
        </p:nvSpPr>
        <p:spPr>
          <a:xfrm>
            <a:off x="0" y="0"/>
            <a:ext cx="9144000" cy="1069975"/>
          </a:xfrm>
        </p:spPr>
        <p:txBody>
          <a:bodyPr anchor="ctr"/>
          <a:lstStyle>
            <a:lvl1pPr marL="0" indent="0" algn="ctr">
              <a:buNone/>
              <a:defRPr sz="1400"/>
            </a:lvl1pPr>
          </a:lstStyle>
          <a:p>
            <a:pPr lvl="0"/>
            <a:r>
              <a:rPr lang="en-US"/>
              <a:t>Click to edit Master text styles</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Tree>
    <p:extLst>
      <p:ext uri="{BB962C8B-B14F-4D97-AF65-F5344CB8AC3E}">
        <p14:creationId xmlns:p14="http://schemas.microsoft.com/office/powerpoint/2010/main" val="27792380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ircle with bullet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Pie piece 1">
            <a:extLst>
              <a:ext uri="{FF2B5EF4-FFF2-40B4-BE49-F238E27FC236}">
                <a16:creationId xmlns:a16="http://schemas.microsoft.com/office/drawing/2014/main" id="{CD8FF5EF-6F39-3FFE-CB74-98D0827FCC9A}"/>
              </a:ext>
              <a:ext uri="{C183D7F6-B498-43B3-948B-1728B52AA6E4}">
                <adec:decorative xmlns:adec="http://schemas.microsoft.com/office/drawing/2017/decorative" val="1"/>
              </a:ext>
            </a:extLst>
          </p:cNvPr>
          <p:cNvSpPr/>
          <p:nvPr/>
        </p:nvSpPr>
        <p:spPr>
          <a:xfrm>
            <a:off x="3109283" y="148652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1759712"/>
                </a:moveTo>
                <a:cubicBezTo>
                  <a:pt x="0" y="787850"/>
                  <a:pt x="787850" y="0"/>
                  <a:pt x="1759712" y="0"/>
                </a:cubicBezTo>
                <a:lnTo>
                  <a:pt x="1759712" y="1759712"/>
                </a:lnTo>
                <a:lnTo>
                  <a:pt x="0" y="1759712"/>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828336" tIns="828336" rIns="312928"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1" name="Pie piece 2">
            <a:extLst>
              <a:ext uri="{FF2B5EF4-FFF2-40B4-BE49-F238E27FC236}">
                <a16:creationId xmlns:a16="http://schemas.microsoft.com/office/drawing/2014/main" id="{A7E51E5A-7D86-E46B-361F-8685B37FD7A3}"/>
              </a:ext>
              <a:ext uri="{C183D7F6-B498-43B3-948B-1728B52AA6E4}">
                <adec:decorative xmlns:adec="http://schemas.microsoft.com/office/drawing/2017/decorative" val="1"/>
              </a:ext>
            </a:extLst>
          </p:cNvPr>
          <p:cNvSpPr/>
          <p:nvPr/>
        </p:nvSpPr>
        <p:spPr>
          <a:xfrm>
            <a:off x="4583123" y="148652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0"/>
                </a:moveTo>
                <a:cubicBezTo>
                  <a:pt x="971862" y="0"/>
                  <a:pt x="1759712" y="787850"/>
                  <a:pt x="1759712" y="1759712"/>
                </a:cubicBezTo>
                <a:lnTo>
                  <a:pt x="0" y="1759712"/>
                </a:lnTo>
                <a:lnTo>
                  <a:pt x="0" y="0"/>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312928" tIns="828336" rIns="828336"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3" name="Pie piece 3">
            <a:extLst>
              <a:ext uri="{FF2B5EF4-FFF2-40B4-BE49-F238E27FC236}">
                <a16:creationId xmlns:a16="http://schemas.microsoft.com/office/drawing/2014/main" id="{BBDAAB76-218A-1789-72B2-8942E7B1DD67}"/>
              </a:ext>
              <a:ext uri="{C183D7F6-B498-43B3-948B-1728B52AA6E4}">
                <adec:decorative xmlns:adec="http://schemas.microsoft.com/office/drawing/2017/decorative" val="1"/>
              </a:ext>
            </a:extLst>
          </p:cNvPr>
          <p:cNvSpPr/>
          <p:nvPr/>
        </p:nvSpPr>
        <p:spPr>
          <a:xfrm>
            <a:off x="3109283" y="2838765"/>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1759712"/>
                </a:moveTo>
                <a:cubicBezTo>
                  <a:pt x="787850" y="1759712"/>
                  <a:pt x="0" y="971862"/>
                  <a:pt x="0" y="0"/>
                </a:cubicBezTo>
                <a:lnTo>
                  <a:pt x="1759712" y="0"/>
                </a:lnTo>
                <a:lnTo>
                  <a:pt x="1759712" y="1759712"/>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828336" tIns="312928" rIns="312927"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5" name="Pie piece 4">
            <a:extLst>
              <a:ext uri="{FF2B5EF4-FFF2-40B4-BE49-F238E27FC236}">
                <a16:creationId xmlns:a16="http://schemas.microsoft.com/office/drawing/2014/main" id="{673A8D69-6658-3CD6-4FCD-66DF1B89B00E}"/>
              </a:ext>
              <a:ext uri="{C183D7F6-B498-43B3-948B-1728B52AA6E4}">
                <adec:decorative xmlns:adec="http://schemas.microsoft.com/office/drawing/2017/decorative" val="1"/>
              </a:ext>
            </a:extLst>
          </p:cNvPr>
          <p:cNvSpPr/>
          <p:nvPr/>
        </p:nvSpPr>
        <p:spPr>
          <a:xfrm>
            <a:off x="4583123" y="2838765"/>
            <a:ext cx="1473840" cy="1353313"/>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0"/>
                </a:moveTo>
                <a:cubicBezTo>
                  <a:pt x="1759712" y="971862"/>
                  <a:pt x="971862" y="1759712"/>
                  <a:pt x="0" y="1759712"/>
                </a:cubicBezTo>
                <a:lnTo>
                  <a:pt x="0" y="0"/>
                </a:lnTo>
                <a:lnTo>
                  <a:pt x="1759712" y="0"/>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312928" tIns="312929" rIns="828336"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8" name="Center image">
            <a:extLst>
              <a:ext uri="{FF2B5EF4-FFF2-40B4-BE49-F238E27FC236}">
                <a16:creationId xmlns:a16="http://schemas.microsoft.com/office/drawing/2014/main" id="{5266DE98-D046-D70B-AF2D-E5B43D241141}"/>
              </a:ext>
            </a:extLst>
          </p:cNvPr>
          <p:cNvSpPr>
            <a:spLocks noGrp="1"/>
          </p:cNvSpPr>
          <p:nvPr>
            <p:ph type="pic" sz="quarter" idx="14"/>
          </p:nvPr>
        </p:nvSpPr>
        <p:spPr>
          <a:xfrm>
            <a:off x="4214856" y="2564073"/>
            <a:ext cx="698500" cy="557213"/>
          </a:xfrm>
          <a:ln>
            <a:noFill/>
          </a:ln>
        </p:spPr>
        <p:txBody>
          <a:bodyPr anchor="ctr"/>
          <a:lstStyle>
            <a:lvl1pPr marL="0" indent="0" algn="ctr">
              <a:buNone/>
              <a:defRPr sz="1200">
                <a:latin typeface="+mj-lt"/>
                <a:ea typeface="Tahoma" panose="020B0604030504040204" pitchFamily="34" charset="0"/>
                <a:cs typeface="Tahoma" panose="020B0604030504040204" pitchFamily="34" charset="0"/>
              </a:defRPr>
            </a:lvl1pPr>
          </a:lstStyle>
          <a:p>
            <a:r>
              <a:rPr lang="en-US"/>
              <a:t>Click icon to add picture</a:t>
            </a:r>
          </a:p>
        </p:txBody>
      </p:sp>
      <p:sp>
        <p:nvSpPr>
          <p:cNvPr id="20" name="Pie 1">
            <a:extLst>
              <a:ext uri="{FF2B5EF4-FFF2-40B4-BE49-F238E27FC236}">
                <a16:creationId xmlns:a16="http://schemas.microsoft.com/office/drawing/2014/main" id="{2F12F73F-F71A-E276-2553-543580AE6047}"/>
              </a:ext>
            </a:extLst>
          </p:cNvPr>
          <p:cNvSpPr>
            <a:spLocks noGrp="1"/>
          </p:cNvSpPr>
          <p:nvPr>
            <p:ph type="body" sz="quarter" idx="15" hasCustomPrompt="1"/>
          </p:nvPr>
        </p:nvSpPr>
        <p:spPr>
          <a:xfrm>
            <a:off x="3601636" y="2156721"/>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2" name="Bullets 1">
            <a:extLst>
              <a:ext uri="{FF2B5EF4-FFF2-40B4-BE49-F238E27FC236}">
                <a16:creationId xmlns:a16="http://schemas.microsoft.com/office/drawing/2014/main" id="{ADFCD67C-653C-410F-3524-95A782D7D16E}"/>
              </a:ext>
            </a:extLst>
          </p:cNvPr>
          <p:cNvSpPr>
            <a:spLocks noGrp="1"/>
          </p:cNvSpPr>
          <p:nvPr>
            <p:ph sz="quarter" idx="19"/>
          </p:nvPr>
        </p:nvSpPr>
        <p:spPr>
          <a:xfrm>
            <a:off x="466928" y="1198878"/>
            <a:ext cx="2798064" cy="1520825"/>
          </a:xfrm>
          <a:prstGeom prst="roundRect">
            <a:avLst/>
          </a:prstGeom>
          <a:ln w="12700">
            <a:solidFill>
              <a:schemeClr val="accent3"/>
            </a:solidFill>
          </a:ln>
        </p:spPr>
        <p:txBody>
          <a:bodyPr/>
          <a:lstStyle>
            <a:lvl1pPr>
              <a:buClr>
                <a:srgbClr val="708549"/>
              </a:buClr>
              <a:defRPr>
                <a:latin typeface="+mj-lt"/>
                <a:ea typeface="Tahoma" panose="020B0604030504040204" pitchFamily="34" charset="0"/>
                <a:cs typeface="Tahoma" panose="020B0604030504040204" pitchFamily="34" charset="0"/>
              </a:defRPr>
            </a:lvl1pPr>
            <a:lvl2pPr>
              <a:buClr>
                <a:srgbClr val="708549"/>
              </a:buClr>
              <a:defRPr>
                <a:latin typeface="+mj-lt"/>
                <a:ea typeface="Tahoma" panose="020B0604030504040204" pitchFamily="34" charset="0"/>
                <a:cs typeface="Tahoma" panose="020B0604030504040204" pitchFamily="34" charset="0"/>
              </a:defRPr>
            </a:lvl2pPr>
            <a:lvl3pPr>
              <a:buClr>
                <a:srgbClr val="708549"/>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22" name="Pie 2">
            <a:extLst>
              <a:ext uri="{FF2B5EF4-FFF2-40B4-BE49-F238E27FC236}">
                <a16:creationId xmlns:a16="http://schemas.microsoft.com/office/drawing/2014/main" id="{53DE374C-26D6-132E-6FBD-6CB413C005A0}"/>
              </a:ext>
            </a:extLst>
          </p:cNvPr>
          <p:cNvSpPr>
            <a:spLocks noGrp="1"/>
          </p:cNvSpPr>
          <p:nvPr>
            <p:ph type="body" sz="quarter" idx="18" hasCustomPrompt="1"/>
          </p:nvPr>
        </p:nvSpPr>
        <p:spPr>
          <a:xfrm>
            <a:off x="4682287" y="2156721"/>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14" name="Bullets 2">
            <a:extLst>
              <a:ext uri="{FF2B5EF4-FFF2-40B4-BE49-F238E27FC236}">
                <a16:creationId xmlns:a16="http://schemas.microsoft.com/office/drawing/2014/main" id="{95ECE155-135B-80ED-A619-18382046D150}"/>
              </a:ext>
            </a:extLst>
          </p:cNvPr>
          <p:cNvSpPr>
            <a:spLocks noGrp="1"/>
          </p:cNvSpPr>
          <p:nvPr>
            <p:ph sz="quarter" idx="20"/>
          </p:nvPr>
        </p:nvSpPr>
        <p:spPr>
          <a:xfrm>
            <a:off x="5887208" y="1198878"/>
            <a:ext cx="2801858" cy="1520825"/>
          </a:xfrm>
          <a:prstGeom prst="roundRect">
            <a:avLst/>
          </a:prstGeom>
          <a:ln w="12700">
            <a:solidFill>
              <a:schemeClr val="accent3"/>
            </a:solidFill>
          </a:ln>
        </p:spPr>
        <p:txBody>
          <a:bodyPr/>
          <a:lstStyle>
            <a:lvl1pPr>
              <a:buClr>
                <a:srgbClr val="708549"/>
              </a:buClr>
              <a:defRPr>
                <a:latin typeface="+mj-lt"/>
                <a:ea typeface="Tahoma" panose="020B0604030504040204" pitchFamily="34" charset="0"/>
                <a:cs typeface="Tahoma" panose="020B0604030504040204" pitchFamily="34" charset="0"/>
              </a:defRPr>
            </a:lvl1pPr>
            <a:lvl2pPr>
              <a:buClr>
                <a:srgbClr val="708549"/>
              </a:buClr>
              <a:defRPr>
                <a:latin typeface="+mj-lt"/>
                <a:ea typeface="Tahoma" panose="020B0604030504040204" pitchFamily="34" charset="0"/>
                <a:cs typeface="Tahoma" panose="020B0604030504040204" pitchFamily="34" charset="0"/>
              </a:defRPr>
            </a:lvl2pPr>
            <a:lvl3pPr>
              <a:buClr>
                <a:srgbClr val="708549"/>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24" name="Pie 3">
            <a:extLst>
              <a:ext uri="{FF2B5EF4-FFF2-40B4-BE49-F238E27FC236}">
                <a16:creationId xmlns:a16="http://schemas.microsoft.com/office/drawing/2014/main" id="{034F824B-D431-0A24-6750-4E15C35388B3}"/>
              </a:ext>
            </a:extLst>
          </p:cNvPr>
          <p:cNvSpPr>
            <a:spLocks noGrp="1"/>
          </p:cNvSpPr>
          <p:nvPr>
            <p:ph type="body" sz="quarter" idx="16" hasCustomPrompt="1"/>
          </p:nvPr>
        </p:nvSpPr>
        <p:spPr>
          <a:xfrm>
            <a:off x="3601636" y="2997192"/>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15" name="Bullets 3">
            <a:extLst>
              <a:ext uri="{FF2B5EF4-FFF2-40B4-BE49-F238E27FC236}">
                <a16:creationId xmlns:a16="http://schemas.microsoft.com/office/drawing/2014/main" id="{C38BFAF5-2EAF-5DA7-0794-70D48CE10316}"/>
              </a:ext>
            </a:extLst>
          </p:cNvPr>
          <p:cNvSpPr>
            <a:spLocks noGrp="1"/>
          </p:cNvSpPr>
          <p:nvPr>
            <p:ph sz="quarter" idx="21"/>
          </p:nvPr>
        </p:nvSpPr>
        <p:spPr>
          <a:xfrm>
            <a:off x="479164" y="3074076"/>
            <a:ext cx="2798064" cy="1520825"/>
          </a:xfrm>
          <a:prstGeom prst="roundRect">
            <a:avLst/>
          </a:prstGeom>
          <a:ln w="12700">
            <a:solidFill>
              <a:schemeClr val="accent3"/>
            </a:solidFill>
          </a:ln>
        </p:spPr>
        <p:txBody>
          <a:bodyPr/>
          <a:lstStyle>
            <a:lvl1pPr>
              <a:buClr>
                <a:srgbClr val="708549"/>
              </a:buClr>
              <a:defRPr>
                <a:latin typeface="+mj-lt"/>
                <a:ea typeface="Tahoma" panose="020B0604030504040204" pitchFamily="34" charset="0"/>
                <a:cs typeface="Tahoma" panose="020B0604030504040204" pitchFamily="34" charset="0"/>
              </a:defRPr>
            </a:lvl1pPr>
            <a:lvl2pPr>
              <a:buClr>
                <a:srgbClr val="708549"/>
              </a:buClr>
              <a:defRPr>
                <a:latin typeface="+mj-lt"/>
                <a:ea typeface="Tahoma" panose="020B0604030504040204" pitchFamily="34" charset="0"/>
                <a:cs typeface="Tahoma" panose="020B0604030504040204" pitchFamily="34" charset="0"/>
              </a:defRPr>
            </a:lvl2pPr>
            <a:lvl3pPr>
              <a:buClr>
                <a:srgbClr val="708549"/>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26" name="Pie 4">
            <a:extLst>
              <a:ext uri="{FF2B5EF4-FFF2-40B4-BE49-F238E27FC236}">
                <a16:creationId xmlns:a16="http://schemas.microsoft.com/office/drawing/2014/main" id="{17536592-635E-4AB6-57B8-4EDAE7ACC3AA}"/>
              </a:ext>
            </a:extLst>
          </p:cNvPr>
          <p:cNvSpPr>
            <a:spLocks noGrp="1"/>
          </p:cNvSpPr>
          <p:nvPr>
            <p:ph type="body" sz="quarter" idx="17" hasCustomPrompt="1"/>
          </p:nvPr>
        </p:nvSpPr>
        <p:spPr>
          <a:xfrm>
            <a:off x="4682287" y="2997192"/>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17" name="Bullets 4">
            <a:extLst>
              <a:ext uri="{FF2B5EF4-FFF2-40B4-BE49-F238E27FC236}">
                <a16:creationId xmlns:a16="http://schemas.microsoft.com/office/drawing/2014/main" id="{29ED61AB-DFF2-B301-7F0A-45187D2B59BF}"/>
              </a:ext>
            </a:extLst>
          </p:cNvPr>
          <p:cNvSpPr>
            <a:spLocks noGrp="1"/>
          </p:cNvSpPr>
          <p:nvPr>
            <p:ph sz="quarter" idx="22"/>
          </p:nvPr>
        </p:nvSpPr>
        <p:spPr>
          <a:xfrm>
            <a:off x="5875214" y="3074076"/>
            <a:ext cx="2801858" cy="1520825"/>
          </a:xfrm>
          <a:prstGeom prst="roundRect">
            <a:avLst/>
          </a:prstGeom>
          <a:ln w="12700">
            <a:solidFill>
              <a:schemeClr val="accent3"/>
            </a:solidFill>
          </a:ln>
        </p:spPr>
        <p:txBody>
          <a:bodyPr/>
          <a:lstStyle>
            <a:lvl1pPr>
              <a:buClr>
                <a:srgbClr val="708549"/>
              </a:buClr>
              <a:defRPr>
                <a:latin typeface="+mj-lt"/>
                <a:ea typeface="Tahoma" panose="020B0604030504040204" pitchFamily="34" charset="0"/>
                <a:cs typeface="Tahoma" panose="020B0604030504040204" pitchFamily="34" charset="0"/>
              </a:defRPr>
            </a:lvl1pPr>
            <a:lvl2pPr>
              <a:buClr>
                <a:srgbClr val="708549"/>
              </a:buClr>
              <a:defRPr>
                <a:latin typeface="+mj-lt"/>
                <a:ea typeface="Tahoma" panose="020B0604030504040204" pitchFamily="34" charset="0"/>
                <a:cs typeface="Tahoma" panose="020B0604030504040204" pitchFamily="34" charset="0"/>
              </a:defRPr>
            </a:lvl2pPr>
            <a:lvl3pPr>
              <a:buClr>
                <a:srgbClr val="708549"/>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206812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Not a layout—1">
    <p:spTree>
      <p:nvGrpSpPr>
        <p:cNvPr id="1" name=""/>
        <p:cNvGrpSpPr/>
        <p:nvPr/>
      </p:nvGrpSpPr>
      <p:grpSpPr>
        <a:xfrm>
          <a:off x="0" y="0"/>
          <a:ext cx="0" cy="0"/>
          <a:chOff x="0" y="0"/>
          <a:chExt cx="0" cy="0"/>
        </a:xfrm>
      </p:grpSpPr>
      <p:sp>
        <p:nvSpPr>
          <p:cNvPr id="3" name="Notice Only">
            <a:extLst>
              <a:ext uri="{FF2B5EF4-FFF2-40B4-BE49-F238E27FC236}">
                <a16:creationId xmlns:a16="http://schemas.microsoft.com/office/drawing/2014/main" id="{C8291F2F-3E29-4454-2F60-68CB2BF66709}"/>
              </a:ext>
            </a:extLst>
          </p:cNvPr>
          <p:cNvSpPr/>
          <p:nvPr userDrawn="1"/>
        </p:nvSpPr>
        <p:spPr>
          <a:xfrm>
            <a:off x="239486" y="410550"/>
            <a:ext cx="8621293" cy="4322400"/>
          </a:xfrm>
          <a:prstGeom prst="rect">
            <a:avLst/>
          </a:prstGeom>
          <a:solidFill>
            <a:schemeClr val="bg1"/>
          </a:solidFill>
          <a:ln w="25400">
            <a:solidFill>
              <a:srgbClr val="062D72"/>
            </a:solidFill>
          </a:ln>
        </p:spPr>
        <p:txBody>
          <a:bodyPr wrap="square" lIns="182880" tIns="91440" rIns="182880" bIns="91440" anchor="ctr">
            <a:noAutofit/>
          </a:bodyPr>
          <a:lstStyle/>
          <a:p>
            <a:pPr algn="ctr"/>
            <a:r>
              <a:rPr lang="en-US" sz="2400" i="0" baseline="0">
                <a:solidFill>
                  <a:schemeClr val="tx1"/>
                </a:solidFill>
                <a:latin typeface="Georgia" panose="02040502050405020303" pitchFamily="18" charset="0"/>
              </a:rPr>
              <a:t>★ </a:t>
            </a:r>
            <a:r>
              <a:rPr lang="en-US" sz="2400" b="1">
                <a:solidFill>
                  <a:schemeClr val="tx1"/>
                </a:solidFill>
                <a:latin typeface="Georgia" panose="02040502050405020303" pitchFamily="18" charset="0"/>
              </a:rPr>
              <a:t>THIS SECTION IS FOR NOTICE ONLY</a:t>
            </a:r>
            <a:r>
              <a:rPr lang="en-US" sz="2400" i="0" baseline="0">
                <a:solidFill>
                  <a:schemeClr val="tx1"/>
                </a:solidFill>
                <a:latin typeface="Georgia" panose="02040502050405020303" pitchFamily="18" charset="0"/>
              </a:rPr>
              <a:t> ★</a:t>
            </a:r>
            <a:br>
              <a:rPr lang="en-US" sz="2400">
                <a:solidFill>
                  <a:schemeClr val="tx1"/>
                </a:solidFill>
                <a:latin typeface="Georgia" panose="02040502050405020303" pitchFamily="18" charset="0"/>
              </a:rPr>
            </a:br>
            <a:endParaRPr lang="en-US" sz="2400">
              <a:solidFill>
                <a:schemeClr val="tx1"/>
              </a:solidFill>
              <a:latin typeface="Georgia" panose="02040502050405020303" pitchFamily="18" charset="0"/>
            </a:endParaRPr>
          </a:p>
          <a:p>
            <a:pPr algn="ctr"/>
            <a:r>
              <a:rPr lang="en-US" sz="1600">
                <a:solidFill>
                  <a:schemeClr val="tx1"/>
                </a:solidFill>
                <a:latin typeface="Georgia" panose="02040502050405020303" pitchFamily="18" charset="0"/>
              </a:rPr>
              <a:t>The slide (and the following two slides) are not intended to be used in a presentation.</a:t>
            </a:r>
            <a:br>
              <a:rPr lang="en-US" sz="1600">
                <a:solidFill>
                  <a:schemeClr val="tx1"/>
                </a:solidFill>
                <a:latin typeface="Georgia" panose="02040502050405020303" pitchFamily="18" charset="0"/>
              </a:rPr>
            </a:br>
            <a:br>
              <a:rPr lang="en-US">
                <a:solidFill>
                  <a:schemeClr val="tx1"/>
                </a:solidFill>
                <a:latin typeface="Georgia" panose="02040502050405020303" pitchFamily="18" charset="0"/>
              </a:rPr>
            </a:br>
            <a:r>
              <a:rPr lang="en-US">
                <a:solidFill>
                  <a:schemeClr val="tx1"/>
                </a:solidFill>
                <a:latin typeface="Georgia" panose="02040502050405020303" pitchFamily="18" charset="0"/>
              </a:rPr>
              <a:t>This</a:t>
            </a:r>
            <a:r>
              <a:rPr lang="en-US" baseline="0">
                <a:solidFill>
                  <a:schemeClr val="tx1"/>
                </a:solidFill>
                <a:latin typeface="Georgia" panose="02040502050405020303" pitchFamily="18" charset="0"/>
              </a:rPr>
              <a:t> PowerPoint template was developed by:</a:t>
            </a:r>
            <a:br>
              <a:rPr lang="en-US" baseline="0">
                <a:solidFill>
                  <a:schemeClr val="tx1"/>
                </a:solidFill>
                <a:latin typeface="Georgia" panose="02040502050405020303" pitchFamily="18" charset="0"/>
              </a:rPr>
            </a:br>
            <a:r>
              <a:rPr lang="en-US" i="1" baseline="0">
                <a:solidFill>
                  <a:schemeClr val="tx1"/>
                </a:solidFill>
                <a:latin typeface="Georgia" panose="02040502050405020303" pitchFamily="18" charset="0"/>
              </a:rPr>
              <a:t>The Center for Teaching and Learning at the </a:t>
            </a:r>
            <a:br>
              <a:rPr lang="en-US" i="1" baseline="0">
                <a:solidFill>
                  <a:schemeClr val="tx1"/>
                </a:solidFill>
                <a:latin typeface="Georgia" panose="02040502050405020303" pitchFamily="18" charset="0"/>
              </a:rPr>
            </a:br>
            <a:r>
              <a:rPr lang="en-US" i="1" baseline="0">
                <a:solidFill>
                  <a:schemeClr val="tx1"/>
                </a:solidFill>
                <a:latin typeface="Georgia" panose="02040502050405020303" pitchFamily="18" charset="0"/>
              </a:rPr>
              <a:t>Johns Hopkins Bloomberg School of Public Health</a:t>
            </a:r>
            <a:br>
              <a:rPr lang="en-US" i="1" baseline="0">
                <a:solidFill>
                  <a:schemeClr val="tx1"/>
                </a:solidFill>
                <a:latin typeface="Georgia" panose="02040502050405020303" pitchFamily="18" charset="0"/>
              </a:rPr>
            </a:br>
            <a:br>
              <a:rPr lang="en-US" i="1" baseline="0">
                <a:solidFill>
                  <a:schemeClr val="tx1"/>
                </a:solidFill>
                <a:latin typeface="Georgia" panose="02040502050405020303" pitchFamily="18" charset="0"/>
              </a:rPr>
            </a:br>
            <a:r>
              <a:rPr lang="en-US" b="1">
                <a:solidFill>
                  <a:schemeClr val="tx1"/>
                </a:solidFill>
                <a:latin typeface="Georgia" panose="02040502050405020303" pitchFamily="18" charset="0"/>
              </a:rPr>
              <a:t>Last</a:t>
            </a:r>
            <a:r>
              <a:rPr lang="en-US" b="1" baseline="0">
                <a:solidFill>
                  <a:schemeClr val="tx1"/>
                </a:solidFill>
                <a:latin typeface="Georgia" panose="02040502050405020303" pitchFamily="18" charset="0"/>
              </a:rPr>
              <a:t> modified: April 23, 2025</a:t>
            </a:r>
            <a:endParaRPr lang="en-US" b="1">
              <a:solidFill>
                <a:schemeClr val="tx1"/>
              </a:solidFill>
              <a:latin typeface="Georgia" panose="02040502050405020303" pitchFamily="18" charset="0"/>
            </a:endParaRPr>
          </a:p>
        </p:txBody>
      </p:sp>
    </p:spTree>
    <p:extLst>
      <p:ext uri="{BB962C8B-B14F-4D97-AF65-F5344CB8AC3E}">
        <p14:creationId xmlns:p14="http://schemas.microsoft.com/office/powerpoint/2010/main" val="16207101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Not a layou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8ED9E-C7D5-9B94-36BD-FAC0C329BEA7}"/>
              </a:ext>
            </a:extLst>
          </p:cNvPr>
          <p:cNvSpPr>
            <a:spLocks noGrp="1"/>
          </p:cNvSpPr>
          <p:nvPr>
            <p:ph type="title" hasCustomPrompt="1"/>
          </p:nvPr>
        </p:nvSpPr>
        <p:spPr>
          <a:xfrm>
            <a:off x="274320" y="274639"/>
            <a:ext cx="8595360" cy="623886"/>
          </a:xfrm>
          <a:prstGeom prst="rect">
            <a:avLst/>
          </a:prstGeom>
        </p:spPr>
        <p:txBody>
          <a:bodyPr/>
          <a:lstStyle/>
          <a:p>
            <a:pPr algn="ctr"/>
            <a:r>
              <a:rPr lang="en-US" sz="4400"/>
              <a:t>BSPH Brand Colors</a:t>
            </a:r>
          </a:p>
        </p:txBody>
      </p:sp>
      <p:sp>
        <p:nvSpPr>
          <p:cNvPr id="8" name="Text Placeholder 7">
            <a:extLst>
              <a:ext uri="{FF2B5EF4-FFF2-40B4-BE49-F238E27FC236}">
                <a16:creationId xmlns:a16="http://schemas.microsoft.com/office/drawing/2014/main" id="{B5317692-C386-6F73-F30F-4446FA6A6410}"/>
              </a:ext>
            </a:extLst>
          </p:cNvPr>
          <p:cNvSpPr>
            <a:spLocks noGrp="1"/>
          </p:cNvSpPr>
          <p:nvPr>
            <p:ph type="body" sz="quarter" idx="10" hasCustomPrompt="1"/>
          </p:nvPr>
        </p:nvSpPr>
        <p:spPr>
          <a:xfrm>
            <a:off x="274320" y="1021095"/>
            <a:ext cx="2708910" cy="731520"/>
          </a:xfrm>
          <a:prstGeom prst="rect">
            <a:avLst/>
          </a:prstGeom>
          <a:solidFill>
            <a:srgbClr val="002D72"/>
          </a:solidFill>
        </p:spPr>
        <p:txBody>
          <a:bodyPr anchor="ctr"/>
          <a:lstStyle>
            <a:lvl1pPr marL="0" indent="0">
              <a:buNone/>
              <a:defRPr sz="1400" b="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solidFill>
                  <a:schemeClr val="bg1"/>
                </a:solidFill>
              </a:rPr>
              <a:t>Accent 1: </a:t>
            </a:r>
            <a:r>
              <a:rPr lang="en-US">
                <a:solidFill>
                  <a:schemeClr val="bg1"/>
                </a:solidFill>
              </a:rPr>
              <a:t>Heritage Blue</a:t>
            </a:r>
            <a:br>
              <a:rPr lang="en-US">
                <a:solidFill>
                  <a:schemeClr val="bg1"/>
                </a:solidFill>
              </a:rPr>
            </a:br>
            <a:r>
              <a:rPr lang="en-US">
                <a:solidFill>
                  <a:schemeClr val="bg1"/>
                </a:solidFill>
              </a:rPr>
              <a:t>#002D72 </a:t>
            </a:r>
          </a:p>
        </p:txBody>
      </p:sp>
      <p:sp>
        <p:nvSpPr>
          <p:cNvPr id="9" name="Text Placeholder 7">
            <a:extLst>
              <a:ext uri="{FF2B5EF4-FFF2-40B4-BE49-F238E27FC236}">
                <a16:creationId xmlns:a16="http://schemas.microsoft.com/office/drawing/2014/main" id="{F8E10099-0AE7-B90B-738B-65FDCAFE8255}"/>
              </a:ext>
            </a:extLst>
          </p:cNvPr>
          <p:cNvSpPr>
            <a:spLocks noGrp="1"/>
          </p:cNvSpPr>
          <p:nvPr>
            <p:ph type="body" sz="quarter" idx="11" hasCustomPrompt="1"/>
          </p:nvPr>
        </p:nvSpPr>
        <p:spPr>
          <a:xfrm>
            <a:off x="274320" y="1839586"/>
            <a:ext cx="2708910" cy="731520"/>
          </a:xfrm>
          <a:prstGeom prst="rect">
            <a:avLst/>
          </a:prstGeom>
          <a:solidFill>
            <a:schemeClr val="accent2"/>
          </a:solidFill>
        </p:spPr>
        <p:txBody>
          <a:bodyPr anchor="ctr"/>
          <a:lstStyle>
            <a:lvl1pPr marL="0" indent="0">
              <a:buNone/>
              <a:defRPr sz="1400" b="0">
                <a:latin typeface="Calibri" panose="020F0502020204030204" pitchFamily="34" charset="0"/>
                <a:cs typeface="Calibri" panose="020F0502020204030204" pitchFamily="34" charset="0"/>
              </a:defRPr>
            </a:lvl1pPr>
          </a:lstStyle>
          <a:p>
            <a:r>
              <a:rPr lang="en-US" b="1">
                <a:solidFill>
                  <a:schemeClr val="bg1"/>
                </a:solidFill>
              </a:rPr>
              <a:t>Accent 2: Dark blue </a:t>
            </a:r>
            <a:br>
              <a:rPr lang="en-US" b="1">
                <a:solidFill>
                  <a:schemeClr val="bg1"/>
                </a:solidFill>
              </a:rPr>
            </a:br>
            <a:r>
              <a:rPr lang="en-US" b="1">
                <a:solidFill>
                  <a:schemeClr val="bg1"/>
                </a:solidFill>
              </a:rPr>
              <a:t>#0072CB</a:t>
            </a:r>
            <a:endParaRPr lang="en-US">
              <a:solidFill>
                <a:schemeClr val="bg1"/>
              </a:solidFill>
            </a:endParaRPr>
          </a:p>
        </p:txBody>
      </p:sp>
      <p:sp>
        <p:nvSpPr>
          <p:cNvPr id="10" name="Text Placeholder 7">
            <a:extLst>
              <a:ext uri="{FF2B5EF4-FFF2-40B4-BE49-F238E27FC236}">
                <a16:creationId xmlns:a16="http://schemas.microsoft.com/office/drawing/2014/main" id="{11DCF10A-F041-F842-D800-282163DD2F68}"/>
              </a:ext>
            </a:extLst>
          </p:cNvPr>
          <p:cNvSpPr>
            <a:spLocks noGrp="1"/>
          </p:cNvSpPr>
          <p:nvPr>
            <p:ph type="body" sz="quarter" idx="12" hasCustomPrompt="1"/>
          </p:nvPr>
        </p:nvSpPr>
        <p:spPr>
          <a:xfrm>
            <a:off x="274320" y="2658077"/>
            <a:ext cx="2708910" cy="731520"/>
          </a:xfrm>
          <a:prstGeom prst="rect">
            <a:avLst/>
          </a:prstGeom>
          <a:solidFill>
            <a:srgbClr val="418FDE"/>
          </a:solidFill>
        </p:spPr>
        <p:txBody>
          <a:bodyPr anchor="ctr"/>
          <a:lstStyle>
            <a:lvl1pPr marL="0" indent="0">
              <a:buNone/>
              <a:defRPr sz="1400" b="0">
                <a:latin typeface="Calibri" panose="020F0502020204030204" pitchFamily="34" charset="0"/>
                <a:cs typeface="Calibri" panose="020F0502020204030204" pitchFamily="34" charset="0"/>
              </a:defRPr>
            </a:lvl1pPr>
          </a:lstStyle>
          <a:p>
            <a:r>
              <a:rPr lang="en-US" b="1"/>
              <a:t>Light blue</a:t>
            </a:r>
            <a:br>
              <a:rPr lang="en-US" b="1"/>
            </a:br>
            <a:r>
              <a:rPr lang="en-US" b="1"/>
              <a:t>#418FDE</a:t>
            </a:r>
            <a:endParaRPr lang="en-US"/>
          </a:p>
        </p:txBody>
      </p:sp>
      <p:sp>
        <p:nvSpPr>
          <p:cNvPr id="11" name="Text Placeholder 7">
            <a:extLst>
              <a:ext uri="{FF2B5EF4-FFF2-40B4-BE49-F238E27FC236}">
                <a16:creationId xmlns:a16="http://schemas.microsoft.com/office/drawing/2014/main" id="{0C68F8A9-25DD-F8F7-B806-93575EAA46E4}"/>
              </a:ext>
            </a:extLst>
          </p:cNvPr>
          <p:cNvSpPr>
            <a:spLocks noGrp="1"/>
          </p:cNvSpPr>
          <p:nvPr>
            <p:ph type="body" sz="quarter" idx="13" hasCustomPrompt="1"/>
          </p:nvPr>
        </p:nvSpPr>
        <p:spPr>
          <a:xfrm>
            <a:off x="274320" y="3476568"/>
            <a:ext cx="2708910" cy="731520"/>
          </a:xfrm>
          <a:prstGeom prst="rect">
            <a:avLst/>
          </a:prstGeom>
          <a:solidFill>
            <a:srgbClr val="28614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a:solidFill>
                  <a:schemeClr val="bg1"/>
                </a:solidFill>
              </a:rPr>
              <a:t>Accent 3: Dark green </a:t>
            </a:r>
            <a:br>
              <a:rPr lang="en-US" b="1">
                <a:solidFill>
                  <a:schemeClr val="bg1"/>
                </a:solidFill>
              </a:rPr>
            </a:br>
            <a:r>
              <a:rPr lang="en-US">
                <a:solidFill>
                  <a:schemeClr val="bg1"/>
                </a:solidFill>
              </a:rPr>
              <a:t>#286140</a:t>
            </a:r>
          </a:p>
        </p:txBody>
      </p:sp>
      <p:sp>
        <p:nvSpPr>
          <p:cNvPr id="12" name="Text Placeholder 7">
            <a:extLst>
              <a:ext uri="{FF2B5EF4-FFF2-40B4-BE49-F238E27FC236}">
                <a16:creationId xmlns:a16="http://schemas.microsoft.com/office/drawing/2014/main" id="{F38C0B56-8647-1AAF-25A0-3E02EE8A5989}"/>
              </a:ext>
            </a:extLst>
          </p:cNvPr>
          <p:cNvSpPr>
            <a:spLocks noGrp="1"/>
          </p:cNvSpPr>
          <p:nvPr>
            <p:ph type="body" sz="quarter" idx="14" hasCustomPrompt="1"/>
          </p:nvPr>
        </p:nvSpPr>
        <p:spPr>
          <a:xfrm>
            <a:off x="274320" y="4295058"/>
            <a:ext cx="2708910" cy="731520"/>
          </a:xfrm>
          <a:prstGeom prst="rect">
            <a:avLst/>
          </a:prstGeom>
          <a:solidFill>
            <a:srgbClr val="708549"/>
          </a:solidFill>
        </p:spPr>
        <p:txBody>
          <a:bodyPr anchor="ctr"/>
          <a:lstStyle>
            <a:lvl1pPr marL="0" indent="0">
              <a:buNone/>
              <a:defRPr sz="1400" b="1">
                <a:solidFill>
                  <a:schemeClr val="bg1"/>
                </a:solidFill>
                <a:latin typeface="Calibri" panose="020F0502020204030204" pitchFamily="34" charset="0"/>
                <a:cs typeface="Calibri" panose="020F0502020204030204" pitchFamily="34" charset="0"/>
              </a:defRPr>
            </a:lvl1pPr>
          </a:lstStyle>
          <a:p>
            <a:r>
              <a:rPr lang="en-US"/>
              <a:t>Light green</a:t>
            </a:r>
            <a:br>
              <a:rPr lang="en-US"/>
            </a:br>
            <a:r>
              <a:rPr lang="en-US"/>
              <a:t>#708549</a:t>
            </a:r>
          </a:p>
        </p:txBody>
      </p:sp>
      <p:sp>
        <p:nvSpPr>
          <p:cNvPr id="20" name="Text Placeholder 7">
            <a:extLst>
              <a:ext uri="{FF2B5EF4-FFF2-40B4-BE49-F238E27FC236}">
                <a16:creationId xmlns:a16="http://schemas.microsoft.com/office/drawing/2014/main" id="{296ECBA6-08AE-47C0-104F-E4852C9E4B45}"/>
              </a:ext>
            </a:extLst>
          </p:cNvPr>
          <p:cNvSpPr>
            <a:spLocks noGrp="1"/>
          </p:cNvSpPr>
          <p:nvPr>
            <p:ph type="body" sz="quarter" idx="15" hasCustomPrompt="1"/>
          </p:nvPr>
        </p:nvSpPr>
        <p:spPr>
          <a:xfrm>
            <a:off x="3217545" y="1021095"/>
            <a:ext cx="2708910" cy="731520"/>
          </a:xfrm>
          <a:prstGeom prst="rect">
            <a:avLst/>
          </a:prstGeom>
          <a:solidFill>
            <a:schemeClr val="accent4"/>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a:solidFill>
                  <a:schemeClr val="bg1"/>
                </a:solidFill>
              </a:rPr>
              <a:t>Accent 4: Dark Purple </a:t>
            </a:r>
            <a:br>
              <a:rPr lang="en-US" b="1">
                <a:solidFill>
                  <a:schemeClr val="bg1"/>
                </a:solidFill>
              </a:rPr>
            </a:br>
            <a:r>
              <a:rPr lang="en-US">
                <a:solidFill>
                  <a:schemeClr val="bg1"/>
                </a:solidFill>
              </a:rPr>
              <a:t>#A45C98</a:t>
            </a:r>
          </a:p>
        </p:txBody>
      </p:sp>
      <p:sp>
        <p:nvSpPr>
          <p:cNvPr id="21" name="Text Placeholder 7">
            <a:extLst>
              <a:ext uri="{FF2B5EF4-FFF2-40B4-BE49-F238E27FC236}">
                <a16:creationId xmlns:a16="http://schemas.microsoft.com/office/drawing/2014/main" id="{8082A320-73D7-C7F7-8799-5C0CB7F4F2AB}"/>
              </a:ext>
            </a:extLst>
          </p:cNvPr>
          <p:cNvSpPr>
            <a:spLocks noGrp="1"/>
          </p:cNvSpPr>
          <p:nvPr>
            <p:ph type="body" sz="quarter" idx="16" hasCustomPrompt="1"/>
          </p:nvPr>
        </p:nvSpPr>
        <p:spPr>
          <a:xfrm>
            <a:off x="3217545" y="1839586"/>
            <a:ext cx="2708910" cy="731520"/>
          </a:xfrm>
          <a:prstGeom prst="rect">
            <a:avLst/>
          </a:prstGeom>
          <a:solidFill>
            <a:srgbClr val="9E8FB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a:solidFill>
                  <a:schemeClr val="bg1"/>
                </a:solidFill>
              </a:rPr>
              <a:t>Light purple</a:t>
            </a:r>
            <a:br>
              <a:rPr lang="en-US">
                <a:solidFill>
                  <a:schemeClr val="bg1"/>
                </a:solidFill>
              </a:rPr>
            </a:br>
            <a:r>
              <a:rPr lang="en-US">
                <a:solidFill>
                  <a:schemeClr val="bg1"/>
                </a:solidFill>
              </a:rPr>
              <a:t>#9E8FB0</a:t>
            </a:r>
          </a:p>
        </p:txBody>
      </p:sp>
      <p:sp>
        <p:nvSpPr>
          <p:cNvPr id="22" name="Text Placeholder 7">
            <a:extLst>
              <a:ext uri="{FF2B5EF4-FFF2-40B4-BE49-F238E27FC236}">
                <a16:creationId xmlns:a16="http://schemas.microsoft.com/office/drawing/2014/main" id="{8852CF16-D3D8-CCBA-CACA-A47B9D692915}"/>
              </a:ext>
            </a:extLst>
          </p:cNvPr>
          <p:cNvSpPr>
            <a:spLocks noGrp="1"/>
          </p:cNvSpPr>
          <p:nvPr>
            <p:ph type="body" sz="quarter" idx="17" hasCustomPrompt="1"/>
          </p:nvPr>
        </p:nvSpPr>
        <p:spPr>
          <a:xfrm>
            <a:off x="3217545" y="2658077"/>
            <a:ext cx="2708910" cy="731520"/>
          </a:xfrm>
          <a:prstGeom prst="rect">
            <a:avLst/>
          </a:prstGeom>
          <a:solidFill>
            <a:srgbClr val="CF452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a:solidFill>
                  <a:schemeClr val="bg1"/>
                </a:solidFill>
              </a:rPr>
              <a:t>Accent 5: Dark orange</a:t>
            </a:r>
            <a:br>
              <a:rPr lang="en-US" b="1">
                <a:solidFill>
                  <a:schemeClr val="bg1"/>
                </a:solidFill>
              </a:rPr>
            </a:br>
            <a:r>
              <a:rPr lang="en-US" b="1">
                <a:solidFill>
                  <a:schemeClr val="bg1"/>
                </a:solidFill>
              </a:rPr>
              <a:t>#</a:t>
            </a:r>
            <a:r>
              <a:rPr lang="en-US">
                <a:solidFill>
                  <a:schemeClr val="bg1"/>
                </a:solidFill>
              </a:rPr>
              <a:t>CF4520</a:t>
            </a:r>
          </a:p>
        </p:txBody>
      </p:sp>
      <p:sp>
        <p:nvSpPr>
          <p:cNvPr id="23" name="Text Placeholder 7">
            <a:extLst>
              <a:ext uri="{FF2B5EF4-FFF2-40B4-BE49-F238E27FC236}">
                <a16:creationId xmlns:a16="http://schemas.microsoft.com/office/drawing/2014/main" id="{F2BB1508-DD8D-5A21-F8F7-6016970FF895}"/>
              </a:ext>
            </a:extLst>
          </p:cNvPr>
          <p:cNvSpPr>
            <a:spLocks noGrp="1"/>
          </p:cNvSpPr>
          <p:nvPr>
            <p:ph type="body" sz="quarter" idx="18" hasCustomPrompt="1"/>
          </p:nvPr>
        </p:nvSpPr>
        <p:spPr>
          <a:xfrm>
            <a:off x="3217545" y="3476568"/>
            <a:ext cx="2708910" cy="731520"/>
          </a:xfrm>
          <a:prstGeom prst="rect">
            <a:avLst/>
          </a:prstGeom>
          <a:solidFill>
            <a:srgbClr val="D66D50"/>
          </a:solidFill>
        </p:spPr>
        <p:txBody>
          <a:bodyPr anchor="ctr"/>
          <a:lstStyle>
            <a:lvl1pPr marL="0" indent="0">
              <a:buNone/>
              <a:defRPr sz="1400" b="0">
                <a:latin typeface="Calibri" panose="020F0502020204030204" pitchFamily="34" charset="0"/>
                <a:cs typeface="Calibri" panose="020F0502020204030204" pitchFamily="34" charset="0"/>
              </a:defRPr>
            </a:lvl1pPr>
          </a:lstStyle>
          <a:p>
            <a:r>
              <a:rPr lang="en-US" b="1"/>
              <a:t>Light orange</a:t>
            </a:r>
            <a:br>
              <a:rPr lang="en-US" b="1"/>
            </a:br>
            <a:r>
              <a:rPr lang="en-US" b="1"/>
              <a:t>#D66D50</a:t>
            </a:r>
            <a:endParaRPr lang="en-US"/>
          </a:p>
        </p:txBody>
      </p:sp>
      <p:sp>
        <p:nvSpPr>
          <p:cNvPr id="24" name="Text Placeholder 7">
            <a:extLst>
              <a:ext uri="{FF2B5EF4-FFF2-40B4-BE49-F238E27FC236}">
                <a16:creationId xmlns:a16="http://schemas.microsoft.com/office/drawing/2014/main" id="{E2720519-E40E-DA4C-237B-20685223E273}"/>
              </a:ext>
            </a:extLst>
          </p:cNvPr>
          <p:cNvSpPr>
            <a:spLocks noGrp="1"/>
          </p:cNvSpPr>
          <p:nvPr>
            <p:ph type="body" sz="quarter" idx="19" hasCustomPrompt="1"/>
          </p:nvPr>
        </p:nvSpPr>
        <p:spPr>
          <a:xfrm>
            <a:off x="3217545" y="4295058"/>
            <a:ext cx="2708910" cy="731520"/>
          </a:xfrm>
          <a:prstGeom prst="rect">
            <a:avLst/>
          </a:prstGeom>
          <a:solidFill>
            <a:srgbClr val="F1C40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a:t>Accent 6: Yellow</a:t>
            </a:r>
            <a:br>
              <a:rPr lang="en-US" b="1"/>
            </a:br>
            <a:r>
              <a:rPr lang="en-US"/>
              <a:t>#F1C400</a:t>
            </a:r>
          </a:p>
        </p:txBody>
      </p:sp>
      <p:sp>
        <p:nvSpPr>
          <p:cNvPr id="30" name="Text Placeholder 7">
            <a:extLst>
              <a:ext uri="{FF2B5EF4-FFF2-40B4-BE49-F238E27FC236}">
                <a16:creationId xmlns:a16="http://schemas.microsoft.com/office/drawing/2014/main" id="{0085FD96-ED35-60C1-D1C8-BDFE09188E4D}"/>
              </a:ext>
            </a:extLst>
          </p:cNvPr>
          <p:cNvSpPr>
            <a:spLocks noGrp="1"/>
          </p:cNvSpPr>
          <p:nvPr>
            <p:ph type="body" sz="quarter" idx="20" hasCustomPrompt="1"/>
          </p:nvPr>
        </p:nvSpPr>
        <p:spPr>
          <a:xfrm>
            <a:off x="6160770" y="1021095"/>
            <a:ext cx="2708910" cy="1058863"/>
          </a:xfrm>
          <a:prstGeom prst="rect">
            <a:avLst/>
          </a:prstGeom>
        </p:spPr>
        <p:txBody>
          <a:bodyPr anchor="ctr"/>
          <a:lstStyle>
            <a:lvl1pPr marL="0" indent="0">
              <a:buNone/>
              <a:defRPr sz="1400">
                <a:latin typeface="Calibri" panose="020F0502020204030204" pitchFamily="34" charset="0"/>
                <a:cs typeface="Calibri" panose="020F0502020204030204" pitchFamily="34" charset="0"/>
              </a:defRPr>
            </a:lvl1pPr>
          </a:lstStyle>
          <a:p>
            <a:r>
              <a:rPr lang="en-US" b="1">
                <a:solidFill>
                  <a:srgbClr val="0077D8"/>
                </a:solidFill>
              </a:rPr>
              <a:t>Hyperlink color</a:t>
            </a:r>
            <a:br>
              <a:rPr lang="en-US" b="1">
                <a:solidFill>
                  <a:srgbClr val="0077D8"/>
                </a:solidFill>
              </a:rPr>
            </a:br>
            <a:r>
              <a:rPr lang="en-US">
                <a:solidFill>
                  <a:srgbClr val="0077D8"/>
                </a:solidFill>
              </a:rPr>
              <a:t>#0077D8 </a:t>
            </a:r>
            <a:br>
              <a:rPr lang="en-US">
                <a:solidFill>
                  <a:srgbClr val="0077D8"/>
                </a:solidFill>
              </a:rPr>
            </a:br>
            <a:r>
              <a:rPr lang="en-US">
                <a:solidFill>
                  <a:srgbClr val="0077D8"/>
                </a:solidFill>
                <a:hlinkClick r:id="rId2"/>
              </a:rPr>
              <a:t>https://cnn.com</a:t>
            </a:r>
            <a:endParaRPr lang="en-US">
              <a:solidFill>
                <a:srgbClr val="0077D8"/>
              </a:solidFill>
            </a:endParaRPr>
          </a:p>
        </p:txBody>
      </p:sp>
      <p:sp>
        <p:nvSpPr>
          <p:cNvPr id="31" name="Text Placeholder 7">
            <a:extLst>
              <a:ext uri="{FF2B5EF4-FFF2-40B4-BE49-F238E27FC236}">
                <a16:creationId xmlns:a16="http://schemas.microsoft.com/office/drawing/2014/main" id="{478E9517-4EFE-E191-F300-77DCF7AF81A0}"/>
              </a:ext>
            </a:extLst>
          </p:cNvPr>
          <p:cNvSpPr>
            <a:spLocks noGrp="1"/>
          </p:cNvSpPr>
          <p:nvPr>
            <p:ph type="body" sz="quarter" idx="21" hasCustomPrompt="1"/>
          </p:nvPr>
        </p:nvSpPr>
        <p:spPr>
          <a:xfrm>
            <a:off x="6160770" y="2222023"/>
            <a:ext cx="2708910" cy="1900381"/>
          </a:xfrm>
          <a:prstGeom prst="rect">
            <a:avLst/>
          </a:prstGeom>
        </p:spPr>
        <p:txBody>
          <a:bodyPr anchor="ctr"/>
          <a:lstStyle>
            <a:lvl1pPr marL="0" indent="0">
              <a:buNone/>
              <a:defRPr sz="1400">
                <a:latin typeface="Calibri" panose="020F0502020204030204" pitchFamily="34" charset="0"/>
                <a:cs typeface="Calibri" panose="020F0502020204030204" pitchFamily="34" charset="0"/>
              </a:defRPr>
            </a:lvl1pPr>
          </a:lstStyle>
          <a:p>
            <a:r>
              <a:rPr lang="en-US" b="1">
                <a:solidFill>
                  <a:schemeClr val="accent5"/>
                </a:solidFill>
              </a:rPr>
              <a:t>Followed hyperlink color*</a:t>
            </a:r>
            <a:r>
              <a:rPr lang="en-US">
                <a:solidFill>
                  <a:schemeClr val="accent5"/>
                </a:solidFill>
              </a:rPr>
              <a:t> #CF4520</a:t>
            </a:r>
            <a:br>
              <a:rPr lang="en-US">
                <a:solidFill>
                  <a:schemeClr val="accent5"/>
                </a:solidFill>
              </a:rPr>
            </a:br>
            <a:r>
              <a:rPr lang="en-US">
                <a:solidFill>
                  <a:schemeClr val="accent5"/>
                </a:solidFill>
                <a:hlinkClick r:id="rId2"/>
              </a:rPr>
              <a:t>https://cnn.com</a:t>
            </a:r>
            <a:endParaRPr lang="en-US">
              <a:solidFill>
                <a:schemeClr val="accent5"/>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Followed hyperlink color only changes after the link is opened. Color reverts to original hyperlink color even when you save PPT and reopen.</a:t>
            </a:r>
          </a:p>
        </p:txBody>
      </p:sp>
    </p:spTree>
    <p:extLst>
      <p:ext uri="{BB962C8B-B14F-4D97-AF65-F5344CB8AC3E}">
        <p14:creationId xmlns:p14="http://schemas.microsoft.com/office/powerpoint/2010/main" val="28321863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Not a layout—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7BECC0-8A0B-84A8-E6B2-5BC60076446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452" y="0"/>
            <a:ext cx="9141547" cy="5144879"/>
          </a:xfrm>
          <a:prstGeom prst="rect">
            <a:avLst/>
          </a:prstGeom>
        </p:spPr>
      </p:pic>
    </p:spTree>
    <p:extLst>
      <p:ext uri="{BB962C8B-B14F-4D97-AF65-F5344CB8AC3E}">
        <p14:creationId xmlns:p14="http://schemas.microsoft.com/office/powerpoint/2010/main" val="1365350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rgbClr val="062D72"/>
        </a:solidFill>
        <a:effectLst/>
      </p:bgPr>
    </p:bg>
    <p:spTree>
      <p:nvGrpSpPr>
        <p:cNvPr id="1" name=""/>
        <p:cNvGrpSpPr/>
        <p:nvPr/>
      </p:nvGrpSpPr>
      <p:grpSpPr>
        <a:xfrm>
          <a:off x="0" y="0"/>
          <a:ext cx="0" cy="0"/>
          <a:chOff x="0" y="0"/>
          <a:chExt cx="0" cy="0"/>
        </a:xfrm>
      </p:grpSpPr>
      <p:sp>
        <p:nvSpPr>
          <p:cNvPr id="2" name="Gradient">
            <a:extLst>
              <a:ext uri="{FF2B5EF4-FFF2-40B4-BE49-F238E27FC236}">
                <a16:creationId xmlns:a16="http://schemas.microsoft.com/office/drawing/2014/main" id="{61FB3B3B-C504-7792-9802-33C49D4A0D13}"/>
              </a:ext>
              <a:ext uri="{C183D7F6-B498-43B3-948B-1728B52AA6E4}">
                <adec:decorative xmlns:adec="http://schemas.microsoft.com/office/drawing/2017/decorative" val="1"/>
              </a:ext>
            </a:extLst>
          </p:cNvPr>
          <p:cNvSpPr/>
          <p:nvPr userDrawn="1"/>
        </p:nvSpPr>
        <p:spPr>
          <a:xfrm>
            <a:off x="-1" y="11430"/>
            <a:ext cx="9144001" cy="5120640"/>
          </a:xfrm>
          <a:prstGeom prst="rect">
            <a:avLst/>
          </a:prstGeom>
          <a:gradFill>
            <a:gsLst>
              <a:gs pos="0">
                <a:srgbClr val="062D72">
                  <a:alpha val="0"/>
                </a:srgbClr>
              </a:gs>
              <a:gs pos="99000">
                <a:srgbClr val="062D7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ecorative line">
            <a:extLst>
              <a:ext uri="{FF2B5EF4-FFF2-40B4-BE49-F238E27FC236}">
                <a16:creationId xmlns:a16="http://schemas.microsoft.com/office/drawing/2014/main" id="{F1E59BA6-6F16-6AFF-5650-E866514680DB}"/>
              </a:ext>
              <a:ext uri="{C183D7F6-B498-43B3-948B-1728B52AA6E4}">
                <adec:decorative xmlns:adec="http://schemas.microsoft.com/office/drawing/2017/decorative" val="1"/>
              </a:ext>
            </a:extLst>
          </p:cNvPr>
          <p:cNvSpPr/>
          <p:nvPr userDrawn="1"/>
        </p:nvSpPr>
        <p:spPr>
          <a:xfrm>
            <a:off x="0" y="969264"/>
            <a:ext cx="5047488" cy="54864"/>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00E46CCA-6825-CBED-25F6-BD790A9CFAE7}"/>
              </a:ext>
            </a:extLst>
          </p:cNvPr>
          <p:cNvSpPr>
            <a:spLocks noGrp="1"/>
          </p:cNvSpPr>
          <p:nvPr>
            <p:ph type="title"/>
          </p:nvPr>
        </p:nvSpPr>
        <p:spPr>
          <a:xfrm>
            <a:off x="149224" y="53975"/>
            <a:ext cx="5257800" cy="857250"/>
          </a:xfrm>
          <a:prstGeom prst="rect">
            <a:avLst/>
          </a:prstGeom>
        </p:spPr>
        <p:txBody>
          <a:bodyPr vert="horz" lIns="91440" tIns="45720" rIns="91440" bIns="45720" rtlCol="0" anchor="ctr">
            <a:noAutofit/>
          </a:bodyPr>
          <a:lstStyle>
            <a:lvl1pPr>
              <a:lnSpc>
                <a:spcPct val="100000"/>
              </a:lnSpc>
              <a:defRPr sz="2400"/>
            </a:lvl1pPr>
          </a:lstStyle>
          <a:p>
            <a:r>
              <a:rPr lang="en-US"/>
              <a:t>Click to edit Master title style</a:t>
            </a:r>
          </a:p>
        </p:txBody>
      </p:sp>
      <p:sp>
        <p:nvSpPr>
          <p:cNvPr id="6" name="Copyright statement">
            <a:extLst>
              <a:ext uri="{FF2B5EF4-FFF2-40B4-BE49-F238E27FC236}">
                <a16:creationId xmlns:a16="http://schemas.microsoft.com/office/drawing/2014/main" id="{39BCC64F-DC05-DFCD-6622-73EDB35C1916}"/>
              </a:ext>
            </a:extLst>
          </p:cNvPr>
          <p:cNvSpPr>
            <a:spLocks noGrp="1"/>
          </p:cNvSpPr>
          <p:nvPr>
            <p:ph type="body" sz="quarter" idx="11"/>
          </p:nvPr>
        </p:nvSpPr>
        <p:spPr>
          <a:xfrm>
            <a:off x="149223" y="1285197"/>
            <a:ext cx="5257800" cy="389658"/>
          </a:xfrm>
          <a:prstGeom prst="rect">
            <a:avLst/>
          </a:prstGeom>
        </p:spPr>
        <p:txBody>
          <a:bodyPr anchor="ctr"/>
          <a:lstStyle>
            <a:lvl1pPr>
              <a:defRPr sz="1600" b="1"/>
            </a:lvl1pPr>
          </a:lstStyle>
          <a:p>
            <a:pPr lvl="0"/>
            <a:r>
              <a:rPr lang="en-US"/>
              <a:t>Click to edit Master text styles</a:t>
            </a:r>
          </a:p>
        </p:txBody>
      </p:sp>
      <p:sp>
        <p:nvSpPr>
          <p:cNvPr id="7" name="About">
            <a:extLst>
              <a:ext uri="{FF2B5EF4-FFF2-40B4-BE49-F238E27FC236}">
                <a16:creationId xmlns:a16="http://schemas.microsoft.com/office/drawing/2014/main" id="{5A96EE13-CFD8-7B9E-3120-5BEA5FA70190}"/>
              </a:ext>
            </a:extLst>
          </p:cNvPr>
          <p:cNvSpPr>
            <a:spLocks noGrp="1"/>
          </p:cNvSpPr>
          <p:nvPr>
            <p:ph type="body" sz="quarter" idx="12"/>
          </p:nvPr>
        </p:nvSpPr>
        <p:spPr>
          <a:xfrm>
            <a:off x="149223" y="1802808"/>
            <a:ext cx="5257800" cy="2523086"/>
          </a:xfrm>
          <a:prstGeom prst="rect">
            <a:avLst/>
          </a:prstGeom>
          <a:noFill/>
        </p:spPr>
        <p:txBody>
          <a:bodyPr anchor="ctr"/>
          <a:lstStyle>
            <a:lvl1pPr>
              <a:lnSpc>
                <a:spcPct val="100000"/>
              </a:lnSpc>
              <a:spcBef>
                <a:spcPts val="0"/>
              </a:spcBef>
              <a:defRPr sz="1600"/>
            </a:lvl1pPr>
          </a:lstStyle>
          <a:p>
            <a:pPr lvl="0"/>
            <a:r>
              <a:rPr lang="en-US"/>
              <a:t>Click to edit Master text styles</a:t>
            </a:r>
          </a:p>
        </p:txBody>
      </p:sp>
      <p:sp>
        <p:nvSpPr>
          <p:cNvPr id="8" name="Date key">
            <a:extLst>
              <a:ext uri="{FF2B5EF4-FFF2-40B4-BE49-F238E27FC236}">
                <a16:creationId xmlns:a16="http://schemas.microsoft.com/office/drawing/2014/main" id="{D9CB18D6-4558-969B-524A-AB34413B44AC}"/>
              </a:ext>
            </a:extLst>
          </p:cNvPr>
          <p:cNvSpPr>
            <a:spLocks noGrp="1"/>
          </p:cNvSpPr>
          <p:nvPr>
            <p:ph type="body" sz="quarter" idx="14"/>
          </p:nvPr>
        </p:nvSpPr>
        <p:spPr>
          <a:xfrm>
            <a:off x="149223" y="4792204"/>
            <a:ext cx="5257800" cy="274320"/>
          </a:xfrm>
          <a:prstGeom prst="rect">
            <a:avLst/>
          </a:prstGeom>
        </p:spPr>
        <p:txBody>
          <a:bodyPr lIns="0" tIns="0" rIns="0" bIns="0" anchor="b"/>
          <a:lstStyle>
            <a:lvl1pPr>
              <a:defRPr sz="800">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C0D32215-85E7-AD7C-3B37-D4A23F88A2CF}"/>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a:t>
            </a:fld>
            <a:endParaRPr lang="en-US"/>
          </a:p>
        </p:txBody>
      </p:sp>
      <p:sp>
        <p:nvSpPr>
          <p:cNvPr id="15" name="Oval 14">
            <a:extLst>
              <a:ext uri="{FF2B5EF4-FFF2-40B4-BE49-F238E27FC236}">
                <a16:creationId xmlns:a16="http://schemas.microsoft.com/office/drawing/2014/main" id="{104CA888-96C1-3E0D-5B90-4DED3C27CAA1}"/>
              </a:ext>
              <a:ext uri="{C183D7F6-B498-43B3-948B-1728B52AA6E4}">
                <adec:decorative xmlns:adec="http://schemas.microsoft.com/office/drawing/2017/decorative" val="1"/>
              </a:ext>
            </a:extLst>
          </p:cNvPr>
          <p:cNvSpPr/>
          <p:nvPr userDrawn="1"/>
        </p:nvSpPr>
        <p:spPr>
          <a:xfrm>
            <a:off x="5782684" y="1146781"/>
            <a:ext cx="2985654" cy="2985654"/>
          </a:xfrm>
          <a:prstGeom prst="ellipse">
            <a:avLst/>
          </a:prstGeom>
          <a:solidFill>
            <a:schemeClr val="bg1"/>
          </a:solidFill>
          <a:ln w="101600">
            <a:solidFill>
              <a:srgbClr val="708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BSPH logo lockup" descr="Logo, Johns Hopkins Bloomberg School of Public Health, Center for Teaching and Learning—shield with torch.">
            <a:extLst>
              <a:ext uri="{FF2B5EF4-FFF2-40B4-BE49-F238E27FC236}">
                <a16:creationId xmlns:a16="http://schemas.microsoft.com/office/drawing/2014/main" id="{DA13E765-4DDC-8E23-99AA-4D29CE3C083C}"/>
              </a:ext>
            </a:extLst>
          </p:cNvPr>
          <p:cNvPicPr>
            <a:picLocks noChangeAspect="1"/>
          </p:cNvPicPr>
          <p:nvPr userDrawn="1"/>
        </p:nvPicPr>
        <p:blipFill>
          <a:blip r:embed="rId2"/>
          <a:stretch>
            <a:fillRect/>
          </a:stretch>
        </p:blipFill>
        <p:spPr>
          <a:xfrm>
            <a:off x="5943313" y="1350852"/>
            <a:ext cx="2664396" cy="2577512"/>
          </a:xfrm>
          <a:prstGeom prst="rect">
            <a:avLst/>
          </a:prstGeom>
        </p:spPr>
      </p:pic>
    </p:spTree>
    <p:extLst>
      <p:ext uri="{BB962C8B-B14F-4D97-AF65-F5344CB8AC3E}">
        <p14:creationId xmlns:p14="http://schemas.microsoft.com/office/powerpoint/2010/main" val="2035701159"/>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image" Target="../media/image7.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tags" Target="../tags/tag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theme" Target="../theme/theme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9.png"/><Relationship Id="rId2" Type="http://schemas.openxmlformats.org/officeDocument/2006/relationships/slideLayout" Target="../slideLayouts/slideLayout55.xml"/><Relationship Id="rId16" Type="http://schemas.openxmlformats.org/officeDocument/2006/relationships/theme" Target="../theme/theme7.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image" Target="../media/image9.png"/><Relationship Id="rId5" Type="http://schemas.openxmlformats.org/officeDocument/2006/relationships/theme" Target="../theme/theme8.xml"/><Relationship Id="rId4"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image" Target="../media/image7.pn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tags" Target="../tags/tag3.xml"/><Relationship Id="rId5" Type="http://schemas.openxmlformats.org/officeDocument/2006/relationships/slideLayout" Target="../slideLayouts/slideLayout77.xml"/><Relationship Id="rId10" Type="http://schemas.openxmlformats.org/officeDocument/2006/relationships/theme" Target="../theme/theme9.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3" name="BSPH Torch" descr="Logo, Johns Hopkins Bloomberg School of Public Health—shield with torch.">
            <a:extLst>
              <a:ext uri="{FF2B5EF4-FFF2-40B4-BE49-F238E27FC236}">
                <a16:creationId xmlns:a16="http://schemas.microsoft.com/office/drawing/2014/main" id="{24B8616F-6C87-6B52-0C41-86EC16F861A7}"/>
              </a:ext>
            </a:extLst>
          </p:cNvPr>
          <p:cNvPicPr>
            <a:picLocks noChangeAspect="1"/>
          </p:cNvPicPr>
          <p:nvPr userDrawn="1"/>
        </p:nvPicPr>
        <p:blipFill>
          <a:blip r:embed="rId5"/>
          <a:stretch>
            <a:fillRect/>
          </a:stretch>
        </p:blipFill>
        <p:spPr>
          <a:xfrm>
            <a:off x="0" y="0"/>
            <a:ext cx="3567113" cy="5143500"/>
          </a:xfrm>
          <a:prstGeom prst="rect">
            <a:avLst/>
          </a:prstGeom>
        </p:spPr>
      </p:pic>
      <p:sp>
        <p:nvSpPr>
          <p:cNvPr id="2" name="Title"/>
          <p:cNvSpPr>
            <a:spLocks noGrp="1"/>
          </p:cNvSpPr>
          <p:nvPr>
            <p:ph type="title"/>
          </p:nvPr>
        </p:nvSpPr>
        <p:spPr>
          <a:xfrm>
            <a:off x="3708399" y="250934"/>
            <a:ext cx="5283201" cy="1294894"/>
          </a:xfrm>
          <a:prstGeom prst="rect">
            <a:avLst/>
          </a:prstGeom>
        </p:spPr>
        <p:txBody>
          <a:bodyPr vert="horz" lIns="91440" tIns="45720" rIns="91440" bIns="45720" rtlCol="0" anchor="b">
            <a:noAutofit/>
          </a:bodyPr>
          <a:lstStyle/>
          <a:p>
            <a:r>
              <a:rPr lang="en-US"/>
              <a:t>Click to edit Master title style</a:t>
            </a:r>
          </a:p>
        </p:txBody>
      </p:sp>
      <p:sp>
        <p:nvSpPr>
          <p:cNvPr id="5" name="Slide number">
            <a:extLst>
              <a:ext uri="{FF2B5EF4-FFF2-40B4-BE49-F238E27FC236}">
                <a16:creationId xmlns:a16="http://schemas.microsoft.com/office/drawing/2014/main" id="{0FFA83D4-AF88-D74F-8A9B-B9D1D359A036}"/>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
        <p:nvSpPr>
          <p:cNvPr id="7" name="Decorative bar">
            <a:extLst>
              <a:ext uri="{FF2B5EF4-FFF2-40B4-BE49-F238E27FC236}">
                <a16:creationId xmlns:a16="http://schemas.microsoft.com/office/drawing/2014/main" id="{52F35ABD-D203-0BEC-025C-471A483CF36F}"/>
              </a:ext>
              <a:ext uri="{C183D7F6-B498-43B3-948B-1728B52AA6E4}">
                <adec:decorative xmlns:adec="http://schemas.microsoft.com/office/drawing/2017/decorative" val="1"/>
              </a:ext>
            </a:extLst>
          </p:cNvPr>
          <p:cNvSpPr/>
          <p:nvPr userDrawn="1"/>
        </p:nvSpPr>
        <p:spPr>
          <a:xfrm>
            <a:off x="3303" y="3431309"/>
            <a:ext cx="9140697" cy="1294894"/>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black and white logo&#10;&#10;AI-generated content may be incorrect.">
            <a:extLst>
              <a:ext uri="{FF2B5EF4-FFF2-40B4-BE49-F238E27FC236}">
                <a16:creationId xmlns:a16="http://schemas.microsoft.com/office/drawing/2014/main" id="{C9B0D33F-01F4-6897-6183-DC7B829E1873}"/>
              </a:ext>
            </a:extLst>
          </p:cNvPr>
          <p:cNvPicPr>
            <a:picLocks noChangeAspect="1"/>
          </p:cNvPicPr>
          <p:nvPr userDrawn="1"/>
        </p:nvPicPr>
        <p:blipFill>
          <a:blip r:embed="rId6"/>
          <a:stretch>
            <a:fillRect/>
          </a:stretch>
        </p:blipFill>
        <p:spPr>
          <a:xfrm>
            <a:off x="55426" y="3465555"/>
            <a:ext cx="3216618" cy="1226402"/>
          </a:xfrm>
          <a:prstGeom prst="rect">
            <a:avLst/>
          </a:prstGeom>
          <a:solidFill>
            <a:schemeClr val="tx2"/>
          </a:solidFill>
        </p:spPr>
      </p:pic>
      <p:sp>
        <p:nvSpPr>
          <p:cNvPr id="6" name="Rectangle 5">
            <a:extLst>
              <a:ext uri="{FF2B5EF4-FFF2-40B4-BE49-F238E27FC236}">
                <a16:creationId xmlns:a16="http://schemas.microsoft.com/office/drawing/2014/main" id="{9AD6F289-9750-F658-7AD6-2A64461436B5}"/>
              </a:ext>
              <a:ext uri="{C183D7F6-B498-43B3-948B-1728B52AA6E4}">
                <adec:decorative xmlns:adec="http://schemas.microsoft.com/office/drawing/2017/decorative" val="1"/>
              </a:ext>
            </a:extLst>
          </p:cNvPr>
          <p:cNvSpPr/>
          <p:nvPr userDrawn="1"/>
        </p:nvSpPr>
        <p:spPr>
          <a:xfrm>
            <a:off x="3415471" y="3900687"/>
            <a:ext cx="1908558" cy="339246"/>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Placeholder 21" descr="Logo, Food + Planet.">
            <a:extLst>
              <a:ext uri="{FF2B5EF4-FFF2-40B4-BE49-F238E27FC236}">
                <a16:creationId xmlns:a16="http://schemas.microsoft.com/office/drawing/2014/main" id="{B825A50A-0668-11DB-E8AB-0B519B456EFB}"/>
              </a:ext>
            </a:extLst>
          </p:cNvPr>
          <p:cNvPicPr>
            <a:picLocks noChangeAspect="1"/>
          </p:cNvPicPr>
          <p:nvPr userDrawn="1"/>
        </p:nvPicPr>
        <p:blipFill rotWithShape="1">
          <a:blip r:embed="rId7"/>
          <a:srcRect t="-244635" b="-248239"/>
          <a:stretch>
            <a:fillRect/>
          </a:stretch>
        </p:blipFill>
        <p:spPr>
          <a:xfrm>
            <a:off x="3527301" y="3581590"/>
            <a:ext cx="1684898" cy="998956"/>
          </a:xfrm>
          <a:prstGeom prst="rect">
            <a:avLst/>
          </a:prstGeom>
          <a:noFill/>
        </p:spPr>
      </p:pic>
    </p:spTree>
    <p:extLst>
      <p:ext uri="{BB962C8B-B14F-4D97-AF65-F5344CB8AC3E}">
        <p14:creationId xmlns:p14="http://schemas.microsoft.com/office/powerpoint/2010/main" val="1133219287"/>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630" r:id="rId3"/>
  </p:sldLayoutIdLst>
  <p:hf hdr="0" ftr="0" dt="0"/>
  <p:txStyles>
    <p:titleStyle>
      <a:lvl1pPr algn="ctr" defTabSz="457200" rtl="0" eaLnBrk="1" latinLnBrk="0" hangingPunct="1">
        <a:spcBef>
          <a:spcPct val="0"/>
        </a:spcBef>
        <a:buNone/>
        <a:defRPr sz="2800" kern="1200">
          <a:solidFill>
            <a:schemeClr val="bg1"/>
          </a:solidFill>
          <a:latin typeface="Georgia" panose="02040502050405020303" pitchFamily="18" charset="0"/>
          <a:ea typeface="+mj-ea"/>
          <a:cs typeface="+mj-cs"/>
        </a:defRPr>
      </a:lvl1pPr>
    </p:titleStyle>
    <p:bodyStyle>
      <a:lvl1pPr marL="288925" indent="-288925" algn="l" defTabSz="457200" rtl="0" eaLnBrk="1" latinLnBrk="0" hangingPunct="1">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6928" indent="-284163" algn="l" defTabSz="457200" rtl="0" eaLnBrk="1" latinLnBrk="0" hangingPunct="1">
        <a:spcBef>
          <a:spcPts val="0"/>
        </a:spcBef>
        <a:buClr>
          <a:srgbClr val="F98419"/>
        </a:buClr>
        <a:buSzPct val="80000"/>
        <a:buFont typeface="Arial" panose="020B0604020202020204" pitchFamily="34" charset="0"/>
        <a:buChar char="►"/>
        <a:defRPr sz="1600" kern="1200">
          <a:solidFill>
            <a:schemeClr val="tx1"/>
          </a:solidFill>
          <a:latin typeface="+mn-lt"/>
          <a:ea typeface="+mn-ea"/>
          <a:cs typeface="+mn-cs"/>
        </a:defRPr>
      </a:lvl2pPr>
      <a:lvl3pPr marL="566928" indent="237744" algn="l" defTabSz="457200" rtl="0" eaLnBrk="1" latinLnBrk="0" hangingPunct="1">
        <a:spcBef>
          <a:spcPts val="0"/>
        </a:spcBef>
        <a:buClr>
          <a:srgbClr val="F98419"/>
        </a:buClr>
        <a:buFont typeface="Arial" panose="020B0604020202020204" pitchFamily="34" charset="0"/>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5664">
          <p15:clr>
            <a:srgbClr val="F26B43"/>
          </p15:clr>
        </p15:guide>
        <p15:guide id="16">
          <p15:clr>
            <a:srgbClr val="F26B43"/>
          </p15:clr>
        </p15:guide>
        <p15:guide id="18" pos="96">
          <p15:clr>
            <a:srgbClr val="F26B43"/>
          </p15:clr>
        </p15:guide>
        <p15:guide id="20" orient="horz" pos="1620" userDrawn="1">
          <p15:clr>
            <a:srgbClr val="F26B43"/>
          </p15:clr>
        </p15:guide>
        <p15:guide id="21" orient="horz" pos="3180" userDrawn="1">
          <p15:clr>
            <a:srgbClr val="547EBF"/>
          </p15:clr>
        </p15:guide>
        <p15:guide id="24" pos="100">
          <p15:clr>
            <a:srgbClr val="F26B43"/>
          </p15:clr>
        </p15:guide>
        <p15:guide id="26" pos="2880" userDrawn="1">
          <p15:clr>
            <a:srgbClr val="F26B43"/>
          </p15:clr>
        </p15:guide>
        <p15:guide id="27" orient="horz" pos="75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097895"/>
      </p:ext>
    </p:extLst>
  </p:cSld>
  <p:clrMap bg1="lt1" tx1="dk1" bg2="lt2" tx2="dk2" accent1="accent1" accent2="accent2" accent3="accent3" accent4="accent4" accent5="accent5" accent6="accent6" hlink="hlink" folHlink="folHlink"/>
  <p:sldLayoutIdLst>
    <p:sldLayoutId id="2147484604" r:id="rId1"/>
    <p:sldLayoutId id="2147484607" r:id="rId2"/>
    <p:sldLayoutId id="2147484606"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2" name="Torch" descr="Logo, Johns Hopkins Bloomberg School of Public Health—shield with torch.">
            <a:extLst>
              <a:ext uri="{FF2B5EF4-FFF2-40B4-BE49-F238E27FC236}">
                <a16:creationId xmlns:a16="http://schemas.microsoft.com/office/drawing/2014/main" id="{A79E7DBD-4C37-F810-8D16-5DE9411521D1}"/>
              </a:ext>
            </a:extLst>
          </p:cNvPr>
          <p:cNvPicPr>
            <a:picLocks noChangeAspect="1"/>
          </p:cNvPicPr>
          <p:nvPr userDrawn="1"/>
        </p:nvPicPr>
        <p:blipFill>
          <a:blip r:embed="rId5"/>
          <a:stretch>
            <a:fillRect/>
          </a:stretch>
        </p:blipFill>
        <p:spPr>
          <a:xfrm>
            <a:off x="0" y="8909"/>
            <a:ext cx="3567113" cy="5143500"/>
          </a:xfrm>
          <a:prstGeom prst="rect">
            <a:avLst/>
          </a:prstGeom>
        </p:spPr>
      </p:pic>
      <p:sp>
        <p:nvSpPr>
          <p:cNvPr id="3" name="Slide number">
            <a:extLst>
              <a:ext uri="{FF2B5EF4-FFF2-40B4-BE49-F238E27FC236}">
                <a16:creationId xmlns:a16="http://schemas.microsoft.com/office/drawing/2014/main" id="{C8A328E3-9064-B5F2-338E-6C964970B4AB}"/>
              </a:ext>
            </a:extLst>
          </p:cNvPr>
          <p:cNvSpPr>
            <a:spLocks noGrp="1"/>
          </p:cNvSpPr>
          <p:nvPr>
            <p:ph type="sldNum" sz="quarter" idx="4"/>
          </p:nvPr>
        </p:nvSpPr>
        <p:spPr>
          <a:xfrm>
            <a:off x="8342334" y="4813338"/>
            <a:ext cx="649266"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685337325"/>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70E2AA09-BC64-4F0B-FBF7-5242933A026E}"/>
              </a:ext>
            </a:extLst>
          </p:cNvPr>
          <p:cNvSpPr>
            <a:spLocks noGrp="1"/>
          </p:cNvSpPr>
          <p:nvPr>
            <p:ph type="sldNum" sz="quarter" idx="4"/>
          </p:nvPr>
        </p:nvSpPr>
        <p:spPr>
          <a:xfrm>
            <a:off x="8339328" y="4809744"/>
            <a:ext cx="649224"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4F3F24AA-65AD-4E46-94D4-95CB0FA293CB}" type="slidenum">
              <a:rPr lang="en-US" smtClean="0"/>
              <a:pPr/>
              <a:t>‹#›</a:t>
            </a:fld>
            <a:endParaRPr lang="en-US"/>
          </a:p>
        </p:txBody>
      </p:sp>
      <p:pic>
        <p:nvPicPr>
          <p:cNvPr id="3" name="Torch" descr="Logo, Johns Hopkins Bloomberg School of Public Health—shield with torch.">
            <a:extLst>
              <a:ext uri="{FF2B5EF4-FFF2-40B4-BE49-F238E27FC236}">
                <a16:creationId xmlns:a16="http://schemas.microsoft.com/office/drawing/2014/main" id="{8561EF3E-43EC-1339-441D-1B312131CDF5}"/>
              </a:ext>
            </a:extLst>
          </p:cNvPr>
          <p:cNvPicPr>
            <a:picLocks noChangeAspect="1"/>
          </p:cNvPicPr>
          <p:nvPr userDrawn="1"/>
        </p:nvPicPr>
        <p:blipFill>
          <a:blip r:embed="rId3"/>
          <a:stretch>
            <a:fillRect/>
          </a:stretch>
        </p:blipFill>
        <p:spPr>
          <a:xfrm>
            <a:off x="0" y="-8313"/>
            <a:ext cx="9144000" cy="5143500"/>
          </a:xfrm>
          <a:prstGeom prst="rect">
            <a:avLst/>
          </a:prstGeom>
        </p:spPr>
      </p:pic>
    </p:spTree>
    <p:extLst>
      <p:ext uri="{BB962C8B-B14F-4D97-AF65-F5344CB8AC3E}">
        <p14:creationId xmlns:p14="http://schemas.microsoft.com/office/powerpoint/2010/main" val="616642392"/>
      </p:ext>
    </p:extLst>
  </p:cSld>
  <p:clrMap bg1="lt1" tx1="dk1" bg2="lt2" tx2="dk2" accent1="accent1" accent2="accent2" accent3="accent3" accent4="accent4" accent5="accent5" accent6="accent6" hlink="hlink" folHlink="folHlink"/>
  <p:sldLayoutIdLst>
    <p:sldLayoutId id="2147484368" r:id="rId1"/>
  </p:sldLayoutIdLst>
  <p:hf hdr="0" ftr="0" dt="0"/>
  <p:txStyles>
    <p:titleStyle>
      <a:lvl1pPr algn="l" defTabSz="914400" rtl="0" eaLnBrk="1" latinLnBrk="0" hangingPunct="1">
        <a:lnSpc>
          <a:spcPct val="90000"/>
        </a:lnSpc>
        <a:spcBef>
          <a:spcPct val="0"/>
        </a:spcBef>
        <a:buNone/>
        <a:defRPr sz="2000" kern="1200">
          <a:solidFill>
            <a:schemeClr val="bg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userDrawn="1">
          <p15:clr>
            <a:srgbClr val="F26B43"/>
          </p15:clr>
        </p15:guide>
        <p15:guide id="4" orient="horz" pos="3180" userDrawn="1">
          <p15:clr>
            <a:srgbClr val="547EBF"/>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70E2AA09-BC64-4F0B-FBF7-5242933A026E}"/>
              </a:ext>
            </a:extLst>
          </p:cNvPr>
          <p:cNvSpPr>
            <a:spLocks noGrp="1"/>
          </p:cNvSpPr>
          <p:nvPr>
            <p:ph type="sldNum" sz="quarter" idx="4"/>
          </p:nvPr>
        </p:nvSpPr>
        <p:spPr>
          <a:xfrm>
            <a:off x="8339328" y="4810518"/>
            <a:ext cx="649224"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4F3F24AA-65AD-4E46-94D4-95CB0FA293CB}" type="slidenum">
              <a:rPr lang="en-US" smtClean="0"/>
              <a:pPr/>
              <a:t>‹#›</a:t>
            </a:fld>
            <a:endParaRPr lang="en-US"/>
          </a:p>
        </p:txBody>
      </p:sp>
      <p:pic>
        <p:nvPicPr>
          <p:cNvPr id="2" name="Torch" descr="Logo, Johns Hopkins Bloomberg School of Public Health—shield with torch.">
            <a:extLst>
              <a:ext uri="{FF2B5EF4-FFF2-40B4-BE49-F238E27FC236}">
                <a16:creationId xmlns:a16="http://schemas.microsoft.com/office/drawing/2014/main" id="{2D5F7DEA-D814-4ABE-B3AA-A0BE19E622EC}"/>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772273191"/>
      </p:ext>
    </p:extLst>
  </p:cSld>
  <p:clrMap bg1="lt1" tx1="dk1" bg2="lt2" tx2="dk2" accent1="accent1" accent2="accent2" accent3="accent3" accent4="accent4" accent5="accent5" accent6="accent6" hlink="hlink" folHlink="folHlink"/>
  <p:sldLayoutIdLst>
    <p:sldLayoutId id="2147484586" r:id="rId1"/>
  </p:sldLayoutIdLst>
  <p:hf hdr="0" ftr="0" dt="0"/>
  <p:txStyles>
    <p:titleStyle>
      <a:lvl1pPr algn="l" defTabSz="914400" rtl="0" eaLnBrk="1" latinLnBrk="0" hangingPunct="1">
        <a:lnSpc>
          <a:spcPct val="90000"/>
        </a:lnSpc>
        <a:spcBef>
          <a:spcPct val="0"/>
        </a:spcBef>
        <a:buNone/>
        <a:defRPr sz="2000" kern="1200">
          <a:solidFill>
            <a:schemeClr val="bg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userDrawn="1">
          <p15:clr>
            <a:srgbClr val="F26B43"/>
          </p15:clr>
        </p15:guide>
        <p15:guide id="4" orient="horz" pos="3180" userDrawn="1">
          <p15:clr>
            <a:srgbClr val="547EBF"/>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70E2AA09-BC64-4F0B-FBF7-5242933A026E}"/>
              </a:ext>
            </a:extLst>
          </p:cNvPr>
          <p:cNvSpPr>
            <a:spLocks noGrp="1"/>
          </p:cNvSpPr>
          <p:nvPr>
            <p:ph type="sldNum" sz="quarter" idx="4"/>
          </p:nvPr>
        </p:nvSpPr>
        <p:spPr>
          <a:xfrm>
            <a:off x="8339328" y="4810518"/>
            <a:ext cx="649224"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4F3F24AA-65AD-4E46-94D4-95CB0FA293CB}" type="slidenum">
              <a:rPr lang="en-US" smtClean="0"/>
              <a:pPr/>
              <a:t>‹#›</a:t>
            </a:fld>
            <a:endParaRPr lang="en-US"/>
          </a:p>
        </p:txBody>
      </p:sp>
      <p:pic>
        <p:nvPicPr>
          <p:cNvPr id="2" name="Torch" descr="Logo, Johns Hopkins Bloomberg School of Public Health—shield with torch.">
            <a:extLst>
              <a:ext uri="{FF2B5EF4-FFF2-40B4-BE49-F238E27FC236}">
                <a16:creationId xmlns:a16="http://schemas.microsoft.com/office/drawing/2014/main" id="{2D5F7DEA-D814-4ABE-B3AA-A0BE19E622EC}"/>
              </a:ext>
            </a:extLst>
          </p:cNvPr>
          <p:cNvPicPr>
            <a:picLocks noChangeAspect="1"/>
          </p:cNvPicPr>
          <p:nvPr userDrawn="1"/>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02968739"/>
      </p:ext>
    </p:extLst>
  </p:cSld>
  <p:clrMap bg1="lt1" tx1="dk1" bg2="lt2" tx2="dk2" accent1="accent1" accent2="accent2" accent3="accent3" accent4="accent4" accent5="accent5" accent6="accent6" hlink="hlink" folHlink="folHlink"/>
  <p:sldLayoutIdLst>
    <p:sldLayoutId id="2147484614" r:id="rId1"/>
    <p:sldLayoutId id="2147484594" r:id="rId2"/>
    <p:sldLayoutId id="2147484636" r:id="rId3"/>
  </p:sldLayoutIdLst>
  <p:hf hdr="0" ftr="0" dt="0"/>
  <p:txStyles>
    <p:titleStyle>
      <a:lvl1pPr algn="l" defTabSz="914400" rtl="0" eaLnBrk="1" latinLnBrk="0" hangingPunct="1">
        <a:lnSpc>
          <a:spcPct val="90000"/>
        </a:lnSpc>
        <a:spcBef>
          <a:spcPct val="0"/>
        </a:spcBef>
        <a:buNone/>
        <a:defRPr sz="2000" kern="1200">
          <a:solidFill>
            <a:schemeClr val="bg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userDrawn="1">
          <p15:clr>
            <a:srgbClr val="F26B43"/>
          </p15:clr>
        </p15:guide>
        <p15:guide id="4" orient="horz" pos="3180" userDrawn="1">
          <p15:clr>
            <a:srgbClr val="547EBF"/>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p:custDataLst>
              <p:tags r:id="rId44"/>
            </p:custDataLst>
          </p:nvPr>
        </p:nvSpPr>
        <p:spPr bwMode="auto">
          <a:xfrm>
            <a:off x="0" y="0"/>
            <a:ext cx="9144000" cy="965200"/>
          </a:xfrm>
          <a:prstGeom prst="rect">
            <a:avLst/>
          </a:prstGeom>
          <a:solidFill>
            <a:srgbClr val="002D72"/>
          </a:solidFill>
          <a:ln w="9525">
            <a:noFill/>
            <a:round/>
            <a:headEnd type="none" w="sm" len="sm"/>
            <a:tailEnd type="none" w="sm" len="sm"/>
          </a:ln>
        </p:spPr>
        <p:txBody>
          <a:bodyPr>
            <a:prstTxWarp prst="textNoShape">
              <a:avLst/>
            </a:prstTxWarp>
          </a:bodyPr>
          <a:lstStyle/>
          <a:p>
            <a:pPr>
              <a:defRPr/>
            </a:pPr>
            <a:endParaRPr lang="en-US">
              <a:latin typeface="Bookman Old Style" pitchFamily="-84" charset="0"/>
              <a:ea typeface="ＭＳ Ｐゴシック" pitchFamily="-84" charset="-128"/>
              <a:cs typeface="ＭＳ Ｐゴシック" pitchFamily="-84" charset="-128"/>
            </a:endParaRPr>
          </a:p>
        </p:txBody>
      </p:sp>
      <p:pic>
        <p:nvPicPr>
          <p:cNvPr id="16" name="Logo" descr="Logo, Johns Hopkins Bloomberg School of Public Health—shield with torch.">
            <a:extLst>
              <a:ext uri="{FF2B5EF4-FFF2-40B4-BE49-F238E27FC236}">
                <a16:creationId xmlns:a16="http://schemas.microsoft.com/office/drawing/2014/main" id="{37C8E7E5-3555-2307-4F89-2C791AB54586}"/>
              </a:ext>
            </a:extLst>
          </p:cNvPr>
          <p:cNvPicPr>
            <a:picLocks noChangeAspect="1"/>
          </p:cNvPicPr>
          <p:nvPr userDrawn="1"/>
        </p:nvPicPr>
        <p:blipFill>
          <a:blip r:embed="rId45"/>
          <a:stretch>
            <a:fillRect/>
          </a:stretch>
        </p:blipFill>
        <p:spPr>
          <a:xfrm>
            <a:off x="8224962" y="226932"/>
            <a:ext cx="919038" cy="965200"/>
          </a:xfrm>
          <a:prstGeom prst="rect">
            <a:avLst/>
          </a:prstGeom>
        </p:spPr>
      </p:pic>
      <p:sp>
        <p:nvSpPr>
          <p:cNvPr id="14" name="Decorative line">
            <a:extLst>
              <a:ext uri="{FF2B5EF4-FFF2-40B4-BE49-F238E27FC236}">
                <a16:creationId xmlns:a16="http://schemas.microsoft.com/office/drawing/2014/main" id="{65C36E4A-28C7-6C35-2F8A-8033F2426F81}"/>
              </a:ext>
              <a:ext uri="{C183D7F6-B498-43B3-948B-1728B52AA6E4}">
                <adec:decorative xmlns:adec="http://schemas.microsoft.com/office/drawing/2017/decorative" val="1"/>
              </a:ext>
            </a:extLst>
          </p:cNvPr>
          <p:cNvSpPr/>
          <p:nvPr userDrawn="1"/>
        </p:nvSpPr>
        <p:spPr>
          <a:xfrm>
            <a:off x="0" y="96520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149313" y="53975"/>
            <a:ext cx="8842287" cy="857250"/>
          </a:xfrm>
          <a:prstGeom prst="rect">
            <a:avLst/>
          </a:prstGeom>
        </p:spPr>
        <p:txBody>
          <a:bodyPr vert="horz" lIns="91440" tIns="45720" rIns="91440" bIns="45720" rtlCol="0" anchor="ctr">
            <a:noAutofit/>
          </a:bodyPr>
          <a:lstStyle/>
          <a:p>
            <a:r>
              <a:rPr lang="en-US"/>
              <a:t>Click to edit Master title style</a:t>
            </a:r>
          </a:p>
        </p:txBody>
      </p:sp>
      <p:sp>
        <p:nvSpPr>
          <p:cNvPr id="3" name="Bullets"/>
          <p:cNvSpPr>
            <a:spLocks noGrp="1"/>
          </p:cNvSpPr>
          <p:nvPr>
            <p:ph type="body" idx="1"/>
          </p:nvPr>
        </p:nvSpPr>
        <p:spPr>
          <a:xfrm>
            <a:off x="149313" y="1200151"/>
            <a:ext cx="8842287" cy="3390899"/>
          </a:xfrm>
          <a:prstGeom prst="rect">
            <a:avLst/>
          </a:prstGeom>
          <a:noFill/>
          <a:ln>
            <a:solidFill>
              <a:srgbClr val="6CACE4">
                <a:alpha val="25000"/>
              </a:srgbClr>
            </a:solidFill>
          </a:ln>
        </p:spPr>
        <p:txBody>
          <a:bodyPr vert="horz" lIns="91440" tIns="45720" rIns="91440" bIns="45720" rtlCol="0">
            <a:noAutofit/>
          </a:bodyPr>
          <a:lstStyle/>
          <a:p>
            <a:pPr lvl="0"/>
            <a:r>
              <a:rPr lang="en-US"/>
              <a:t>Click to add first-level bullet</a:t>
            </a:r>
          </a:p>
          <a:p>
            <a:pPr lvl="1"/>
            <a:r>
              <a:rPr lang="en-US"/>
              <a:t>Second level</a:t>
            </a:r>
          </a:p>
          <a:p>
            <a:pPr lvl="2"/>
            <a:r>
              <a:rPr lang="en-US"/>
              <a:t>Third level</a:t>
            </a:r>
          </a:p>
        </p:txBody>
      </p:sp>
      <p:sp>
        <p:nvSpPr>
          <p:cNvPr id="8" name="Slide number">
            <a:extLst>
              <a:ext uri="{FF2B5EF4-FFF2-40B4-BE49-F238E27FC236}">
                <a16:creationId xmlns:a16="http://schemas.microsoft.com/office/drawing/2014/main" id="{9045C060-0B00-7045-9125-69E17E9947A7}"/>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3407250304"/>
      </p:ext>
    </p:extLst>
  </p:cSld>
  <p:clrMap bg1="lt1" tx1="dk1" bg2="lt2" tx2="dk2" accent1="accent1" accent2="accent2" accent3="accent3" accent4="accent4" accent5="accent5" accent6="accent6" hlink="hlink" folHlink="folHlink"/>
  <p:sldLayoutIdLst>
    <p:sldLayoutId id="2147483885" r:id="rId1"/>
    <p:sldLayoutId id="2147483950" r:id="rId2"/>
    <p:sldLayoutId id="2147483886" r:id="rId3"/>
    <p:sldLayoutId id="2147484608" r:id="rId4"/>
    <p:sldLayoutId id="2147483947" r:id="rId5"/>
    <p:sldLayoutId id="2147483921" r:id="rId6"/>
    <p:sldLayoutId id="2147483920" r:id="rId7"/>
    <p:sldLayoutId id="2147483915" r:id="rId8"/>
    <p:sldLayoutId id="2147483889" r:id="rId9"/>
    <p:sldLayoutId id="2147483949" r:id="rId10"/>
    <p:sldLayoutId id="2147483890" r:id="rId11"/>
    <p:sldLayoutId id="2147484612" r:id="rId12"/>
    <p:sldLayoutId id="2147484610" r:id="rId13"/>
    <p:sldLayoutId id="2147484611" r:id="rId14"/>
    <p:sldLayoutId id="2147484624" r:id="rId15"/>
    <p:sldLayoutId id="2147483945" r:id="rId16"/>
    <p:sldLayoutId id="2147483891" r:id="rId17"/>
    <p:sldLayoutId id="2147483892" r:id="rId18"/>
    <p:sldLayoutId id="2147483893" r:id="rId19"/>
    <p:sldLayoutId id="2147483894" r:id="rId20"/>
    <p:sldLayoutId id="2147483900" r:id="rId21"/>
    <p:sldLayoutId id="2147484584" r:id="rId22"/>
    <p:sldLayoutId id="2147483902" r:id="rId23"/>
    <p:sldLayoutId id="2147483903" r:id="rId24"/>
    <p:sldLayoutId id="2147484623" r:id="rId25"/>
    <p:sldLayoutId id="2147484465" r:id="rId26"/>
    <p:sldLayoutId id="2147483905" r:id="rId27"/>
    <p:sldLayoutId id="2147483906" r:id="rId28"/>
    <p:sldLayoutId id="2147483914" r:id="rId29"/>
    <p:sldLayoutId id="2147483922" r:id="rId30"/>
    <p:sldLayoutId id="2147483909" r:id="rId31"/>
    <p:sldLayoutId id="2147484461" r:id="rId32"/>
    <p:sldLayoutId id="2147484616" r:id="rId33"/>
    <p:sldLayoutId id="2147484581" r:id="rId34"/>
    <p:sldLayoutId id="2147484578" r:id="rId35"/>
    <p:sldLayoutId id="2147484579" r:id="rId36"/>
    <p:sldLayoutId id="2147484629" r:id="rId37"/>
    <p:sldLayoutId id="2147484460" r:id="rId38"/>
    <p:sldLayoutId id="2147483910" r:id="rId39"/>
    <p:sldLayoutId id="2147483923" r:id="rId40"/>
    <p:sldLayoutId id="2147483911" r:id="rId41"/>
    <p:sldLayoutId id="2147484635" r:id="rId42"/>
  </p:sldLayoutIdLst>
  <p:hf hdr="0" ftr="0" dt="0"/>
  <p:txStyles>
    <p:titleStyle>
      <a:lvl1pPr algn="l" defTabSz="457200" rtl="0" eaLnBrk="1" latinLnBrk="0" hangingPunct="1">
        <a:spcBef>
          <a:spcPct val="0"/>
        </a:spcBef>
        <a:buNone/>
        <a:defRPr sz="2400" kern="1200">
          <a:solidFill>
            <a:schemeClr val="bg1"/>
          </a:solidFill>
          <a:latin typeface="Georgia" panose="02040502050405020303" pitchFamily="18" charset="0"/>
          <a:ea typeface="+mj-ea"/>
          <a:cs typeface="+mj-cs"/>
        </a:defRPr>
      </a:lvl1pPr>
    </p:titleStyle>
    <p:bodyStyle>
      <a:lvl1pPr marL="292608" indent="-292608" algn="l" defTabSz="457200" rtl="0" eaLnBrk="1" latinLnBrk="0" hangingPunct="1">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6928" indent="-284163" algn="l" defTabSz="457200" rtl="0" eaLnBrk="1" latinLnBrk="0" hangingPunct="1">
        <a:spcBef>
          <a:spcPts val="0"/>
        </a:spcBef>
        <a:buClr>
          <a:srgbClr val="708549"/>
        </a:buClr>
        <a:buSzPct val="80000"/>
        <a:buFont typeface="Arial" panose="020B0604020202020204" pitchFamily="34" charset="0"/>
        <a:buChar char="►"/>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803275" indent="-231775" algn="l" defTabSz="457200" rtl="0" eaLnBrk="1" latinLnBrk="0" hangingPunct="1">
        <a:spcBef>
          <a:spcPts val="0"/>
        </a:spcBef>
        <a:buClr>
          <a:srgbClr val="708549"/>
        </a:buClr>
        <a:buFont typeface="Arial" panose="020B0604020202020204" pitchFamily="34" charset="0"/>
        <a:buChar char="●"/>
        <a:tabLst/>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031875" indent="-228600" algn="l" defTabSz="457200" rtl="0" eaLnBrk="1" latinLnBrk="0" hangingPunct="1">
        <a:spcBef>
          <a:spcPts val="0"/>
        </a:spcBef>
        <a:buClr>
          <a:srgbClr val="CF4520"/>
        </a:buClr>
        <a:buSzPct val="120000"/>
        <a:buFont typeface="Wingdings" pitchFamily="2" charset="2"/>
        <a:buChar char="§"/>
        <a:tabLst/>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024" userDrawn="1">
          <p15:clr>
            <a:srgbClr val="F26B43"/>
          </p15:clr>
        </p15:guide>
        <p15:guide id="9" pos="5664">
          <p15:clr>
            <a:srgbClr val="F26B43"/>
          </p15:clr>
        </p15:guide>
        <p15:guide id="16" userDrawn="1">
          <p15:clr>
            <a:srgbClr val="547EBF"/>
          </p15:clr>
        </p15:guide>
        <p15:guide id="17" orient="horz" pos="756" userDrawn="1">
          <p15:clr>
            <a:srgbClr val="F26B43"/>
          </p15:clr>
        </p15:guide>
        <p15:guide id="18" pos="96">
          <p15:clr>
            <a:srgbClr val="F26B43"/>
          </p15:clr>
        </p15:guide>
        <p15:guide id="20" orient="horz" pos="1620">
          <p15:clr>
            <a:srgbClr val="F26B43"/>
          </p15:clr>
        </p15:guide>
        <p15:guide id="22" orient="horz" pos="2556" userDrawn="1">
          <p15:clr>
            <a:srgbClr val="F26B43"/>
          </p15:clr>
        </p15:guide>
        <p15:guide id="23" orient="horz" pos="3180" userDrawn="1">
          <p15:clr>
            <a:srgbClr val="547EBF"/>
          </p15:clr>
        </p15:guide>
        <p15:guide id="24" orient="horz" userDrawn="1">
          <p15:clr>
            <a:srgbClr val="547EBF"/>
          </p15:clr>
        </p15:guide>
        <p15:guide id="25" pos="5760" userDrawn="1">
          <p15:clr>
            <a:srgbClr val="547EBF"/>
          </p15:clr>
        </p15:guide>
        <p15:guide id="26" pos="5496" userDrawn="1">
          <p15:clr>
            <a:srgbClr val="F26B43"/>
          </p15:clr>
        </p15:guide>
        <p15:guide id="27"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userDrawn="1"/>
        </p:nvSpPr>
        <p:spPr bwMode="auto">
          <a:xfrm>
            <a:off x="-1589" y="0"/>
            <a:ext cx="3044952" cy="5143500"/>
          </a:xfrm>
          <a:prstGeom prst="rect">
            <a:avLst/>
          </a:prstGeom>
          <a:solidFill>
            <a:srgbClr val="062D72"/>
          </a:solidFill>
          <a:ln w="9525">
            <a:noFill/>
            <a:round/>
            <a:headEnd type="none" w="sm" len="sm"/>
            <a:tailEnd type="none" w="sm" len="sm"/>
          </a:ln>
        </p:spPr>
        <p:txBody>
          <a:bodyPr>
            <a:prstTxWarp prst="textNoShape">
              <a:avLst/>
            </a:prstTxWarp>
          </a:bodyPr>
          <a:lstStyle/>
          <a:p>
            <a:pPr>
              <a:defRPr/>
            </a:pPr>
            <a:endParaRPr lang="en-US">
              <a:latin typeface="Bookman Old Style" pitchFamily="-84" charset="0"/>
              <a:ea typeface="ＭＳ Ｐゴシック" pitchFamily="-84" charset="-128"/>
              <a:cs typeface="ＭＳ Ｐゴシック" pitchFamily="-84" charset="-128"/>
            </a:endParaRPr>
          </a:p>
        </p:txBody>
      </p:sp>
      <p:sp>
        <p:nvSpPr>
          <p:cNvPr id="11" name="Decorative line">
            <a:extLst>
              <a:ext uri="{FF2B5EF4-FFF2-40B4-BE49-F238E27FC236}">
                <a16:creationId xmlns:a16="http://schemas.microsoft.com/office/drawing/2014/main" id="{B9C6FAF4-945E-E191-942C-44D05637D896}"/>
              </a:ext>
              <a:ext uri="{C183D7F6-B498-43B3-948B-1728B52AA6E4}">
                <adec:decorative xmlns:adec="http://schemas.microsoft.com/office/drawing/2017/decorative" val="1"/>
              </a:ext>
            </a:extLst>
          </p:cNvPr>
          <p:cNvSpPr/>
          <p:nvPr userDrawn="1"/>
        </p:nvSpPr>
        <p:spPr>
          <a:xfrm rot="5400000">
            <a:off x="440499" y="2537460"/>
            <a:ext cx="5148072"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Logo" descr="Logo, Johns Hopkins Bloomberg School of Public Health—shield with torch.">
            <a:extLst>
              <a:ext uri="{FF2B5EF4-FFF2-40B4-BE49-F238E27FC236}">
                <a16:creationId xmlns:a16="http://schemas.microsoft.com/office/drawing/2014/main" id="{D3B50D8F-4C44-0DDC-82EC-F7687F354C68}"/>
              </a:ext>
            </a:extLst>
          </p:cNvPr>
          <p:cNvPicPr>
            <a:picLocks noChangeAspect="1"/>
          </p:cNvPicPr>
          <p:nvPr userDrawn="1"/>
        </p:nvPicPr>
        <p:blipFill>
          <a:blip r:embed="rId17"/>
          <a:stretch>
            <a:fillRect/>
          </a:stretch>
        </p:blipFill>
        <p:spPr>
          <a:xfrm>
            <a:off x="0" y="4178300"/>
            <a:ext cx="827909" cy="965200"/>
          </a:xfrm>
          <a:prstGeom prst="rect">
            <a:avLst/>
          </a:prstGeom>
        </p:spPr>
      </p:pic>
      <p:sp>
        <p:nvSpPr>
          <p:cNvPr id="3" name="Title"/>
          <p:cNvSpPr>
            <a:spLocks noGrp="1"/>
          </p:cNvSpPr>
          <p:nvPr>
            <p:ph type="title"/>
          </p:nvPr>
        </p:nvSpPr>
        <p:spPr>
          <a:xfrm>
            <a:off x="146304" y="66526"/>
            <a:ext cx="2739771" cy="1243172"/>
          </a:xfrm>
          <a:prstGeom prst="rect">
            <a:avLst/>
          </a:prstGeom>
        </p:spPr>
        <p:txBody>
          <a:bodyPr vert="horz" lIns="91440" tIns="45720" rIns="91440" bIns="45720" rtlCol="0" anchor="t">
            <a:noAutofit/>
          </a:bodyPr>
          <a:lstStyle/>
          <a:p>
            <a:r>
              <a:rPr lang="en-US"/>
              <a:t>Click to add title</a:t>
            </a:r>
          </a:p>
        </p:txBody>
      </p:sp>
      <p:sp>
        <p:nvSpPr>
          <p:cNvPr id="6" name="Slide number">
            <a:extLst>
              <a:ext uri="{FF2B5EF4-FFF2-40B4-BE49-F238E27FC236}">
                <a16:creationId xmlns:a16="http://schemas.microsoft.com/office/drawing/2014/main" id="{BC6A5A37-8EDF-654C-ABEA-48A891AEAA62}"/>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3837093370"/>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618" r:id="rId3"/>
    <p:sldLayoutId id="2147484617" r:id="rId4"/>
    <p:sldLayoutId id="2147484625" r:id="rId5"/>
    <p:sldLayoutId id="2147484340" r:id="rId6"/>
    <p:sldLayoutId id="2147484341" r:id="rId7"/>
    <p:sldLayoutId id="2147484619" r:id="rId8"/>
    <p:sldLayoutId id="2147484344" r:id="rId9"/>
    <p:sldLayoutId id="2147484620" r:id="rId10"/>
    <p:sldLayoutId id="2147484628" r:id="rId11"/>
    <p:sldLayoutId id="2147484621" r:id="rId12"/>
    <p:sldLayoutId id="2147484622" r:id="rId13"/>
    <p:sldLayoutId id="2147484613" r:id="rId14"/>
    <p:sldLayoutId id="2147484633" r:id="rId15"/>
  </p:sldLayoutIdLst>
  <p:hf hdr="0" ftr="0" dt="0"/>
  <p:txStyles>
    <p:titleStyle>
      <a:lvl1pPr algn="l" defTabSz="457200" rtl="0" eaLnBrk="1" latinLnBrk="0" hangingPunct="1">
        <a:spcBef>
          <a:spcPct val="0"/>
        </a:spcBef>
        <a:buNone/>
        <a:defRPr sz="2400" kern="1200">
          <a:solidFill>
            <a:srgbClr val="FFFFFF"/>
          </a:solidFill>
          <a:latin typeface="Georgia" panose="02040502050405020303" pitchFamily="18"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04" userDrawn="1">
          <p15:clr>
            <a:srgbClr val="F26B43"/>
          </p15:clr>
        </p15:guide>
        <p15:guide id="2" orient="horz" pos="2820" userDrawn="1">
          <p15:clr>
            <a:srgbClr val="547EBF"/>
          </p15:clr>
        </p15:guide>
        <p15:guide id="3" orient="horz" pos="852" userDrawn="1">
          <p15:clr>
            <a:srgbClr val="F26B43"/>
          </p15:clr>
        </p15:guide>
        <p15:guide id="4" orient="horz" pos="3204" userDrawn="1">
          <p15:clr>
            <a:srgbClr val="547EBF"/>
          </p15:clr>
        </p15:guide>
        <p15:guide id="5" orient="horz" pos="2652" userDrawn="1">
          <p15:clr>
            <a:srgbClr val="547EBF"/>
          </p15:clr>
        </p15:guide>
        <p15:guide id="6" orient="horz" pos="84" userDrawn="1">
          <p15:clr>
            <a:srgbClr val="547EBF"/>
          </p15:clr>
        </p15:guide>
        <p15:guide id="8" pos="5664"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userDrawn="1"/>
        </p:nvSpPr>
        <p:spPr bwMode="auto">
          <a:xfrm>
            <a:off x="-1589" y="0"/>
            <a:ext cx="3044952" cy="5143500"/>
          </a:xfrm>
          <a:prstGeom prst="rect">
            <a:avLst/>
          </a:prstGeom>
          <a:solidFill>
            <a:srgbClr val="062D72"/>
          </a:solidFill>
          <a:ln w="9525">
            <a:noFill/>
            <a:round/>
            <a:headEnd type="none" w="sm" len="sm"/>
            <a:tailEnd type="none" w="sm" len="sm"/>
          </a:ln>
        </p:spPr>
        <p:txBody>
          <a:bodyPr>
            <a:prstTxWarp prst="textNoShape">
              <a:avLst/>
            </a:prstTxWarp>
          </a:bodyPr>
          <a:lstStyle/>
          <a:p>
            <a:pPr>
              <a:defRPr/>
            </a:pPr>
            <a:endParaRPr lang="en-US">
              <a:latin typeface="Bookman Old Style" pitchFamily="-84" charset="0"/>
              <a:ea typeface="ＭＳ Ｐゴシック" pitchFamily="-84" charset="-128"/>
              <a:cs typeface="ＭＳ Ｐゴシック" pitchFamily="-84" charset="-128"/>
            </a:endParaRPr>
          </a:p>
        </p:txBody>
      </p:sp>
      <p:sp>
        <p:nvSpPr>
          <p:cNvPr id="11" name="Decorative line">
            <a:extLst>
              <a:ext uri="{FF2B5EF4-FFF2-40B4-BE49-F238E27FC236}">
                <a16:creationId xmlns:a16="http://schemas.microsoft.com/office/drawing/2014/main" id="{B9C6FAF4-945E-E191-942C-44D05637D896}"/>
              </a:ext>
              <a:ext uri="{C183D7F6-B498-43B3-948B-1728B52AA6E4}">
                <adec:decorative xmlns:adec="http://schemas.microsoft.com/office/drawing/2017/decorative" val="1"/>
              </a:ext>
            </a:extLst>
          </p:cNvPr>
          <p:cNvSpPr/>
          <p:nvPr userDrawn="1"/>
        </p:nvSpPr>
        <p:spPr>
          <a:xfrm rot="5400000">
            <a:off x="440499" y="2537460"/>
            <a:ext cx="5148072"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Logo" descr="Logo, Johns Hopkins Bloomberg School of Public Health—shield with torch.">
            <a:extLst>
              <a:ext uri="{FF2B5EF4-FFF2-40B4-BE49-F238E27FC236}">
                <a16:creationId xmlns:a16="http://schemas.microsoft.com/office/drawing/2014/main" id="{D3B50D8F-4C44-0DDC-82EC-F7687F354C68}"/>
              </a:ext>
            </a:extLst>
          </p:cNvPr>
          <p:cNvPicPr>
            <a:picLocks noChangeAspect="1"/>
          </p:cNvPicPr>
          <p:nvPr userDrawn="1"/>
        </p:nvPicPr>
        <p:blipFill>
          <a:blip r:embed="rId6"/>
          <a:stretch>
            <a:fillRect/>
          </a:stretch>
        </p:blipFill>
        <p:spPr>
          <a:xfrm>
            <a:off x="0" y="4178300"/>
            <a:ext cx="827909" cy="965200"/>
          </a:xfrm>
          <a:prstGeom prst="rect">
            <a:avLst/>
          </a:prstGeom>
        </p:spPr>
      </p:pic>
      <p:sp>
        <p:nvSpPr>
          <p:cNvPr id="3" name="Title"/>
          <p:cNvSpPr>
            <a:spLocks noGrp="1"/>
          </p:cNvSpPr>
          <p:nvPr>
            <p:ph type="title"/>
          </p:nvPr>
        </p:nvSpPr>
        <p:spPr>
          <a:xfrm>
            <a:off x="146304" y="66526"/>
            <a:ext cx="2739771" cy="1243172"/>
          </a:xfrm>
          <a:prstGeom prst="rect">
            <a:avLst/>
          </a:prstGeom>
        </p:spPr>
        <p:txBody>
          <a:bodyPr vert="horz" lIns="91440" tIns="45720" rIns="91440" bIns="45720" rtlCol="0" anchor="t">
            <a:noAutofit/>
          </a:bodyPr>
          <a:lstStyle/>
          <a:p>
            <a:r>
              <a:rPr lang="en-US"/>
              <a:t>Click to add title</a:t>
            </a:r>
          </a:p>
        </p:txBody>
      </p:sp>
      <p:sp>
        <p:nvSpPr>
          <p:cNvPr id="6" name="Slide number">
            <a:extLst>
              <a:ext uri="{FF2B5EF4-FFF2-40B4-BE49-F238E27FC236}">
                <a16:creationId xmlns:a16="http://schemas.microsoft.com/office/drawing/2014/main" id="{BC6A5A37-8EDF-654C-ABEA-48A891AEAA62}"/>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509061583"/>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73" r:id="rId4"/>
  </p:sldLayoutIdLst>
  <p:hf hdr="0" ftr="0" dt="0"/>
  <p:txStyles>
    <p:titleStyle>
      <a:lvl1pPr algn="l" defTabSz="457200" rtl="0" eaLnBrk="1" latinLnBrk="0" hangingPunct="1">
        <a:spcBef>
          <a:spcPct val="0"/>
        </a:spcBef>
        <a:buNone/>
        <a:defRPr sz="2400" kern="1200">
          <a:solidFill>
            <a:srgbClr val="FFFFFF"/>
          </a:solidFill>
          <a:latin typeface="Georgia" panose="02040502050405020303" pitchFamily="18"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orient="horz" pos="3180" userDrawn="1">
          <p15:clr>
            <a:srgbClr val="547EBF"/>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p:custDataLst>
              <p:tags r:id="rId11"/>
            </p:custDataLst>
          </p:nvPr>
        </p:nvSpPr>
        <p:spPr bwMode="auto">
          <a:xfrm>
            <a:off x="0" y="0"/>
            <a:ext cx="9144000" cy="965200"/>
          </a:xfrm>
          <a:prstGeom prst="rect">
            <a:avLst/>
          </a:prstGeom>
          <a:solidFill>
            <a:srgbClr val="002D72"/>
          </a:solidFill>
          <a:ln w="9525">
            <a:noFill/>
            <a:round/>
            <a:headEnd type="none" w="sm" len="sm"/>
            <a:tailEnd type="none" w="sm" len="sm"/>
          </a:ln>
        </p:spPr>
        <p:txBody>
          <a:bodyPr>
            <a:prstTxWarp prst="textNoShape">
              <a:avLst/>
            </a:prstTxWarp>
          </a:bodyPr>
          <a:lstStyle/>
          <a:p>
            <a:pPr>
              <a:defRPr/>
            </a:pPr>
            <a:endParaRPr lang="en-US">
              <a:latin typeface="Bookman Old Style" pitchFamily="-84" charset="0"/>
              <a:ea typeface="ＭＳ Ｐゴシック" pitchFamily="-84" charset="-128"/>
              <a:cs typeface="ＭＳ Ｐゴシック" pitchFamily="-84" charset="-128"/>
            </a:endParaRPr>
          </a:p>
        </p:txBody>
      </p:sp>
      <p:pic>
        <p:nvPicPr>
          <p:cNvPr id="16" name="Logo" descr="Logo, Johns Hopkins Bloomberg School of Public Health—shield with torch.">
            <a:extLst>
              <a:ext uri="{FF2B5EF4-FFF2-40B4-BE49-F238E27FC236}">
                <a16:creationId xmlns:a16="http://schemas.microsoft.com/office/drawing/2014/main" id="{37C8E7E5-3555-2307-4F89-2C791AB54586}"/>
              </a:ext>
            </a:extLst>
          </p:cNvPr>
          <p:cNvPicPr>
            <a:picLocks noChangeAspect="1"/>
          </p:cNvPicPr>
          <p:nvPr/>
        </p:nvPicPr>
        <p:blipFill>
          <a:blip r:embed="rId12"/>
          <a:stretch>
            <a:fillRect/>
          </a:stretch>
        </p:blipFill>
        <p:spPr>
          <a:xfrm>
            <a:off x="8224962" y="0"/>
            <a:ext cx="919038" cy="965200"/>
          </a:xfrm>
          <a:prstGeom prst="rect">
            <a:avLst/>
          </a:prstGeom>
        </p:spPr>
      </p:pic>
      <p:sp>
        <p:nvSpPr>
          <p:cNvPr id="14" name="Decorative line">
            <a:extLst>
              <a:ext uri="{FF2B5EF4-FFF2-40B4-BE49-F238E27FC236}">
                <a16:creationId xmlns:a16="http://schemas.microsoft.com/office/drawing/2014/main" id="{65C36E4A-28C7-6C35-2F8A-8033F2426F81}"/>
              </a:ext>
              <a:ext uri="{C183D7F6-B498-43B3-948B-1728B52AA6E4}">
                <adec:decorative xmlns:adec="http://schemas.microsoft.com/office/drawing/2017/decorative" val="1"/>
              </a:ext>
            </a:extLst>
          </p:cNvPr>
          <p:cNvSpPr/>
          <p:nvPr/>
        </p:nvSpPr>
        <p:spPr>
          <a:xfrm>
            <a:off x="0" y="96520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149313" y="53975"/>
            <a:ext cx="8858161" cy="857250"/>
          </a:xfrm>
          <a:prstGeom prst="rect">
            <a:avLst/>
          </a:prstGeom>
        </p:spPr>
        <p:txBody>
          <a:bodyPr vert="horz" lIns="91440" tIns="45720" rIns="91440" bIns="45720" rtlCol="0" anchor="ctr">
            <a:noAutofit/>
          </a:bodyPr>
          <a:lstStyle/>
          <a:p>
            <a:r>
              <a:rPr lang="en-US"/>
              <a:t>Click to edit Master title style</a:t>
            </a:r>
          </a:p>
        </p:txBody>
      </p:sp>
      <p:sp>
        <p:nvSpPr>
          <p:cNvPr id="3" name="Bullets"/>
          <p:cNvSpPr>
            <a:spLocks noGrp="1"/>
          </p:cNvSpPr>
          <p:nvPr>
            <p:ph type="body" idx="1"/>
          </p:nvPr>
        </p:nvSpPr>
        <p:spPr>
          <a:xfrm>
            <a:off x="149313" y="1200151"/>
            <a:ext cx="8842287" cy="3390899"/>
          </a:xfrm>
          <a:prstGeom prst="rect">
            <a:avLst/>
          </a:prstGeom>
          <a:noFill/>
          <a:ln>
            <a:solidFill>
              <a:srgbClr val="6CACE4">
                <a:alpha val="25000"/>
              </a:srgbClr>
            </a:solidFill>
          </a:ln>
        </p:spPr>
        <p:txBody>
          <a:bodyPr vert="horz" lIns="91440" tIns="45720" rIns="91440" bIns="45720" rtlCol="0">
            <a:noAutofit/>
          </a:bodyPr>
          <a:lstStyle/>
          <a:p>
            <a:pPr lvl="0"/>
            <a:r>
              <a:rPr lang="en-US"/>
              <a:t>Click to add first-level bullet</a:t>
            </a:r>
          </a:p>
          <a:p>
            <a:pPr lvl="1"/>
            <a:r>
              <a:rPr lang="en-US"/>
              <a:t>Second level</a:t>
            </a:r>
          </a:p>
          <a:p>
            <a:pPr lvl="2"/>
            <a:r>
              <a:rPr lang="en-US"/>
              <a:t>Third level</a:t>
            </a:r>
          </a:p>
        </p:txBody>
      </p:sp>
      <p:sp>
        <p:nvSpPr>
          <p:cNvPr id="8" name="Slide number">
            <a:extLst>
              <a:ext uri="{FF2B5EF4-FFF2-40B4-BE49-F238E27FC236}">
                <a16:creationId xmlns:a16="http://schemas.microsoft.com/office/drawing/2014/main" id="{9045C060-0B00-7045-9125-69E17E9947A7}"/>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443820443"/>
      </p:ext>
    </p:extLst>
  </p:cSld>
  <p:clrMap bg1="lt1" tx1="dk1" bg2="lt2" tx2="dk2" accent1="accent1" accent2="accent2" accent3="accent3" accent4="accent4" accent5="accent5" accent6="accent6" hlink="hlink" folHlink="folHlink"/>
  <p:sldLayoutIdLst>
    <p:sldLayoutId id="2147484582" r:id="rId1"/>
    <p:sldLayoutId id="2147484583" r:id="rId2"/>
    <p:sldLayoutId id="2147484577" r:id="rId3"/>
    <p:sldLayoutId id="2147484570" r:id="rId4"/>
    <p:sldLayoutId id="2147484571" r:id="rId5"/>
    <p:sldLayoutId id="2147484575" r:id="rId6"/>
    <p:sldLayoutId id="2147484626" r:id="rId7"/>
    <p:sldLayoutId id="2147484627" r:id="rId8"/>
    <p:sldLayoutId id="2147484576" r:id="rId9"/>
  </p:sldLayoutIdLst>
  <p:hf hdr="0" ftr="0" dt="0"/>
  <p:txStyles>
    <p:titleStyle>
      <a:lvl1pPr algn="l" defTabSz="457200" rtl="0" eaLnBrk="1" latinLnBrk="0" hangingPunct="1">
        <a:spcBef>
          <a:spcPct val="0"/>
        </a:spcBef>
        <a:buNone/>
        <a:defRPr sz="2400" kern="1200">
          <a:solidFill>
            <a:schemeClr val="bg1"/>
          </a:solidFill>
          <a:latin typeface="Georgia" panose="02040502050405020303" pitchFamily="18" charset="0"/>
          <a:ea typeface="+mj-ea"/>
          <a:cs typeface="+mj-cs"/>
        </a:defRPr>
      </a:lvl1pPr>
    </p:titleStyle>
    <p:bodyStyle>
      <a:lvl1pPr marL="292608" indent="-292608" algn="l" defTabSz="457200" rtl="0" eaLnBrk="1" latinLnBrk="0" hangingPunct="1">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6928" indent="-284163" algn="l" defTabSz="457200" rtl="0" eaLnBrk="1" latinLnBrk="0" hangingPunct="1">
        <a:spcBef>
          <a:spcPts val="0"/>
        </a:spcBef>
        <a:buClr>
          <a:srgbClr val="708549"/>
        </a:buClr>
        <a:buSzPct val="80000"/>
        <a:buFont typeface="Arial" panose="020B0604020202020204" pitchFamily="34" charset="0"/>
        <a:buChar char="►"/>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803275" indent="-231775" algn="l" defTabSz="457200" rtl="0" eaLnBrk="1" latinLnBrk="0" hangingPunct="1">
        <a:spcBef>
          <a:spcPts val="0"/>
        </a:spcBef>
        <a:buClr>
          <a:srgbClr val="708549"/>
        </a:buClr>
        <a:buFont typeface="Arial" panose="020B0604020202020204" pitchFamily="34" charset="0"/>
        <a:buChar char="●"/>
        <a:tabLst/>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031875" indent="-228600" algn="l" defTabSz="457200" rtl="0" eaLnBrk="1" latinLnBrk="0" hangingPunct="1">
        <a:spcBef>
          <a:spcPts val="0"/>
        </a:spcBef>
        <a:buClr>
          <a:srgbClr val="CF4520"/>
        </a:buClr>
        <a:buSzPct val="120000"/>
        <a:buFont typeface="Wingdings" pitchFamily="2" charset="2"/>
        <a:buChar char="§"/>
        <a:tabLst/>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5" orient="horz" pos="1092">
          <p15:clr>
            <a:srgbClr val="F26B43"/>
          </p15:clr>
        </p15:guide>
        <p15:guide id="9" pos="5664">
          <p15:clr>
            <a:srgbClr val="F26B43"/>
          </p15:clr>
        </p15:guide>
        <p15:guide id="12" orient="horz" pos="3180" userDrawn="1">
          <p15:clr>
            <a:srgbClr val="547EBF"/>
          </p15:clr>
        </p15:guide>
        <p15:guide id="16">
          <p15:clr>
            <a:srgbClr val="F26B43"/>
          </p15:clr>
        </p15:guide>
        <p15:guide id="17" orient="horz" pos="756">
          <p15:clr>
            <a:srgbClr val="F26B43"/>
          </p15:clr>
        </p15:guide>
        <p15:guide id="18" pos="96">
          <p15:clr>
            <a:srgbClr val="F26B43"/>
          </p15:clr>
        </p15:guide>
        <p15:guide id="19" orient="horz" pos="1044">
          <p15:clr>
            <a:srgbClr val="F26B43"/>
          </p15:clr>
        </p15:guide>
        <p15:guide id="20" orient="horz" pos="1620">
          <p15:clr>
            <a:srgbClr val="F26B43"/>
          </p15:clr>
        </p15:guide>
        <p15:guide id="21" orient="horz" pos="2892" userDrawn="1">
          <p15:clr>
            <a:srgbClr val="F26B43"/>
          </p15:clr>
        </p15:guide>
        <p15:guide id="22" orient="horz" pos="25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hyperlink" Target="https://openknowledge.fao.org/server/api/core/bitstreams/8357b6eb-8010-4254-814a-1493faaf4a93/content" TargetMode="External"/><Relationship Id="rId2" Type="http://schemas.openxmlformats.org/officeDocument/2006/relationships/notesSlide" Target="../notesSlides/notesSlide12.xml"/><Relationship Id="rId1" Type="http://schemas.openxmlformats.org/officeDocument/2006/relationships/slideLayout" Target="../slideLayouts/slideLayout5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openxmlformats.org/officeDocument/2006/relationships/hyperlink" Target="https://doi.org/10.1093/ajcn/78.3.514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GPW0j2Bo_eY?si=fM577DgKxSoc_QHp"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hyperlink" Target="https://www.youtube.com/watch?v=GPW0j2Bo_eY" TargetMode="Externa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6Y499vq7tDg"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55.xml"/><Relationship Id="rId4" Type="http://schemas.openxmlformats.org/officeDocument/2006/relationships/hyperlink" Target="https://doi.org/10.1016/S0140-6736(20)30752-2"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atforum.org/wp-content/uploads/2025/09/EAT-Lancet_Commission_Summary_Report.pdf" TargetMode="External"/><Relationship Id="rId2" Type="http://schemas.openxmlformats.org/officeDocument/2006/relationships/notesSlide" Target="../notesSlides/notesSlide21.xml"/><Relationship Id="rId1" Type="http://schemas.openxmlformats.org/officeDocument/2006/relationships/slideLayout" Target="../slideLayouts/slideLayout55.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55.xml"/><Relationship Id="rId4" Type="http://schemas.openxmlformats.org/officeDocument/2006/relationships/hyperlink" Target="https://ourworldindata.org/environmental-impacts-of-food"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foodplanetprize.org/news/cop26-fails-to-systemically-tackle-the-biggest-ghg-emitter-the-food-system/" TargetMode="External"/><Relationship Id="rId2" Type="http://schemas.openxmlformats.org/officeDocument/2006/relationships/notesSlide" Target="../notesSlides/notesSlide23.xml"/><Relationship Id="rId1" Type="http://schemas.openxmlformats.org/officeDocument/2006/relationships/slideLayout" Target="../slideLayouts/slideLayout55.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hyperlink" Target="https://ourworldindata.org/global-land-for-agricultur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1.xml"/><Relationship Id="rId6" Type="http://schemas.openxmlformats.org/officeDocument/2006/relationships/hyperlink" Target="https://ourworldindata.org/global-land-for-agriculture"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hyperlink" Target="https://ourworldindata.org/global-land-for-agricultur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s://www.whoi.edu/ocean-learning-hub/multimedia/a-drop-in-the-ocean/" TargetMode="External"/><Relationship Id="rId2" Type="http://schemas.openxmlformats.org/officeDocument/2006/relationships/notesSlide" Target="../notesSlides/notesSlide27.xml"/><Relationship Id="rId1" Type="http://schemas.openxmlformats.org/officeDocument/2006/relationships/slideLayout" Target="../slideLayouts/slideLayout32.xml"/><Relationship Id="rId6" Type="http://schemas.openxmlformats.org/officeDocument/2006/relationships/hyperlink" Target="https://doi.org/10.4324/9781849770521" TargetMode="External"/><Relationship Id="rId5" Type="http://schemas.openxmlformats.org/officeDocument/2006/relationships/hyperlink" Target="https://www.usgs.gov/water-science-school/science/how-much-water-there-earth" TargetMode="Externa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hyperlink" Target="https://mississippiriverdelta.org/learning/explaining-the-gulf-of-mexico-dead-zon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hyperlink" Target="https://www.cbd.int/" TargetMode="External"/><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hyperlink" Target="https://doi.org/10.4060/cb5409en" TargetMode="External"/><Relationship Id="rId4" Type="http://schemas.openxmlformats.org/officeDocument/2006/relationships/hyperlink" Target="https://www.cbd.int/convention/articles?a=cbd-02"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hyperlink" Target="https://doi.org/10.4060/cb4474en" TargetMode="External"/><Relationship Id="rId4" Type="http://schemas.openxmlformats.org/officeDocument/2006/relationships/hyperlink" Target="https://doi.org/10.1073/pnas.1709194115"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hyperlink" Target="https://doi.org/10.1073/pnas.1709194115"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www.shutterstock.com/image-photo/almeria-spain-january-17th-2023-dumpster-2274667661" TargetMode="External"/><Relationship Id="rId2" Type="http://schemas.openxmlformats.org/officeDocument/2006/relationships/notesSlide" Target="../notesSlides/notesSlide32.xml"/><Relationship Id="rId1" Type="http://schemas.openxmlformats.org/officeDocument/2006/relationships/slideLayout" Target="../slideLayouts/slideLayout31.xml"/><Relationship Id="rId6" Type="http://schemas.openxmlformats.org/officeDocument/2006/relationships/hyperlink" Target="https://www.shutterstock.com/image-photo/expired-organic-bio-waste-mix-vegetables-2281954699" TargetMode="External"/><Relationship Id="rId5" Type="http://schemas.openxmlformats.org/officeDocument/2006/relationships/hyperlink" Target="https://www.unep.org/resources/report/unep-food-waste-index-report-2021" TargetMode="Externa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55.xml"/><Relationship Id="rId4" Type="http://schemas.openxmlformats.org/officeDocument/2006/relationships/hyperlink" Target="https://doi.org/10.1016/j.jand.2017.03.015"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55.xml"/><Relationship Id="rId4" Type="http://schemas.openxmlformats.org/officeDocument/2006/relationships/hyperlink" Target="https://doi.org/10.4060/cc0461e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hyperlink" Target="https://doi.org/10.1073/pnas.1906908116"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hyperlink" Target="https://doi.org/10.1073/pnas.1906908116"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55.xml"/><Relationship Id="rId4" Type="http://schemas.openxmlformats.org/officeDocument/2006/relationships/hyperlink" Target="https://media.globalnutritionreport.org/documents/2020_Global_Nutrition_Report_2hrssKo.pdf"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5.xml"/><Relationship Id="rId4" Type="http://schemas.openxmlformats.org/officeDocument/2006/relationships/hyperlink" Target="https://doi.org/10.1016/S0140-6736(18)31788-4"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un.org/en/issues/food/taskforce/pdf/All%20food%20systems%20are%20sustainable.pdf" TargetMode="External"/><Relationship Id="rId2" Type="http://schemas.openxmlformats.org/officeDocument/2006/relationships/notesSlide" Target="../notesSlides/notesSlide40.xml"/><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6.xml"/><Relationship Id="rId4" Type="http://schemas.openxmlformats.org/officeDocument/2006/relationships/hyperlink" Target="https://www.un.org/en/food-systems-summit/sdg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17.xml"/><Relationship Id="rId4" Type="http://schemas.openxmlformats.org/officeDocument/2006/relationships/hyperlink" Target="https://doi.org/10.1016/S2542-5196(23)00075-X"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hyperlink" Target="https://doi.org/10.1016/S2542-5196(23)00075-X"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hyperlink" Target="https://doi.org/10.1016/S2542-5196(23)00075-X"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17.xml"/><Relationship Id="rId4" Type="http://schemas.openxmlformats.org/officeDocument/2006/relationships/hyperlink" Target="https://doi.org/10.1016/S2542-5196(23)00075-X"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24.xml"/><Relationship Id="rId4" Type="http://schemas.openxmlformats.org/officeDocument/2006/relationships/hyperlink" Target="https://doi.org/10.1016/S2542-5196(23)00075-X"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6.xml"/><Relationship Id="rId4" Type="http://schemas.openxmlformats.org/officeDocument/2006/relationships/hyperlink" Target="https://7157e75ac0509b6a8f5c-5b19c577d01b9ccfe75d2f9e4b17ab55.ssl.cf1.rackcdn.com/GVISUTJI-PDF-1-675987-4519061561.pdf" TargetMode="External"/></Relationships>
</file>

<file path=ppt/slides/_rels/slide50.xml.rels><?xml version="1.0" encoding="UTF-8" standalone="yes"?>
<Relationships xmlns="http://schemas.openxmlformats.org/package/2006/relationships"><Relationship Id="rId8" Type="http://schemas.openxmlformats.org/officeDocument/2006/relationships/hyperlink" Target="https://nam02.safelinks.protection.outlook.com/?url=https%3A%2F%2Fwww.fao.org%2Fpublications%2Ffao-flagship-publications%2Fthe-state-of-food-and-agriculture%2Fen&amp;data=05%7C02%7Cmlamm2%40jh.edu%7C185a37f8e36846a299ea08ddf563d46b%7C9fa4f438b1e6473b803f86f8aedf0dec%7C0%7C0%7C638936531300124360%7CUnknown%7CTWFpbGZsb3d8eyJFbXB0eU1hcGkiOnRydWUsIlYiOiIwLjAuMDAwMCIsIlAiOiJXaW4zMiIsIkFOIjoiTWFpbCIsIldUIjoyfQ%3D%3D%7C0%7C%7C%7C&amp;sdata=ENVIE0WKzgZrM%2FeLZ%2FTnp9pgr3VPKfTDzRx86V8YyyY%3D&amp;reserved=0" TargetMode="External"/><Relationship Id="rId3" Type="http://schemas.openxmlformats.org/officeDocument/2006/relationships/image" Target="../media/image47.jpeg"/><Relationship Id="rId7" Type="http://schemas.openxmlformats.org/officeDocument/2006/relationships/hyperlink" Target="https://nam02.safelinks.protection.outlook.com/?url=https%3A%2F%2Featforum.org%2Feat-lancet-commission%2Feat-lancet-commission-summary-report%2F&amp;data=05%7C02%7Cmlamm2%40jh.edu%7C185a37f8e36846a299ea08ddf563d46b%7C9fa4f438b1e6473b803f86f8aedf0dec%7C0%7C0%7C638936531300108322%7CUnknown%7CTWFpbGZsb3d8eyJFbXB0eU1hcGkiOnRydWUsIlYiOiIwLjAuMDAwMCIsIlAiOiJXaW4zMiIsIkFOIjoiTWFpbCIsIldUIjoyfQ%3D%3D%7C0%7C%7C%7C&amp;sdata=KYu189yzQsKy51YI4U5VQJjxBC49w%2BfZG4LjRsn6Io4%3D&amp;reserved=0" TargetMode="External"/><Relationship Id="rId2" Type="http://schemas.openxmlformats.org/officeDocument/2006/relationships/notesSlide" Target="../notesSlides/notesSlide48.xml"/><Relationship Id="rId1" Type="http://schemas.openxmlformats.org/officeDocument/2006/relationships/slideLayout" Target="../slideLayouts/slideLayout34.xml"/><Relationship Id="rId6" Type="http://schemas.openxmlformats.org/officeDocument/2006/relationships/hyperlink" Target="https://nam02.safelinks.protection.outlook.com/?url=https%3A%2F%2Fwww.dietaryguidelines.gov%2Fresources%2F2020-2025-dietary-guidelines-online-materials&amp;data=05%7C02%7Cmlamm2%40jh.edu%7C185a37f8e36846a299ea08ddf563d46b%7C9fa4f438b1e6473b803f86f8aedf0dec%7C0%7C0%7C638936531300092503%7CUnknown%7CTWFpbGZsb3d8eyJFbXB0eU1hcGkiOnRydWUsIlYiOiIwLjAuMDAwMCIsIlAiOiJXaW4zMiIsIkFOIjoiTWFpbCIsIldUIjoyfQ%3D%3D%7C0%7C%7C%7C&amp;sdata=ygLdOnafSiL3hsPxAbPB%2Blefz%2Fa4vBb6i7hXyfSVgTI%3D&amp;reserved=0" TargetMode="External"/><Relationship Id="rId5" Type="http://schemas.openxmlformats.org/officeDocument/2006/relationships/image" Target="../media/image49.jpeg"/><Relationship Id="rId4" Type="http://schemas.openxmlformats.org/officeDocument/2006/relationships/image" Target="../media/image48.jp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4.xml"/><Relationship Id="rId5" Type="http://schemas.openxmlformats.org/officeDocument/2006/relationships/hyperlink" Target="https://eatforum.org/eat-lancet-commission/the-planetary-health-diet-and-you/" TargetMode="Externa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foodinsight.org/wp-content/uploads/2023/10/Oct23-IFIC-Climate-Change.pdf" TargetMode="External"/><Relationship Id="rId2" Type="http://schemas.openxmlformats.org/officeDocument/2006/relationships/notesSlide" Target="../notesSlides/notesSlide54.xml"/><Relationship Id="rId1" Type="http://schemas.openxmlformats.org/officeDocument/2006/relationships/slideLayout" Target="../slideLayouts/slideLayout64.xml"/></Relationships>
</file>

<file path=ppt/slides/_rels/slide58.xml.rels><?xml version="1.0" encoding="UTF-8" standalone="yes"?>
<Relationships xmlns="http://schemas.openxmlformats.org/package/2006/relationships"><Relationship Id="rId3" Type="http://schemas.openxmlformats.org/officeDocument/2006/relationships/hyperlink" Target="https://drive.google.com/file/d/1CI52BwytgGxerc0ubSjqyqkN91IgjyfB/view?usp=embed_facebook" TargetMode="External"/><Relationship Id="rId2" Type="http://schemas.openxmlformats.org/officeDocument/2006/relationships/notesSlide" Target="../notesSlides/notesSlide55.xml"/><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3" Type="http://schemas.openxmlformats.org/officeDocument/2006/relationships/hyperlink" Target="https://higherlogicdownload.s3.amazonaws.com/THEACADEMY/332b30df-e065-46ce-94da-9c8a13541862/UploadedImages/Foundation/files/Resources/SFSprimer-HANDOUT.pdf" TargetMode="External"/><Relationship Id="rId2" Type="http://schemas.openxmlformats.org/officeDocument/2006/relationships/notesSlide" Target="../notesSlides/notesSlide56.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hyperlink" Target="https://higherlogicdownload.s3.amazonaws.com/THEACADEMY/332b30df-e065-46ce-94da-9c8a13541862/UploadedImages/Foundation/files/Resources/SFSprimer-HANDOUT.pdf" TargetMode="External"/><Relationship Id="rId7"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4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5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www.jhu.edu/" TargetMode="External"/><Relationship Id="rId2" Type="http://schemas.openxmlformats.org/officeDocument/2006/relationships/notesSlide" Target="../notesSlides/notesSlide59.xml"/><Relationship Id="rId1" Type="http://schemas.openxmlformats.org/officeDocument/2006/relationships/slideLayout" Target="../slideLayouts/slideLayout11.xml"/><Relationship Id="rId5" Type="http://schemas.openxmlformats.org/officeDocument/2006/relationships/hyperlink" Target="https://creativecommons.org/licenses/by-nc-sa/4.0/deed.en" TargetMode="Externa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40E33BD-575F-4CBF-A0AD-42267A9D9F6E}"/>
              </a:ext>
            </a:extLst>
          </p:cNvPr>
          <p:cNvSpPr>
            <a:spLocks noGrp="1"/>
          </p:cNvSpPr>
          <p:nvPr>
            <p:ph type="title"/>
          </p:nvPr>
        </p:nvSpPr>
        <p:spPr>
          <a:xfrm>
            <a:off x="3708399" y="250934"/>
            <a:ext cx="5283201" cy="2569758"/>
          </a:xfrm>
        </p:spPr>
        <p:txBody>
          <a:bodyPr/>
          <a:lstStyle/>
          <a:p>
            <a:r>
              <a:rPr lang="en-US"/>
              <a:t>Nourishing the Future: Sustainable Food Systems for Nutrition and Dietetic Students</a:t>
            </a:r>
          </a:p>
        </p:txBody>
      </p:sp>
      <p:sp>
        <p:nvSpPr>
          <p:cNvPr id="18" name="Text Placeholder 17">
            <a:extLst>
              <a:ext uri="{FF2B5EF4-FFF2-40B4-BE49-F238E27FC236}">
                <a16:creationId xmlns:a16="http://schemas.microsoft.com/office/drawing/2014/main" id="{1E0FC76D-43EE-A9C6-0ABD-75073C203022}"/>
              </a:ext>
            </a:extLst>
          </p:cNvPr>
          <p:cNvSpPr>
            <a:spLocks noGrp="1"/>
          </p:cNvSpPr>
          <p:nvPr>
            <p:ph type="body" sz="quarter" idx="12"/>
          </p:nvPr>
        </p:nvSpPr>
        <p:spPr>
          <a:xfrm>
            <a:off x="5460764" y="3597674"/>
            <a:ext cx="3530076" cy="966788"/>
          </a:xfrm>
        </p:spPr>
        <p:txBody>
          <a:bodyPr/>
          <a:lstStyle/>
          <a:p>
            <a:r>
              <a:rPr lang="en-US"/>
              <a:t>Presented by:</a:t>
            </a:r>
          </a:p>
          <a:p>
            <a:r>
              <a:rPr lang="en-US"/>
              <a:t>Johns Hopkins Center for a Livable Future</a:t>
            </a:r>
          </a:p>
          <a:p>
            <a:r>
              <a:rPr lang="en-US"/>
              <a:t>Food + Planet</a:t>
            </a:r>
          </a:p>
        </p:txBody>
      </p:sp>
      <p:sp>
        <p:nvSpPr>
          <p:cNvPr id="10" name="Text Placeholder 9">
            <a:extLst>
              <a:ext uri="{FF2B5EF4-FFF2-40B4-BE49-F238E27FC236}">
                <a16:creationId xmlns:a16="http://schemas.microsoft.com/office/drawing/2014/main" id="{AF3D1F34-C551-35B6-4E50-B6CFDAF9B9DA}"/>
              </a:ext>
            </a:extLst>
          </p:cNvPr>
          <p:cNvSpPr>
            <a:spLocks noGrp="1"/>
          </p:cNvSpPr>
          <p:nvPr>
            <p:ph type="body" sz="quarter" idx="14"/>
          </p:nvPr>
        </p:nvSpPr>
        <p:spPr/>
        <p:txBody>
          <a:bodyPr/>
          <a:lstStyle/>
          <a:p>
            <a:endParaRPr lang="en-US"/>
          </a:p>
        </p:txBody>
      </p:sp>
      <p:sp>
        <p:nvSpPr>
          <p:cNvPr id="6" name="Slide Number Placeholder 5">
            <a:extLst>
              <a:ext uri="{FF2B5EF4-FFF2-40B4-BE49-F238E27FC236}">
                <a16:creationId xmlns:a16="http://schemas.microsoft.com/office/drawing/2014/main" id="{B6B1BA6A-4B82-405E-AC06-A23CE1E99B60}"/>
              </a:ext>
            </a:extLst>
          </p:cNvPr>
          <p:cNvSpPr>
            <a:spLocks noGrp="1"/>
          </p:cNvSpPr>
          <p:nvPr>
            <p:ph type="sldNum" sz="quarter" idx="10"/>
          </p:nvPr>
        </p:nvSpPr>
        <p:spPr>
          <a:xfrm>
            <a:off x="8342334" y="4810518"/>
            <a:ext cx="649266" cy="274637"/>
          </a:xfrm>
        </p:spPr>
        <p:txBody>
          <a:bodyPr/>
          <a:lstStyle/>
          <a:p>
            <a:fld id="{8ABDC324-684B-9C44-A484-D2B69E2467CF}" type="slidenum">
              <a:rPr lang="en-US" smtClean="0"/>
              <a:pPr/>
              <a:t>1</a:t>
            </a:fld>
            <a:endParaRPr lang="en-US"/>
          </a:p>
        </p:txBody>
      </p:sp>
    </p:spTree>
    <p:extLst>
      <p:ext uri="{BB962C8B-B14F-4D97-AF65-F5344CB8AC3E}">
        <p14:creationId xmlns:p14="http://schemas.microsoft.com/office/powerpoint/2010/main" val="1868992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D9637-8481-E8A1-E289-C88539533AA3}"/>
              </a:ext>
            </a:extLst>
          </p:cNvPr>
          <p:cNvSpPr>
            <a:spLocks noGrp="1"/>
          </p:cNvSpPr>
          <p:nvPr>
            <p:ph type="title"/>
          </p:nvPr>
        </p:nvSpPr>
        <p:spPr/>
        <p:txBody>
          <a:bodyPr/>
          <a:lstStyle/>
          <a:p>
            <a:r>
              <a:rPr lang="en-US"/>
              <a:t>Food Systems—2</a:t>
            </a:r>
          </a:p>
        </p:txBody>
      </p:sp>
      <p:pic>
        <p:nvPicPr>
          <p:cNvPr id="6" name="Content Placeholder 5" descr="Image of text placed to the left of image on previous slide:&#10;Header: INPUTS AND RESOURCES&#10;Natural resources:land, water, soil&#10;Biodiversity: animals, plants, seeds&#10;Human resources: labor, knowledge, skills&#10;Manufactured inputs:pesticides, fertilizers, antimicrobials&#10;Capital: money, equipment&#10;">
            <a:extLst>
              <a:ext uri="{FF2B5EF4-FFF2-40B4-BE49-F238E27FC236}">
                <a16:creationId xmlns:a16="http://schemas.microsoft.com/office/drawing/2014/main" id="{FBFF0BA2-A9B4-F16B-A08B-4A0FF49DCA3A}"/>
              </a:ext>
            </a:extLst>
          </p:cNvPr>
          <p:cNvPicPr>
            <a:picLocks noGrp="1" noChangeAspect="1"/>
          </p:cNvPicPr>
          <p:nvPr>
            <p:ph idx="1"/>
          </p:nvPr>
        </p:nvPicPr>
        <p:blipFill>
          <a:blip r:embed="rId3"/>
          <a:srcRect l="1336" t="32789" r="33032" b="3644"/>
          <a:stretch/>
        </p:blipFill>
        <p:spPr>
          <a:xfrm>
            <a:off x="1456743" y="1200150"/>
            <a:ext cx="6227338" cy="3390900"/>
          </a:xfrm>
          <a:prstGeom prst="rect">
            <a:avLst/>
          </a:prstGeom>
        </p:spPr>
      </p:pic>
      <p:sp>
        <p:nvSpPr>
          <p:cNvPr id="4" name="Content Placeholder 3">
            <a:extLst>
              <a:ext uri="{FF2B5EF4-FFF2-40B4-BE49-F238E27FC236}">
                <a16:creationId xmlns:a16="http://schemas.microsoft.com/office/drawing/2014/main" id="{466F84FF-CD45-E548-343D-D0BA1AFDA4AA}"/>
              </a:ext>
            </a:extLst>
          </p:cNvPr>
          <p:cNvSpPr>
            <a:spLocks noGrp="1"/>
          </p:cNvSpPr>
          <p:nvPr>
            <p:ph idx="12"/>
          </p:nvPr>
        </p:nvSpPr>
        <p:spPr/>
        <p:txBody>
          <a:bodyPr/>
          <a:lstStyle/>
          <a:p>
            <a:r>
              <a:rPr lang="en-US"/>
              <a:t>Image source: Johns Hopkins Center for a Livable Future (2023).</a:t>
            </a:r>
          </a:p>
        </p:txBody>
      </p:sp>
      <p:sp>
        <p:nvSpPr>
          <p:cNvPr id="5" name="Slide Number Placeholder 4">
            <a:extLst>
              <a:ext uri="{FF2B5EF4-FFF2-40B4-BE49-F238E27FC236}">
                <a16:creationId xmlns:a16="http://schemas.microsoft.com/office/drawing/2014/main" id="{25849124-EDB2-7205-62C0-76C23571B899}"/>
              </a:ext>
            </a:extLst>
          </p:cNvPr>
          <p:cNvSpPr>
            <a:spLocks noGrp="1"/>
          </p:cNvSpPr>
          <p:nvPr>
            <p:ph type="sldNum" sz="quarter" idx="13"/>
          </p:nvPr>
        </p:nvSpPr>
        <p:spPr/>
        <p:txBody>
          <a:bodyPr/>
          <a:lstStyle/>
          <a:p>
            <a:fld id="{8ABDC324-684B-9C44-A484-D2B69E2467CF}" type="slidenum">
              <a:rPr lang="en-US" smtClean="0"/>
              <a:pPr/>
              <a:t>10</a:t>
            </a:fld>
            <a:endParaRPr lang="en-US"/>
          </a:p>
        </p:txBody>
      </p:sp>
    </p:spTree>
    <p:extLst>
      <p:ext uri="{BB962C8B-B14F-4D97-AF65-F5344CB8AC3E}">
        <p14:creationId xmlns:p14="http://schemas.microsoft.com/office/powerpoint/2010/main" val="3871468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E80F1-8087-3169-AAEF-1719FAF9D088}"/>
              </a:ext>
            </a:extLst>
          </p:cNvPr>
          <p:cNvSpPr>
            <a:spLocks noGrp="1"/>
          </p:cNvSpPr>
          <p:nvPr>
            <p:ph type="title"/>
          </p:nvPr>
        </p:nvSpPr>
        <p:spPr/>
        <p:txBody>
          <a:bodyPr/>
          <a:lstStyle/>
          <a:p>
            <a:r>
              <a:rPr lang="en-US"/>
              <a:t>Food Systems—3</a:t>
            </a:r>
          </a:p>
        </p:txBody>
      </p:sp>
      <p:sp>
        <p:nvSpPr>
          <p:cNvPr id="4" name="Content Placeholder 3">
            <a:extLst>
              <a:ext uri="{FF2B5EF4-FFF2-40B4-BE49-F238E27FC236}">
                <a16:creationId xmlns:a16="http://schemas.microsoft.com/office/drawing/2014/main" id="{1A3749D9-4E08-62F0-A7B7-D61552DAE1C4}"/>
              </a:ext>
            </a:extLst>
          </p:cNvPr>
          <p:cNvSpPr>
            <a:spLocks noGrp="1"/>
          </p:cNvSpPr>
          <p:nvPr>
            <p:ph idx="12"/>
          </p:nvPr>
        </p:nvSpPr>
        <p:spPr/>
        <p:txBody>
          <a:bodyPr/>
          <a:lstStyle/>
          <a:p>
            <a:r>
              <a:rPr lang="en-US"/>
              <a:t>Image source: Johns Hopkins Center for a Livable Future (2023).</a:t>
            </a:r>
          </a:p>
        </p:txBody>
      </p:sp>
      <p:sp>
        <p:nvSpPr>
          <p:cNvPr id="5" name="Slide Number Placeholder 4">
            <a:extLst>
              <a:ext uri="{FF2B5EF4-FFF2-40B4-BE49-F238E27FC236}">
                <a16:creationId xmlns:a16="http://schemas.microsoft.com/office/drawing/2014/main" id="{5A50CB98-737B-BFC1-9666-EC1BE38E52A6}"/>
              </a:ext>
            </a:extLst>
          </p:cNvPr>
          <p:cNvSpPr>
            <a:spLocks noGrp="1"/>
          </p:cNvSpPr>
          <p:nvPr>
            <p:ph type="sldNum" sz="quarter" idx="13"/>
          </p:nvPr>
        </p:nvSpPr>
        <p:spPr/>
        <p:txBody>
          <a:bodyPr/>
          <a:lstStyle/>
          <a:p>
            <a:fld id="{8ABDC324-684B-9C44-A484-D2B69E2467CF}" type="slidenum">
              <a:rPr lang="en-US" smtClean="0"/>
              <a:pPr/>
              <a:t>11</a:t>
            </a:fld>
            <a:endParaRPr lang="en-US"/>
          </a:p>
        </p:txBody>
      </p:sp>
      <p:pic>
        <p:nvPicPr>
          <p:cNvPr id="6" name="Content Placeholder 5" descr="Image of text placed to the far right of the images on the previous slide.&#10;Header: OUTCOMES AND IMPACTSHealth: nutrition, food safety, antibiotic resistance, occupational&#10;Environmental: land, air, water, soil, climate&#10;Sociocultural: food access, community well-being&#10;Animal welfare">
            <a:extLst>
              <a:ext uri="{FF2B5EF4-FFF2-40B4-BE49-F238E27FC236}">
                <a16:creationId xmlns:a16="http://schemas.microsoft.com/office/drawing/2014/main" id="{D424FA85-C3AC-8178-69C2-BCA1A7F7A473}"/>
              </a:ext>
            </a:extLst>
          </p:cNvPr>
          <p:cNvPicPr>
            <a:picLocks noGrp="1" noChangeAspect="1"/>
          </p:cNvPicPr>
          <p:nvPr>
            <p:ph idx="1"/>
          </p:nvPr>
        </p:nvPicPr>
        <p:blipFill>
          <a:blip r:embed="rId3"/>
          <a:srcRect t="35890" r="1843"/>
          <a:stretch/>
        </p:blipFill>
        <p:spPr>
          <a:xfrm>
            <a:off x="149225" y="1272147"/>
            <a:ext cx="8842375" cy="3246906"/>
          </a:xfrm>
          <a:prstGeom prst="rect">
            <a:avLst/>
          </a:prstGeom>
        </p:spPr>
      </p:pic>
    </p:spTree>
    <p:extLst>
      <p:ext uri="{BB962C8B-B14F-4D97-AF65-F5344CB8AC3E}">
        <p14:creationId xmlns:p14="http://schemas.microsoft.com/office/powerpoint/2010/main" val="3346459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9D9909-45A6-1733-A459-9D9ED5A80C51}"/>
              </a:ext>
            </a:extLst>
          </p:cNvPr>
          <p:cNvSpPr>
            <a:spLocks noGrp="1"/>
          </p:cNvSpPr>
          <p:nvPr>
            <p:ph type="title"/>
          </p:nvPr>
        </p:nvSpPr>
        <p:spPr>
          <a:xfrm>
            <a:off x="149313" y="1394276"/>
            <a:ext cx="8858161" cy="857250"/>
          </a:xfrm>
        </p:spPr>
        <p:txBody>
          <a:bodyPr/>
          <a:lstStyle/>
          <a:p>
            <a:r>
              <a:rPr lang="en-US" sz="2400" kern="1200" baseline="0">
                <a:solidFill>
                  <a:schemeClr val="bg1"/>
                </a:solidFill>
                <a:effectLst/>
                <a:latin typeface="Georgia" panose="02040502050405020303" pitchFamily="18" charset="0"/>
                <a:ea typeface="+mj-ea"/>
                <a:cs typeface="+mj-cs"/>
              </a:rPr>
              <a:t>Food Systems—4</a:t>
            </a:r>
            <a:r>
              <a:rPr lang="en-US">
                <a:solidFill>
                  <a:schemeClr val="bg1"/>
                </a:solidFill>
              </a:rPr>
              <a:t> </a:t>
            </a:r>
          </a:p>
        </p:txBody>
      </p:sp>
      <p:sp>
        <p:nvSpPr>
          <p:cNvPr id="8" name="Content Placeholder 7">
            <a:extLst>
              <a:ext uri="{FF2B5EF4-FFF2-40B4-BE49-F238E27FC236}">
                <a16:creationId xmlns:a16="http://schemas.microsoft.com/office/drawing/2014/main" id="{44F1B06C-A8C0-E7AE-DBDC-1637F95166E8}"/>
              </a:ext>
            </a:extLst>
          </p:cNvPr>
          <p:cNvSpPr>
            <a:spLocks noGrp="1"/>
          </p:cNvSpPr>
          <p:nvPr>
            <p:ph idx="12"/>
          </p:nvPr>
        </p:nvSpPr>
        <p:spPr>
          <a:xfrm>
            <a:off x="149312" y="4792204"/>
            <a:ext cx="1456903" cy="274638"/>
          </a:xfrm>
        </p:spPr>
        <p:txBody>
          <a:bodyPr/>
          <a:lstStyle/>
          <a:p>
            <a:r>
              <a:rPr lang="en-US"/>
              <a:t>Image source: Johns Hopkins Center for a Livable Future (2023).</a:t>
            </a:r>
          </a:p>
        </p:txBody>
      </p:sp>
      <p:sp>
        <p:nvSpPr>
          <p:cNvPr id="6" name="Slide Number Placeholder 5">
            <a:extLst>
              <a:ext uri="{FF2B5EF4-FFF2-40B4-BE49-F238E27FC236}">
                <a16:creationId xmlns:a16="http://schemas.microsoft.com/office/drawing/2014/main" id="{FB6A6267-D690-6A27-F837-C21F234BF057}"/>
              </a:ext>
            </a:extLst>
          </p:cNvPr>
          <p:cNvSpPr>
            <a:spLocks noGrp="1"/>
          </p:cNvSpPr>
          <p:nvPr>
            <p:ph type="sldNum" sz="quarter" idx="14"/>
          </p:nvPr>
        </p:nvSpPr>
        <p:spPr/>
        <p:txBody>
          <a:bodyPr/>
          <a:lstStyle/>
          <a:p>
            <a:fld id="{8ABDC324-684B-9C44-A484-D2B69E2467CF}" type="slidenum">
              <a:rPr lang="en-US" smtClean="0"/>
              <a:pPr/>
              <a:t>12</a:t>
            </a:fld>
            <a:endParaRPr lang="en-US"/>
          </a:p>
        </p:txBody>
      </p:sp>
      <p:pic>
        <p:nvPicPr>
          <p:cNvPr id="13" name="Content Placeholder 13" descr="Image of text added above three text boxes on slide 11:&#10;Header: INFLUENCES AND EXTERNAL DRIVERS&#10;Ecological: climate, biodiversity, resource availability&#10;Sociocultural: racism. culture. wortdviews, population dynamics&#10;Economic: poverty. income, trade, marketing, education&#10;Technologlcal: Innovation, intensification. traditional knowledge&#10;Political policy, governance. conflict">
            <a:extLst>
              <a:ext uri="{FF2B5EF4-FFF2-40B4-BE49-F238E27FC236}">
                <a16:creationId xmlns:a16="http://schemas.microsoft.com/office/drawing/2014/main" id="{73C9B930-8061-AC0D-3FEB-F083348113CF}"/>
              </a:ext>
            </a:extLst>
          </p:cNvPr>
          <p:cNvPicPr>
            <a:picLocks noGrp="1" noChangeAspect="1"/>
          </p:cNvPicPr>
          <p:nvPr>
            <p:ph type="pic" sz="quarter" idx="13"/>
          </p:nvPr>
        </p:nvPicPr>
        <p:blipFill>
          <a:blip r:embed="rId3"/>
          <a:srcRect l="26" r="26"/>
          <a:stretch>
            <a:fillRect/>
          </a:stretch>
        </p:blipFill>
        <p:spPr>
          <a:xfrm>
            <a:off x="0" y="0"/>
            <a:ext cx="9144000" cy="5143500"/>
          </a:xfrm>
          <a:prstGeom prst="rect">
            <a:avLst/>
          </a:prstGeom>
        </p:spPr>
      </p:pic>
    </p:spTree>
    <p:extLst>
      <p:ext uri="{BB962C8B-B14F-4D97-AF65-F5344CB8AC3E}">
        <p14:creationId xmlns:p14="http://schemas.microsoft.com/office/powerpoint/2010/main" val="1120005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70AA99-4B60-A42E-2D68-5D9D288A352F}"/>
              </a:ext>
            </a:extLst>
          </p:cNvPr>
          <p:cNvSpPr>
            <a:spLocks noGrp="1"/>
          </p:cNvSpPr>
          <p:nvPr>
            <p:ph type="title"/>
          </p:nvPr>
        </p:nvSpPr>
        <p:spPr/>
        <p:txBody>
          <a:bodyPr/>
          <a:lstStyle/>
          <a:p>
            <a:r>
              <a:rPr lang="en-US">
                <a:solidFill>
                  <a:schemeClr val="bg1"/>
                </a:solidFill>
              </a:rPr>
              <a:t>Sustainable Food System Framework</a:t>
            </a:r>
          </a:p>
        </p:txBody>
      </p:sp>
      <p:sp>
        <p:nvSpPr>
          <p:cNvPr id="7" name="Content Placeholder 6">
            <a:extLst>
              <a:ext uri="{FF2B5EF4-FFF2-40B4-BE49-F238E27FC236}">
                <a16:creationId xmlns:a16="http://schemas.microsoft.com/office/drawing/2014/main" id="{A4E0A8B3-BF56-AE32-971D-A2836C11D9E3}"/>
              </a:ext>
            </a:extLst>
          </p:cNvPr>
          <p:cNvSpPr>
            <a:spLocks noGrp="1"/>
          </p:cNvSpPr>
          <p:nvPr>
            <p:ph idx="12"/>
          </p:nvPr>
        </p:nvSpPr>
        <p:spPr>
          <a:xfrm>
            <a:off x="149314" y="4792204"/>
            <a:ext cx="512424" cy="274638"/>
          </a:xfrm>
        </p:spPr>
        <p:txBody>
          <a:bodyPr>
            <a:noAutofit/>
          </a:bodyPr>
          <a:lstStyle/>
          <a:p>
            <a:r>
              <a:rPr lang="en-US" sz="600"/>
              <a:t>Image source: HLPE. (2020). </a:t>
            </a:r>
            <a:r>
              <a:rPr lang="en-US" sz="600" i="1"/>
              <a:t>Food security and nutrition: building a global narrative towards 2030.</a:t>
            </a:r>
            <a:r>
              <a:rPr lang="en-US" sz="600"/>
              <a:t> A report by the High Level Panel. </a:t>
            </a:r>
            <a:r>
              <a:rPr lang="en-US" sz="600" i="1"/>
              <a:t>Figure 2, Sustainable Food System Framework. </a:t>
            </a:r>
            <a:r>
              <a:rPr lang="en-US" sz="600"/>
              <a:t>[Chart]. </a:t>
            </a:r>
            <a:r>
              <a:rPr lang="en-US" sz="600">
                <a:hlinkClick r:id="rId3"/>
              </a:rPr>
              <a:t>https://openknowledge.fao.org/server/api/core/bitstreams/8357b6eb-8010-4254-814a-1493faaf4a93/content</a:t>
            </a:r>
            <a:r>
              <a:rPr lang="en-US" sz="600"/>
              <a:t> </a:t>
            </a:r>
          </a:p>
        </p:txBody>
      </p:sp>
      <p:sp>
        <p:nvSpPr>
          <p:cNvPr id="5" name="Slide Number Placeholder 4">
            <a:extLst>
              <a:ext uri="{FF2B5EF4-FFF2-40B4-BE49-F238E27FC236}">
                <a16:creationId xmlns:a16="http://schemas.microsoft.com/office/drawing/2014/main" id="{0C95C3CD-8AC0-2F09-AE92-E3361638BB50}"/>
              </a:ext>
            </a:extLst>
          </p:cNvPr>
          <p:cNvSpPr>
            <a:spLocks noGrp="1"/>
          </p:cNvSpPr>
          <p:nvPr>
            <p:ph type="sldNum" sz="quarter" idx="14"/>
          </p:nvPr>
        </p:nvSpPr>
        <p:spPr/>
        <p:txBody>
          <a:bodyPr/>
          <a:lstStyle/>
          <a:p>
            <a:fld id="{8ABDC324-684B-9C44-A484-D2B69E2467CF}" type="slidenum">
              <a:rPr lang="en-US" smtClean="0"/>
              <a:pPr/>
              <a:t>13</a:t>
            </a:fld>
            <a:endParaRPr lang="en-US"/>
          </a:p>
        </p:txBody>
      </p:sp>
      <p:pic>
        <p:nvPicPr>
          <p:cNvPr id="18" name="Picture Placeholder 25" descr="A framework of sustainable food systems includes biophysical and environmental drivers, technology innovation and infrastructure, economic and market drivers, political and institutional drivers, socio cultural drivers, and demographic drivers for policy and governance of the right to food framework.">
            <a:extLst>
              <a:ext uri="{FF2B5EF4-FFF2-40B4-BE49-F238E27FC236}">
                <a16:creationId xmlns:a16="http://schemas.microsoft.com/office/drawing/2014/main" id="{BF023860-6CA4-D6CE-0584-1A3E23AEFC60}"/>
              </a:ext>
            </a:extLst>
          </p:cNvPr>
          <p:cNvPicPr>
            <a:picLocks noGrp="1" noChangeAspect="1"/>
          </p:cNvPicPr>
          <p:nvPr>
            <p:ph type="pic" sz="quarter" idx="13"/>
          </p:nvPr>
        </p:nvPicPr>
        <p:blipFill rotWithShape="1">
          <a:blip r:embed="rId4"/>
          <a:srcRect l="-8306" r="-8306"/>
          <a:stretch>
            <a:fillRect/>
          </a:stretch>
        </p:blipFill>
        <p:spPr/>
      </p:pic>
    </p:spTree>
    <p:extLst>
      <p:ext uri="{BB962C8B-B14F-4D97-AF65-F5344CB8AC3E}">
        <p14:creationId xmlns:p14="http://schemas.microsoft.com/office/powerpoint/2010/main" val="1701030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4D29542-E45D-2C1A-EB02-1DBE9D6F1D6A}"/>
              </a:ext>
            </a:extLst>
          </p:cNvPr>
          <p:cNvSpPr>
            <a:spLocks noGrp="1"/>
          </p:cNvSpPr>
          <p:nvPr>
            <p:ph type="title"/>
          </p:nvPr>
        </p:nvSpPr>
        <p:spPr>
          <a:xfrm>
            <a:off x="146304" y="66526"/>
            <a:ext cx="2739771" cy="1243172"/>
          </a:xfrm>
        </p:spPr>
        <p:txBody>
          <a:bodyPr/>
          <a:lstStyle/>
          <a:p>
            <a:r>
              <a:rPr lang="en-US"/>
              <a:t>Systems Thinking</a:t>
            </a:r>
          </a:p>
        </p:txBody>
      </p:sp>
      <p:sp>
        <p:nvSpPr>
          <p:cNvPr id="20" name="Text Placeholder 19">
            <a:extLst>
              <a:ext uri="{FF2B5EF4-FFF2-40B4-BE49-F238E27FC236}">
                <a16:creationId xmlns:a16="http://schemas.microsoft.com/office/drawing/2014/main" id="{D7C0B4AE-7A7C-C1C5-D08D-68442D07CE45}"/>
              </a:ext>
            </a:extLst>
          </p:cNvPr>
          <p:cNvSpPr>
            <a:spLocks noGrp="1"/>
          </p:cNvSpPr>
          <p:nvPr>
            <p:ph type="body" sz="quarter" idx="14"/>
          </p:nvPr>
        </p:nvSpPr>
        <p:spPr/>
        <p:txBody>
          <a:bodyPr/>
          <a:lstStyle/>
          <a:p>
            <a:endParaRPr lang="en-US"/>
          </a:p>
        </p:txBody>
      </p:sp>
      <p:sp>
        <p:nvSpPr>
          <p:cNvPr id="10" name="Content Placeholder 9">
            <a:extLst>
              <a:ext uri="{FF2B5EF4-FFF2-40B4-BE49-F238E27FC236}">
                <a16:creationId xmlns:a16="http://schemas.microsoft.com/office/drawing/2014/main" id="{113C5175-701B-B704-2C62-ED85A2D7A80B}"/>
              </a:ext>
            </a:extLst>
          </p:cNvPr>
          <p:cNvSpPr>
            <a:spLocks noGrp="1"/>
          </p:cNvSpPr>
          <p:nvPr>
            <p:ph idx="19"/>
          </p:nvPr>
        </p:nvSpPr>
        <p:spPr>
          <a:xfrm>
            <a:off x="3189240" y="833003"/>
            <a:ext cx="5833533" cy="3346704"/>
          </a:xfrm>
        </p:spPr>
        <p:txBody>
          <a:bodyPr/>
          <a:lstStyle/>
          <a:p>
            <a:pPr lvl="0"/>
            <a:r>
              <a:rPr lang="en-US" sz="1800"/>
              <a:t>Systems thinking is a discipline for seeing wholes. It is a framework for seeing interrelationships rather than things, for seeing ‘patterns of change’ rather than static ‘snapshots.’</a:t>
            </a:r>
          </a:p>
          <a:p>
            <a:pPr lvl="0" algn="r"/>
            <a:r>
              <a:rPr lang="en-US" sz="1800"/>
              <a:t>—Peter Senge</a:t>
            </a:r>
          </a:p>
        </p:txBody>
      </p:sp>
      <p:sp>
        <p:nvSpPr>
          <p:cNvPr id="19" name="Content Placeholder 18">
            <a:extLst>
              <a:ext uri="{FF2B5EF4-FFF2-40B4-BE49-F238E27FC236}">
                <a16:creationId xmlns:a16="http://schemas.microsoft.com/office/drawing/2014/main" id="{422E74F9-CA98-2D0E-3AE0-75653E8C8E13}"/>
              </a:ext>
            </a:extLst>
          </p:cNvPr>
          <p:cNvSpPr>
            <a:spLocks noGrp="1"/>
          </p:cNvSpPr>
          <p:nvPr>
            <p:ph idx="12"/>
          </p:nvPr>
        </p:nvSpPr>
        <p:spPr/>
        <p:txBody>
          <a:bodyPr/>
          <a:lstStyle/>
          <a:p>
            <a:r>
              <a:rPr lang="en-US"/>
              <a:t>Source: Senge, P. </a:t>
            </a:r>
            <a:r>
              <a:rPr lang="en-US" i="1"/>
              <a:t>The Fifth Discipline: The Art &amp; Practice of The Learning Organization.</a:t>
            </a:r>
          </a:p>
        </p:txBody>
      </p:sp>
      <p:sp>
        <p:nvSpPr>
          <p:cNvPr id="6" name="Slide Number Placeholder 5">
            <a:extLst>
              <a:ext uri="{FF2B5EF4-FFF2-40B4-BE49-F238E27FC236}">
                <a16:creationId xmlns:a16="http://schemas.microsoft.com/office/drawing/2014/main" id="{B6D33D2F-2911-528E-28A1-A63AB8EB3D28}"/>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14</a:t>
            </a:fld>
            <a:endParaRPr lang="en-US"/>
          </a:p>
        </p:txBody>
      </p:sp>
    </p:spTree>
    <p:extLst>
      <p:ext uri="{BB962C8B-B14F-4D97-AF65-F5344CB8AC3E}">
        <p14:creationId xmlns:p14="http://schemas.microsoft.com/office/powerpoint/2010/main" val="3537590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90DDF-A2A4-FB5B-9F57-6646FB41B6B7}"/>
              </a:ext>
            </a:extLst>
          </p:cNvPr>
          <p:cNvSpPr>
            <a:spLocks noGrp="1"/>
          </p:cNvSpPr>
          <p:nvPr>
            <p:ph type="title"/>
          </p:nvPr>
        </p:nvSpPr>
        <p:spPr/>
        <p:txBody>
          <a:bodyPr/>
          <a:lstStyle/>
          <a:p>
            <a:r>
              <a:rPr lang="en-US"/>
              <a:t>Examples of Reductionism in Nutrition Research</a:t>
            </a:r>
          </a:p>
        </p:txBody>
      </p:sp>
      <p:sp>
        <p:nvSpPr>
          <p:cNvPr id="3" name="Text Placeholder 2">
            <a:extLst>
              <a:ext uri="{FF2B5EF4-FFF2-40B4-BE49-F238E27FC236}">
                <a16:creationId xmlns:a16="http://schemas.microsoft.com/office/drawing/2014/main" id="{6737C7BE-598F-D59A-C07F-DE17B24A79BE}"/>
              </a:ext>
            </a:extLst>
          </p:cNvPr>
          <p:cNvSpPr>
            <a:spLocks noGrp="1"/>
          </p:cNvSpPr>
          <p:nvPr>
            <p:ph type="body" sz="quarter" idx="14"/>
          </p:nvPr>
        </p:nvSpPr>
        <p:spPr/>
        <p:txBody>
          <a:bodyPr/>
          <a:lstStyle/>
          <a:p>
            <a:endParaRPr lang="en-US"/>
          </a:p>
        </p:txBody>
      </p:sp>
      <p:pic>
        <p:nvPicPr>
          <p:cNvPr id="9" name="Content Placeholder 8" descr="FIGURE 1 represents the whole and the parts of diet and health. Starting from the top as whole, both diet and health may be reduced to parts (symbolized by the single rectangles and examples). The solid arrows indicate the usually studied relationships, and the dotted arrow indicates the relationship that should also be studied.">
            <a:extLst>
              <a:ext uri="{FF2B5EF4-FFF2-40B4-BE49-F238E27FC236}">
                <a16:creationId xmlns:a16="http://schemas.microsoft.com/office/drawing/2014/main" id="{58ACDCC4-2080-039B-078B-0A2C9C3F9F44}"/>
              </a:ext>
            </a:extLst>
          </p:cNvPr>
          <p:cNvPicPr>
            <a:picLocks noGrp="1" noChangeAspect="1"/>
          </p:cNvPicPr>
          <p:nvPr>
            <p:ph idx="19"/>
          </p:nvPr>
        </p:nvPicPr>
        <p:blipFill>
          <a:blip r:embed="rId3"/>
          <a:stretch>
            <a:fillRect/>
          </a:stretch>
        </p:blipFill>
        <p:spPr>
          <a:xfrm>
            <a:off x="3223126" y="133350"/>
            <a:ext cx="5702885" cy="4452938"/>
          </a:xfrm>
        </p:spPr>
      </p:pic>
      <p:sp>
        <p:nvSpPr>
          <p:cNvPr id="5" name="Content Placeholder 4">
            <a:extLst>
              <a:ext uri="{FF2B5EF4-FFF2-40B4-BE49-F238E27FC236}">
                <a16:creationId xmlns:a16="http://schemas.microsoft.com/office/drawing/2014/main" id="{C2517DCF-15E6-82E0-287E-80EB9B055F7B}"/>
              </a:ext>
            </a:extLst>
          </p:cNvPr>
          <p:cNvSpPr>
            <a:spLocks noGrp="1"/>
          </p:cNvSpPr>
          <p:nvPr>
            <p:ph idx="12"/>
          </p:nvPr>
        </p:nvSpPr>
        <p:spPr/>
        <p:txBody>
          <a:bodyPr/>
          <a:lstStyle/>
          <a:p>
            <a:r>
              <a:rPr lang="en-US">
                <a:sym typeface="Arial"/>
              </a:rPr>
              <a:t>Image source: Hoffmann, I. (2003). Transcending reductionism in nutrition research. Figure 1. [Chart]. </a:t>
            </a:r>
            <a:br>
              <a:rPr lang="en-US">
                <a:sym typeface="Arial"/>
              </a:rPr>
            </a:br>
            <a:r>
              <a:rPr lang="en-US" i="1">
                <a:sym typeface="Arial"/>
              </a:rPr>
              <a:t>The American Journal of Clinical Nutrition, 78</a:t>
            </a:r>
            <a:r>
              <a:rPr lang="en-US">
                <a:sym typeface="Arial"/>
              </a:rPr>
              <a:t>(3), 514S–516S. </a:t>
            </a:r>
            <a:r>
              <a:rPr lang="en-US">
                <a:sym typeface="Arial"/>
                <a:hlinkClick r:id="rId4"/>
              </a:rPr>
              <a:t>https://doi.org/10.1093/ajcn/78.3.514S</a:t>
            </a:r>
            <a:r>
              <a:rPr lang="en-US"/>
              <a:t> </a:t>
            </a:r>
          </a:p>
        </p:txBody>
      </p:sp>
      <p:sp>
        <p:nvSpPr>
          <p:cNvPr id="6" name="Slide Number Placeholder 5">
            <a:extLst>
              <a:ext uri="{FF2B5EF4-FFF2-40B4-BE49-F238E27FC236}">
                <a16:creationId xmlns:a16="http://schemas.microsoft.com/office/drawing/2014/main" id="{39D525EC-8A1E-B5CE-1F25-6965D0FEC14C}"/>
              </a:ext>
            </a:extLst>
          </p:cNvPr>
          <p:cNvSpPr>
            <a:spLocks noGrp="1"/>
          </p:cNvSpPr>
          <p:nvPr>
            <p:ph type="sldNum" sz="quarter" idx="10"/>
          </p:nvPr>
        </p:nvSpPr>
        <p:spPr/>
        <p:txBody>
          <a:bodyPr/>
          <a:lstStyle/>
          <a:p>
            <a:fld id="{8ABDC324-684B-9C44-A484-D2B69E2467CF}" type="slidenum">
              <a:rPr lang="en-US" smtClean="0"/>
              <a:pPr/>
              <a:t>15</a:t>
            </a:fld>
            <a:endParaRPr lang="en-US"/>
          </a:p>
        </p:txBody>
      </p:sp>
    </p:spTree>
    <p:extLst>
      <p:ext uri="{BB962C8B-B14F-4D97-AF65-F5344CB8AC3E}">
        <p14:creationId xmlns:p14="http://schemas.microsoft.com/office/powerpoint/2010/main" val="304651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A27E11-EB68-1E89-3E45-D77603997452}"/>
              </a:ext>
            </a:extLst>
          </p:cNvPr>
          <p:cNvSpPr>
            <a:spLocks noGrp="1"/>
          </p:cNvSpPr>
          <p:nvPr>
            <p:ph type="title"/>
          </p:nvPr>
        </p:nvSpPr>
        <p:spPr>
          <a:xfrm>
            <a:off x="149313" y="53975"/>
            <a:ext cx="8842248" cy="857250"/>
          </a:xfrm>
        </p:spPr>
        <p:txBody>
          <a:bodyPr/>
          <a:lstStyle/>
          <a:p>
            <a:r>
              <a:rPr lang="en-US"/>
              <a:t>Watch This Five-Minute Video</a:t>
            </a:r>
          </a:p>
        </p:txBody>
      </p:sp>
      <p:sp>
        <p:nvSpPr>
          <p:cNvPr id="10" name="Text Placeholder 9">
            <a:extLst>
              <a:ext uri="{FF2B5EF4-FFF2-40B4-BE49-F238E27FC236}">
                <a16:creationId xmlns:a16="http://schemas.microsoft.com/office/drawing/2014/main" id="{4EE62CD7-B5AA-4842-A168-EC9DA885E695}"/>
              </a:ext>
            </a:extLst>
          </p:cNvPr>
          <p:cNvSpPr>
            <a:spLocks noGrp="1"/>
          </p:cNvSpPr>
          <p:nvPr>
            <p:ph type="body" sz="quarter" idx="17"/>
          </p:nvPr>
        </p:nvSpPr>
        <p:spPr>
          <a:xfrm>
            <a:off x="149312" y="1200150"/>
            <a:ext cx="8842287" cy="450850"/>
          </a:xfrm>
        </p:spPr>
        <p:txBody>
          <a:bodyPr/>
          <a:lstStyle/>
          <a:p>
            <a:r>
              <a:rPr lang="en-US" b="1"/>
              <a:t>Systems thinking applied to an obesity program</a:t>
            </a:r>
          </a:p>
        </p:txBody>
      </p:sp>
      <p:sp>
        <p:nvSpPr>
          <p:cNvPr id="9" name="Content Placeholder 8">
            <a:extLst>
              <a:ext uri="{FF2B5EF4-FFF2-40B4-BE49-F238E27FC236}">
                <a16:creationId xmlns:a16="http://schemas.microsoft.com/office/drawing/2014/main" id="{C83EA16F-27D2-B4C5-4C15-50FD8BEA95F1}"/>
              </a:ext>
            </a:extLst>
          </p:cNvPr>
          <p:cNvSpPr>
            <a:spLocks noGrp="1"/>
          </p:cNvSpPr>
          <p:nvPr>
            <p:ph idx="13"/>
          </p:nvPr>
        </p:nvSpPr>
        <p:spPr>
          <a:xfrm>
            <a:off x="149314" y="1732478"/>
            <a:ext cx="4379420" cy="2860873"/>
          </a:xfrm>
        </p:spPr>
        <p:txBody>
          <a:bodyPr anchor="ctr"/>
          <a:lstStyle/>
          <a:p>
            <a:pPr marL="0" indent="0" algn="ctr">
              <a:buNone/>
            </a:pPr>
            <a:r>
              <a:rPr lang="en-US" sz="2400" i="1">
                <a:hlinkClick r:id="rId3"/>
              </a:rPr>
              <a:t>Systems Thinking: A Way to Maximize Program Effectiveness</a:t>
            </a:r>
            <a:r>
              <a:rPr lang="en-US" sz="2400" i="1"/>
              <a:t> </a:t>
            </a:r>
          </a:p>
        </p:txBody>
      </p:sp>
      <p:pic>
        <p:nvPicPr>
          <p:cNvPr id="13" name="Content Placeholder 12">
            <a:extLst>
              <a:ext uri="{FF2B5EF4-FFF2-40B4-BE49-F238E27FC236}">
                <a16:creationId xmlns:a16="http://schemas.microsoft.com/office/drawing/2014/main" id="{51FBB4A9-6C10-EEC9-707F-5481DF6566DE}"/>
              </a:ext>
              <a:ext uri="{C183D7F6-B498-43B3-948B-1728B52AA6E4}">
                <adec:decorative xmlns:adec="http://schemas.microsoft.com/office/drawing/2017/decorative" val="1"/>
              </a:ext>
            </a:extLst>
          </p:cNvPr>
          <p:cNvPicPr>
            <a:picLocks noGrp="1" noChangeAspect="1"/>
          </p:cNvPicPr>
          <p:nvPr>
            <p:ph idx="12"/>
          </p:nvPr>
        </p:nvPicPr>
        <p:blipFill>
          <a:blip r:embed="rId4"/>
          <a:stretch>
            <a:fillRect/>
          </a:stretch>
        </p:blipFill>
        <p:spPr>
          <a:xfrm>
            <a:off x="4686591" y="1728788"/>
            <a:ext cx="4233281" cy="2859087"/>
          </a:xfrm>
        </p:spPr>
      </p:pic>
      <p:sp>
        <p:nvSpPr>
          <p:cNvPr id="19" name="Content Placeholder 18">
            <a:extLst>
              <a:ext uri="{FF2B5EF4-FFF2-40B4-BE49-F238E27FC236}">
                <a16:creationId xmlns:a16="http://schemas.microsoft.com/office/drawing/2014/main" id="{A114FB0B-8CF1-C652-9044-B57D96BCE135}"/>
              </a:ext>
            </a:extLst>
          </p:cNvPr>
          <p:cNvSpPr>
            <a:spLocks noGrp="1"/>
          </p:cNvSpPr>
          <p:nvPr>
            <p:ph idx="20"/>
          </p:nvPr>
        </p:nvSpPr>
        <p:spPr/>
        <p:txBody>
          <a:bodyPr/>
          <a:lstStyle/>
          <a:p>
            <a:r>
              <a:rPr lang="en-US"/>
              <a:t>Video source: James Swanson. (2014). </a:t>
            </a:r>
            <a:r>
              <a:rPr lang="en-US" i="1"/>
              <a:t>Systems Thinking!</a:t>
            </a:r>
            <a:r>
              <a:rPr lang="en-US"/>
              <a:t> [Video recording]. Dipstick Audio. </a:t>
            </a:r>
            <a:r>
              <a:rPr lang="en-US">
                <a:hlinkClick r:id="rId5"/>
              </a:rPr>
              <a:t>https://www.youtube.com/watch?v=GPW0j2Bo_eY</a:t>
            </a:r>
            <a:endParaRPr lang="en-US"/>
          </a:p>
        </p:txBody>
      </p:sp>
      <p:sp>
        <p:nvSpPr>
          <p:cNvPr id="6" name="Slide Number Placeholder 5">
            <a:extLst>
              <a:ext uri="{FF2B5EF4-FFF2-40B4-BE49-F238E27FC236}">
                <a16:creationId xmlns:a16="http://schemas.microsoft.com/office/drawing/2014/main" id="{E76B5522-D1C1-F469-4A63-13CA1B393F19}"/>
              </a:ext>
            </a:extLst>
          </p:cNvPr>
          <p:cNvSpPr>
            <a:spLocks noGrp="1"/>
          </p:cNvSpPr>
          <p:nvPr>
            <p:ph type="sldNum" sz="quarter" idx="19"/>
          </p:nvPr>
        </p:nvSpPr>
        <p:spPr>
          <a:xfrm>
            <a:off x="8342334" y="4809744"/>
            <a:ext cx="649266" cy="274637"/>
          </a:xfrm>
        </p:spPr>
        <p:txBody>
          <a:bodyPr/>
          <a:lstStyle/>
          <a:p>
            <a:fld id="{8ABDC324-684B-9C44-A484-D2B69E2467CF}" type="slidenum">
              <a:rPr lang="en-US" smtClean="0"/>
              <a:pPr/>
              <a:t>16</a:t>
            </a:fld>
            <a:endParaRPr lang="en-US"/>
          </a:p>
        </p:txBody>
      </p:sp>
    </p:spTree>
    <p:extLst>
      <p:ext uri="{BB962C8B-B14F-4D97-AF65-F5344CB8AC3E}">
        <p14:creationId xmlns:p14="http://schemas.microsoft.com/office/powerpoint/2010/main" val="1833753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17B46-0622-E9AA-E025-F1CAE9D811D2}"/>
              </a:ext>
            </a:extLst>
          </p:cNvPr>
          <p:cNvSpPr>
            <a:spLocks noGrp="1"/>
          </p:cNvSpPr>
          <p:nvPr>
            <p:ph type="title"/>
          </p:nvPr>
        </p:nvSpPr>
        <p:spPr>
          <a:xfrm>
            <a:off x="149313" y="53975"/>
            <a:ext cx="8842287" cy="857250"/>
          </a:xfrm>
        </p:spPr>
        <p:txBody>
          <a:bodyPr/>
          <a:lstStyle/>
          <a:p>
            <a:r>
              <a:rPr lang="en-US"/>
              <a:t>Discussion 1: Reductionism vs. Systems Thinking</a:t>
            </a:r>
          </a:p>
        </p:txBody>
      </p:sp>
      <p:sp>
        <p:nvSpPr>
          <p:cNvPr id="12" name="Content Placeholder 11">
            <a:extLst>
              <a:ext uri="{FF2B5EF4-FFF2-40B4-BE49-F238E27FC236}">
                <a16:creationId xmlns:a16="http://schemas.microsoft.com/office/drawing/2014/main" id="{2E51D488-0353-A393-7B22-0DC06AF2EC2F}"/>
              </a:ext>
            </a:extLst>
          </p:cNvPr>
          <p:cNvSpPr>
            <a:spLocks noGrp="1"/>
          </p:cNvSpPr>
          <p:nvPr>
            <p:ph idx="1"/>
          </p:nvPr>
        </p:nvSpPr>
        <p:spPr>
          <a:xfrm>
            <a:off x="149313" y="1200151"/>
            <a:ext cx="8842287" cy="3390899"/>
          </a:xfrm>
        </p:spPr>
        <p:txBody>
          <a:bodyPr/>
          <a:lstStyle/>
          <a:p>
            <a:r>
              <a:rPr lang="en-US"/>
              <a:t>What are the benefits of reductionist thinking in nutrition research and practice?</a:t>
            </a:r>
          </a:p>
          <a:p>
            <a:r>
              <a:rPr lang="en-US"/>
              <a:t>What connections and relationships might be missed in reductionist thinking?</a:t>
            </a:r>
          </a:p>
          <a:p>
            <a:r>
              <a:rPr lang="en-US"/>
              <a:t>How could a systems approach fill these gaps and contribute to improved perspectives and solutions?</a:t>
            </a:r>
          </a:p>
          <a:p>
            <a:r>
              <a:rPr lang="en-US"/>
              <a:t>Have you ever experienced a situation where systems thinking may have led to a better outcome?</a:t>
            </a:r>
          </a:p>
        </p:txBody>
      </p:sp>
      <p:sp>
        <p:nvSpPr>
          <p:cNvPr id="17" name="Content Placeholder 16">
            <a:extLst>
              <a:ext uri="{FF2B5EF4-FFF2-40B4-BE49-F238E27FC236}">
                <a16:creationId xmlns:a16="http://schemas.microsoft.com/office/drawing/2014/main" id="{7E01A25D-6CC9-36A9-6B28-D335E697C323}"/>
              </a:ext>
            </a:extLst>
          </p:cNvPr>
          <p:cNvSpPr>
            <a:spLocks noGrp="1"/>
          </p:cNvSpPr>
          <p:nvPr>
            <p:ph idx="12"/>
          </p:nvPr>
        </p:nvSpPr>
        <p:spPr/>
        <p:txBody>
          <a:bodyPr/>
          <a:lstStyle/>
          <a:p>
            <a:endParaRPr lang="en-US"/>
          </a:p>
        </p:txBody>
      </p:sp>
      <p:sp>
        <p:nvSpPr>
          <p:cNvPr id="6" name="Slide Number Placeholder 5">
            <a:extLst>
              <a:ext uri="{FF2B5EF4-FFF2-40B4-BE49-F238E27FC236}">
                <a16:creationId xmlns:a16="http://schemas.microsoft.com/office/drawing/2014/main" id="{BD814094-09E8-7C9C-3424-2A11095FE2FC}"/>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17</a:t>
            </a:fld>
            <a:endParaRPr lang="en-US"/>
          </a:p>
        </p:txBody>
      </p:sp>
    </p:spTree>
    <p:extLst>
      <p:ext uri="{BB962C8B-B14F-4D97-AF65-F5344CB8AC3E}">
        <p14:creationId xmlns:p14="http://schemas.microsoft.com/office/powerpoint/2010/main" val="2391970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B7638A-16F7-A80D-D331-FBDD69FD1CB4}"/>
              </a:ext>
            </a:extLst>
          </p:cNvPr>
          <p:cNvSpPr>
            <a:spLocks noGrp="1"/>
          </p:cNvSpPr>
          <p:nvPr>
            <p:ph type="title"/>
          </p:nvPr>
        </p:nvSpPr>
        <p:spPr/>
        <p:txBody>
          <a:bodyPr/>
          <a:lstStyle/>
          <a:p>
            <a:r>
              <a:rPr lang="en-US"/>
              <a:t>Section B: Why Do Food Systems Matter? </a:t>
            </a:r>
          </a:p>
        </p:txBody>
      </p:sp>
      <p:sp>
        <p:nvSpPr>
          <p:cNvPr id="5" name="Slide Number Placeholder 4">
            <a:extLst>
              <a:ext uri="{FF2B5EF4-FFF2-40B4-BE49-F238E27FC236}">
                <a16:creationId xmlns:a16="http://schemas.microsoft.com/office/drawing/2014/main" id="{9CAF90E8-A994-1F6B-98E1-55A2B4C2D74A}"/>
              </a:ext>
            </a:extLst>
          </p:cNvPr>
          <p:cNvSpPr>
            <a:spLocks noGrp="1"/>
          </p:cNvSpPr>
          <p:nvPr>
            <p:ph type="sldNum" sz="quarter" idx="10"/>
          </p:nvPr>
        </p:nvSpPr>
        <p:spPr/>
        <p:txBody>
          <a:bodyPr/>
          <a:lstStyle/>
          <a:p>
            <a:fld id="{8ABDC324-684B-9C44-A484-D2B69E2467CF}" type="slidenum">
              <a:rPr lang="en-US" smtClean="0"/>
              <a:pPr/>
              <a:t>18</a:t>
            </a:fld>
            <a:endParaRPr lang="en-US"/>
          </a:p>
        </p:txBody>
      </p:sp>
    </p:spTree>
    <p:extLst>
      <p:ext uri="{BB962C8B-B14F-4D97-AF65-F5344CB8AC3E}">
        <p14:creationId xmlns:p14="http://schemas.microsoft.com/office/powerpoint/2010/main" val="3906689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8AD6EEA-DE0C-BEBE-6C6F-E6DA91A6ED01}"/>
              </a:ext>
            </a:extLst>
          </p:cNvPr>
          <p:cNvSpPr>
            <a:spLocks noGrp="1"/>
          </p:cNvSpPr>
          <p:nvPr>
            <p:ph type="title"/>
          </p:nvPr>
        </p:nvSpPr>
        <p:spPr/>
        <p:txBody>
          <a:bodyPr/>
          <a:lstStyle/>
          <a:p>
            <a:r>
              <a:rPr lang="en-US"/>
              <a:t>Watch This Video from the World Health Organization</a:t>
            </a:r>
          </a:p>
        </p:txBody>
      </p:sp>
      <p:sp>
        <p:nvSpPr>
          <p:cNvPr id="22" name="Text Placeholder 21">
            <a:extLst>
              <a:ext uri="{FF2B5EF4-FFF2-40B4-BE49-F238E27FC236}">
                <a16:creationId xmlns:a16="http://schemas.microsoft.com/office/drawing/2014/main" id="{C32567FC-4E7A-AA16-9708-F437ADA6A685}"/>
              </a:ext>
            </a:extLst>
          </p:cNvPr>
          <p:cNvSpPr>
            <a:spLocks noGrp="1"/>
          </p:cNvSpPr>
          <p:nvPr>
            <p:ph type="body" sz="quarter" idx="17"/>
          </p:nvPr>
        </p:nvSpPr>
        <p:spPr/>
        <p:txBody>
          <a:bodyPr/>
          <a:lstStyle/>
          <a:p>
            <a:r>
              <a:rPr lang="en-US" b="1"/>
              <a:t>More About Food Systems</a:t>
            </a:r>
          </a:p>
        </p:txBody>
      </p:sp>
      <p:sp>
        <p:nvSpPr>
          <p:cNvPr id="15" name="Content Placeholder 14">
            <a:extLst>
              <a:ext uri="{FF2B5EF4-FFF2-40B4-BE49-F238E27FC236}">
                <a16:creationId xmlns:a16="http://schemas.microsoft.com/office/drawing/2014/main" id="{C289C09E-CFBF-AF3C-5938-D99051B1B92D}"/>
              </a:ext>
            </a:extLst>
          </p:cNvPr>
          <p:cNvSpPr>
            <a:spLocks noGrp="1"/>
          </p:cNvSpPr>
          <p:nvPr>
            <p:ph idx="13"/>
          </p:nvPr>
        </p:nvSpPr>
        <p:spPr>
          <a:xfrm>
            <a:off x="149314" y="1732478"/>
            <a:ext cx="4379420" cy="2860873"/>
          </a:xfrm>
        </p:spPr>
        <p:txBody>
          <a:bodyPr anchor="ctr"/>
          <a:lstStyle/>
          <a:p>
            <a:pPr marL="0" indent="0" algn="ctr">
              <a:buNone/>
            </a:pPr>
            <a:r>
              <a:rPr lang="en-US" sz="2400" i="1">
                <a:hlinkClick r:id="rId3"/>
              </a:rPr>
              <a:t>Food Systems: Our food, our health, our future</a:t>
            </a:r>
            <a:endParaRPr lang="en-US" sz="2400" i="1"/>
          </a:p>
        </p:txBody>
      </p:sp>
      <p:pic>
        <p:nvPicPr>
          <p:cNvPr id="25" name="Content Placeholder 24">
            <a:extLst>
              <a:ext uri="{FF2B5EF4-FFF2-40B4-BE49-F238E27FC236}">
                <a16:creationId xmlns:a16="http://schemas.microsoft.com/office/drawing/2014/main" id="{F71797A1-6927-FB76-F14E-45C86FB2AA33}"/>
              </a:ext>
              <a:ext uri="{C183D7F6-B498-43B3-948B-1728B52AA6E4}">
                <adec:decorative xmlns:adec="http://schemas.microsoft.com/office/drawing/2017/decorative" val="1"/>
              </a:ext>
            </a:extLst>
          </p:cNvPr>
          <p:cNvPicPr>
            <a:picLocks noGrp="1" noChangeAspect="1"/>
          </p:cNvPicPr>
          <p:nvPr>
            <p:ph idx="12"/>
          </p:nvPr>
        </p:nvPicPr>
        <p:blipFill>
          <a:blip r:embed="rId4"/>
          <a:stretch>
            <a:fillRect/>
          </a:stretch>
        </p:blipFill>
        <p:spPr>
          <a:xfrm>
            <a:off x="4614863" y="1794781"/>
            <a:ext cx="4376737" cy="2727100"/>
          </a:xfrm>
        </p:spPr>
      </p:pic>
      <p:sp>
        <p:nvSpPr>
          <p:cNvPr id="23" name="Content Placeholder 22">
            <a:extLst>
              <a:ext uri="{FF2B5EF4-FFF2-40B4-BE49-F238E27FC236}">
                <a16:creationId xmlns:a16="http://schemas.microsoft.com/office/drawing/2014/main" id="{4FFE4758-1C76-EC52-E5F2-70E1B8201817}"/>
              </a:ext>
            </a:extLst>
          </p:cNvPr>
          <p:cNvSpPr>
            <a:spLocks noGrp="1"/>
          </p:cNvSpPr>
          <p:nvPr>
            <p:ph idx="20"/>
          </p:nvPr>
        </p:nvSpPr>
        <p:spPr/>
        <p:txBody>
          <a:bodyPr/>
          <a:lstStyle/>
          <a:p>
            <a:r>
              <a:rPr lang="en-US"/>
              <a:t>Video source: WHO. (2021). </a:t>
            </a:r>
            <a:r>
              <a:rPr lang="en-US" i="1"/>
              <a:t>Food Systems: Our food, our health, our future</a:t>
            </a:r>
            <a:r>
              <a:rPr lang="en-US"/>
              <a:t> [Video recording]. </a:t>
            </a:r>
            <a:r>
              <a:rPr lang="en-US">
                <a:hlinkClick r:id="rId3"/>
              </a:rPr>
              <a:t>https://www.youtube.com/watch?v=6Y499vq7tDg</a:t>
            </a:r>
            <a:endParaRPr lang="en-US"/>
          </a:p>
        </p:txBody>
      </p:sp>
      <p:sp>
        <p:nvSpPr>
          <p:cNvPr id="6" name="Slide Number Placeholder 5">
            <a:extLst>
              <a:ext uri="{FF2B5EF4-FFF2-40B4-BE49-F238E27FC236}">
                <a16:creationId xmlns:a16="http://schemas.microsoft.com/office/drawing/2014/main" id="{A38AE223-3A20-9A10-9216-03CE2A1DF696}"/>
              </a:ext>
            </a:extLst>
          </p:cNvPr>
          <p:cNvSpPr>
            <a:spLocks noGrp="1"/>
          </p:cNvSpPr>
          <p:nvPr>
            <p:ph type="sldNum" sz="quarter" idx="19"/>
          </p:nvPr>
        </p:nvSpPr>
        <p:spPr>
          <a:xfrm>
            <a:off x="8342334" y="4809744"/>
            <a:ext cx="649266" cy="274637"/>
          </a:xfrm>
        </p:spPr>
        <p:txBody>
          <a:bodyPr/>
          <a:lstStyle/>
          <a:p>
            <a:fld id="{8ABDC324-684B-9C44-A484-D2B69E2467CF}" type="slidenum">
              <a:rPr lang="en-US" smtClean="0"/>
              <a:pPr/>
              <a:t>19</a:t>
            </a:fld>
            <a:endParaRPr lang="en-US"/>
          </a:p>
        </p:txBody>
      </p:sp>
    </p:spTree>
    <p:extLst>
      <p:ext uri="{BB962C8B-B14F-4D97-AF65-F5344CB8AC3E}">
        <p14:creationId xmlns:p14="http://schemas.microsoft.com/office/powerpoint/2010/main" val="4273707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027A45-0047-7B68-3A57-8D975B45CA1B}"/>
              </a:ext>
            </a:extLst>
          </p:cNvPr>
          <p:cNvSpPr>
            <a:spLocks noGrp="1"/>
          </p:cNvSpPr>
          <p:nvPr>
            <p:ph type="title"/>
          </p:nvPr>
        </p:nvSpPr>
        <p:spPr>
          <a:xfrm>
            <a:off x="3708399" y="250934"/>
            <a:ext cx="5283201" cy="1294894"/>
          </a:xfrm>
        </p:spPr>
        <p:txBody>
          <a:bodyPr/>
          <a:lstStyle/>
          <a:p>
            <a:r>
              <a:rPr lang="en-US"/>
              <a:t>Introduction to Sustainable Food Systems</a:t>
            </a:r>
          </a:p>
        </p:txBody>
      </p:sp>
      <p:sp>
        <p:nvSpPr>
          <p:cNvPr id="7" name="Text Placeholder 6">
            <a:extLst>
              <a:ext uri="{FF2B5EF4-FFF2-40B4-BE49-F238E27FC236}">
                <a16:creationId xmlns:a16="http://schemas.microsoft.com/office/drawing/2014/main" id="{D6681DF6-4898-BB57-5D92-06956B367C18}"/>
              </a:ext>
            </a:extLst>
          </p:cNvPr>
          <p:cNvSpPr>
            <a:spLocks noGrp="1"/>
          </p:cNvSpPr>
          <p:nvPr>
            <p:ph type="body" sz="quarter" idx="11"/>
          </p:nvPr>
        </p:nvSpPr>
        <p:spPr>
          <a:xfrm>
            <a:off x="3708399" y="1782152"/>
            <a:ext cx="5283201" cy="966788"/>
          </a:xfrm>
        </p:spPr>
        <p:txBody>
          <a:bodyPr/>
          <a:lstStyle/>
          <a:p>
            <a:r>
              <a:rPr lang="en-US"/>
              <a:t>Module 1</a:t>
            </a:r>
          </a:p>
        </p:txBody>
      </p:sp>
      <p:sp>
        <p:nvSpPr>
          <p:cNvPr id="8" name="Text Placeholder 7">
            <a:extLst>
              <a:ext uri="{FF2B5EF4-FFF2-40B4-BE49-F238E27FC236}">
                <a16:creationId xmlns:a16="http://schemas.microsoft.com/office/drawing/2014/main" id="{03A0594F-B569-BB04-8967-003628AB2860}"/>
              </a:ext>
            </a:extLst>
          </p:cNvPr>
          <p:cNvSpPr>
            <a:spLocks noGrp="1"/>
          </p:cNvSpPr>
          <p:nvPr>
            <p:ph type="body" sz="quarter" idx="12"/>
          </p:nvPr>
        </p:nvSpPr>
        <p:spPr>
          <a:xfrm>
            <a:off x="5462016" y="3597674"/>
            <a:ext cx="3529584" cy="966788"/>
          </a:xfrm>
        </p:spPr>
        <p:txBody>
          <a:bodyPr/>
          <a:lstStyle/>
          <a:p>
            <a:r>
              <a:rPr lang="en-US"/>
              <a:t>Presented by:</a:t>
            </a:r>
          </a:p>
          <a:p>
            <a:r>
              <a:rPr lang="en-US"/>
              <a:t>Johns Hopkins Center for a Livable Future</a:t>
            </a:r>
          </a:p>
          <a:p>
            <a:r>
              <a:rPr lang="en-US"/>
              <a:t>Food + Planet</a:t>
            </a:r>
          </a:p>
        </p:txBody>
      </p:sp>
      <p:sp>
        <p:nvSpPr>
          <p:cNvPr id="36" name="Text Placeholder 35">
            <a:extLst>
              <a:ext uri="{FF2B5EF4-FFF2-40B4-BE49-F238E27FC236}">
                <a16:creationId xmlns:a16="http://schemas.microsoft.com/office/drawing/2014/main" id="{D52AAB0A-E95B-2426-79B2-0629ACAE52C9}"/>
              </a:ext>
            </a:extLst>
          </p:cNvPr>
          <p:cNvSpPr>
            <a:spLocks noGrp="1"/>
          </p:cNvSpPr>
          <p:nvPr>
            <p:ph type="body" sz="quarter" idx="14"/>
          </p:nvPr>
        </p:nvSpPr>
        <p:spPr/>
        <p:txBody>
          <a:bodyPr/>
          <a:lstStyle/>
          <a:p>
            <a:endParaRPr lang="en-US"/>
          </a:p>
        </p:txBody>
      </p:sp>
      <p:sp>
        <p:nvSpPr>
          <p:cNvPr id="5" name="Slide Number Placeholder 4">
            <a:extLst>
              <a:ext uri="{FF2B5EF4-FFF2-40B4-BE49-F238E27FC236}">
                <a16:creationId xmlns:a16="http://schemas.microsoft.com/office/drawing/2014/main" id="{F8AA9DD8-32CC-46BE-4EF2-A43FD80DE995}"/>
              </a:ext>
            </a:extLst>
          </p:cNvPr>
          <p:cNvSpPr>
            <a:spLocks noGrp="1"/>
          </p:cNvSpPr>
          <p:nvPr>
            <p:ph type="sldNum" sz="quarter" idx="10"/>
          </p:nvPr>
        </p:nvSpPr>
        <p:spPr>
          <a:xfrm>
            <a:off x="8342334" y="4810518"/>
            <a:ext cx="649266" cy="274637"/>
          </a:xfrm>
        </p:spPr>
        <p:txBody>
          <a:bodyPr/>
          <a:lstStyle/>
          <a:p>
            <a:fld id="{8ABDC324-684B-9C44-A484-D2B69E2467CF}" type="slidenum">
              <a:rPr lang="en-US" smtClean="0"/>
              <a:pPr/>
              <a:t>2</a:t>
            </a:fld>
            <a:endParaRPr lang="en-US"/>
          </a:p>
        </p:txBody>
      </p:sp>
    </p:spTree>
    <p:extLst>
      <p:ext uri="{BB962C8B-B14F-4D97-AF65-F5344CB8AC3E}">
        <p14:creationId xmlns:p14="http://schemas.microsoft.com/office/powerpoint/2010/main" val="3022312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B49CC9-2307-5932-590A-BDD4D64BD143}"/>
              </a:ext>
            </a:extLst>
          </p:cNvPr>
          <p:cNvSpPr>
            <a:spLocks noGrp="1"/>
          </p:cNvSpPr>
          <p:nvPr>
            <p:ph type="title"/>
          </p:nvPr>
        </p:nvSpPr>
        <p:spPr/>
        <p:txBody>
          <a:bodyPr/>
          <a:lstStyle/>
          <a:p>
            <a:r>
              <a:rPr lang="en-US"/>
              <a:t>8.7 Trillion Meals Each Year</a:t>
            </a:r>
          </a:p>
        </p:txBody>
      </p:sp>
      <p:pic>
        <p:nvPicPr>
          <p:cNvPr id="10" name="Google Shape;1863;p12" descr="Image of text: 8.7 trillions meals each year, globally.">
            <a:extLst>
              <a:ext uri="{FF2B5EF4-FFF2-40B4-BE49-F238E27FC236}">
                <a16:creationId xmlns:a16="http://schemas.microsoft.com/office/drawing/2014/main" id="{D9A65150-5E72-ED16-A96E-A0103F6A7F10}"/>
              </a:ext>
            </a:extLst>
          </p:cNvPr>
          <p:cNvPicPr preferRelativeResize="0">
            <a:picLocks noGrp="1"/>
          </p:cNvPicPr>
          <p:nvPr>
            <p:ph idx="1"/>
          </p:nvPr>
        </p:nvPicPr>
        <p:blipFill rotWithShape="1">
          <a:blip r:embed="rId3">
            <a:alphaModFix/>
          </a:blip>
          <a:srcRect/>
          <a:stretch/>
        </p:blipFill>
        <p:spPr>
          <a:xfrm>
            <a:off x="1338632" y="1200150"/>
            <a:ext cx="6463560" cy="3390900"/>
          </a:xfrm>
          <a:prstGeom prst="rect">
            <a:avLst/>
          </a:prstGeom>
          <a:noFill/>
          <a:ln>
            <a:noFill/>
          </a:ln>
        </p:spPr>
      </p:pic>
      <p:sp>
        <p:nvSpPr>
          <p:cNvPr id="9" name="Content Placeholder 8">
            <a:extLst>
              <a:ext uri="{FF2B5EF4-FFF2-40B4-BE49-F238E27FC236}">
                <a16:creationId xmlns:a16="http://schemas.microsoft.com/office/drawing/2014/main" id="{1BF2810B-7A12-EFF4-92A3-D78BF5589ECA}"/>
              </a:ext>
            </a:extLst>
          </p:cNvPr>
          <p:cNvSpPr>
            <a:spLocks noGrp="1"/>
          </p:cNvSpPr>
          <p:nvPr>
            <p:ph idx="12"/>
          </p:nvPr>
        </p:nvSpPr>
        <p:spPr/>
        <p:txBody>
          <a:bodyPr/>
          <a:lstStyle/>
          <a:p>
            <a:r>
              <a:rPr lang="en-US">
                <a:latin typeface="Aptos" panose="020B0004020202020204" pitchFamily="34" charset="0"/>
              </a:rPr>
              <a:t>Image source: Johns Hopkins Center for a Livable Future.</a:t>
            </a:r>
          </a:p>
        </p:txBody>
      </p:sp>
      <p:sp>
        <p:nvSpPr>
          <p:cNvPr id="6" name="Slide Number Placeholder 5">
            <a:extLst>
              <a:ext uri="{FF2B5EF4-FFF2-40B4-BE49-F238E27FC236}">
                <a16:creationId xmlns:a16="http://schemas.microsoft.com/office/drawing/2014/main" id="{BF269F82-775E-6759-4E94-7C39258F88A0}"/>
              </a:ext>
            </a:extLst>
          </p:cNvPr>
          <p:cNvSpPr>
            <a:spLocks noGrp="1"/>
          </p:cNvSpPr>
          <p:nvPr>
            <p:ph type="sldNum" sz="quarter" idx="13"/>
          </p:nvPr>
        </p:nvSpPr>
        <p:spPr/>
        <p:txBody>
          <a:bodyPr/>
          <a:lstStyle/>
          <a:p>
            <a:fld id="{8ABDC324-684B-9C44-A484-D2B69E2467CF}" type="slidenum">
              <a:rPr lang="en-US" smtClean="0"/>
              <a:pPr/>
              <a:t>20</a:t>
            </a:fld>
            <a:endParaRPr lang="en-US"/>
          </a:p>
        </p:txBody>
      </p:sp>
    </p:spTree>
    <p:extLst>
      <p:ext uri="{BB962C8B-B14F-4D97-AF65-F5344CB8AC3E}">
        <p14:creationId xmlns:p14="http://schemas.microsoft.com/office/powerpoint/2010/main" val="499686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C889C2-6244-080C-C5A0-1CFDC015B9E7}"/>
              </a:ext>
            </a:extLst>
          </p:cNvPr>
          <p:cNvSpPr>
            <a:spLocks noGrp="1"/>
          </p:cNvSpPr>
          <p:nvPr>
            <p:ph type="title"/>
          </p:nvPr>
        </p:nvSpPr>
        <p:spPr>
          <a:xfrm>
            <a:off x="146304" y="66526"/>
            <a:ext cx="2739771" cy="1243172"/>
          </a:xfrm>
        </p:spPr>
        <p:txBody>
          <a:bodyPr/>
          <a:lstStyle/>
          <a:p>
            <a:r>
              <a:rPr lang="en-US">
                <a:sym typeface="Calibri"/>
              </a:rPr>
              <a:t>Suboptimal Diets Are a Top Risk Factor of Mortality</a:t>
            </a:r>
            <a:endParaRPr lang="en-US"/>
          </a:p>
        </p:txBody>
      </p:sp>
      <p:sp>
        <p:nvSpPr>
          <p:cNvPr id="9" name="Text Placeholder 8">
            <a:extLst>
              <a:ext uri="{FF2B5EF4-FFF2-40B4-BE49-F238E27FC236}">
                <a16:creationId xmlns:a16="http://schemas.microsoft.com/office/drawing/2014/main" id="{B8611E3D-0F37-D2CC-2EB9-B6223B6F7D84}"/>
              </a:ext>
            </a:extLst>
          </p:cNvPr>
          <p:cNvSpPr>
            <a:spLocks noGrp="1"/>
          </p:cNvSpPr>
          <p:nvPr>
            <p:ph type="body" sz="quarter" idx="14"/>
          </p:nvPr>
        </p:nvSpPr>
        <p:spPr>
          <a:xfrm>
            <a:off x="149225" y="2571751"/>
            <a:ext cx="2736850" cy="1187450"/>
          </a:xfrm>
        </p:spPr>
        <p:txBody>
          <a:bodyPr/>
          <a:lstStyle/>
          <a:p>
            <a:r>
              <a:rPr lang="en-US">
                <a:sym typeface="Calibri"/>
              </a:rPr>
              <a:t>Global number of deaths attributable to level 2 risk factors, by cause </a:t>
            </a:r>
            <a:br>
              <a:rPr lang="en-US">
                <a:sym typeface="Calibri"/>
              </a:rPr>
            </a:br>
            <a:r>
              <a:rPr lang="en-US">
                <a:sym typeface="Calibri"/>
              </a:rPr>
              <a:t>(females, 2019) </a:t>
            </a:r>
          </a:p>
        </p:txBody>
      </p:sp>
      <p:pic>
        <p:nvPicPr>
          <p:cNvPr id="11" name="Google Shape;1873;p13" descr="A bar chart from the source article. Key details are discussed in the lecture and audio transcript.">
            <a:extLst>
              <a:ext uri="{FF2B5EF4-FFF2-40B4-BE49-F238E27FC236}">
                <a16:creationId xmlns:a16="http://schemas.microsoft.com/office/drawing/2014/main" id="{87EE9702-DC2D-F12E-3698-685BFC8C50F0}"/>
              </a:ext>
            </a:extLst>
          </p:cNvPr>
          <p:cNvPicPr preferRelativeResize="0">
            <a:picLocks noGrp="1"/>
          </p:cNvPicPr>
          <p:nvPr>
            <p:ph idx="19"/>
          </p:nvPr>
        </p:nvPicPr>
        <p:blipFill rotWithShape="1">
          <a:blip r:embed="rId3">
            <a:alphaModFix/>
          </a:blip>
          <a:stretch/>
        </p:blipFill>
        <p:spPr>
          <a:xfrm>
            <a:off x="3157538" y="715066"/>
            <a:ext cx="5834062" cy="3289506"/>
          </a:xfrm>
          <a:noFill/>
          <a:ln w="9525" cap="flat" cmpd="sng">
            <a:noFill/>
            <a:prstDash val="solid"/>
            <a:round/>
            <a:headEnd type="none" w="sm" len="sm"/>
            <a:tailEnd type="none" w="sm" len="sm"/>
          </a:ln>
        </p:spPr>
      </p:pic>
      <p:sp>
        <p:nvSpPr>
          <p:cNvPr id="8" name="Content Placeholder 7">
            <a:extLst>
              <a:ext uri="{FF2B5EF4-FFF2-40B4-BE49-F238E27FC236}">
                <a16:creationId xmlns:a16="http://schemas.microsoft.com/office/drawing/2014/main" id="{13FA8417-813D-C58B-B7ED-BADED0033B0E}"/>
              </a:ext>
            </a:extLst>
          </p:cNvPr>
          <p:cNvSpPr>
            <a:spLocks noGrp="1"/>
          </p:cNvSpPr>
          <p:nvPr>
            <p:ph idx="12"/>
          </p:nvPr>
        </p:nvSpPr>
        <p:spPr>
          <a:xfrm>
            <a:off x="3158067" y="4792204"/>
            <a:ext cx="4572000" cy="274637"/>
          </a:xfrm>
        </p:spPr>
        <p:txBody>
          <a:bodyPr>
            <a:normAutofit fontScale="77500" lnSpcReduction="20000"/>
          </a:bodyPr>
          <a:lstStyle/>
          <a:p>
            <a:r>
              <a:rPr lang="en-US"/>
              <a:t>Image source: GBD 2019 Risk Factors Collaborators (2020). Global burden of 87 risk factors in 204 countries and territories, 1990–2019: a systematic analysis for the Global Burden of Disease Study 2019. </a:t>
            </a:r>
            <a:r>
              <a:rPr lang="en-US" i="1"/>
              <a:t>Figure 3, Global number of deaths and percentage of DALYs attributable to Level 2 risk factors, by cause and sex, 2019. </a:t>
            </a:r>
            <a:r>
              <a:rPr lang="en-US"/>
              <a:t>[Chart]. </a:t>
            </a:r>
            <a:r>
              <a:rPr lang="en-US" i="1"/>
              <a:t>Lancet</a:t>
            </a:r>
            <a:r>
              <a:rPr lang="en-US"/>
              <a:t> (London, England), 396(10258), 1223–1249. </a:t>
            </a:r>
            <a:r>
              <a:rPr lang="en-US">
                <a:hlinkClick r:id="rId4"/>
              </a:rPr>
              <a:t>https://doi.org/10.1016/S0140-6736(20)30752-2</a:t>
            </a:r>
            <a:endParaRPr lang="en-US"/>
          </a:p>
        </p:txBody>
      </p:sp>
      <p:sp>
        <p:nvSpPr>
          <p:cNvPr id="6" name="Slide Number Placeholder 5">
            <a:extLst>
              <a:ext uri="{FF2B5EF4-FFF2-40B4-BE49-F238E27FC236}">
                <a16:creationId xmlns:a16="http://schemas.microsoft.com/office/drawing/2014/main" id="{53991B5A-28A9-29EB-9AA5-65BA1759D2F2}"/>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21</a:t>
            </a:fld>
            <a:endParaRPr lang="en-US"/>
          </a:p>
        </p:txBody>
      </p:sp>
    </p:spTree>
    <p:extLst>
      <p:ext uri="{BB962C8B-B14F-4D97-AF65-F5344CB8AC3E}">
        <p14:creationId xmlns:p14="http://schemas.microsoft.com/office/powerpoint/2010/main" val="2028458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A73E1-2E49-CF48-2BBD-843040ADF949}"/>
              </a:ext>
            </a:extLst>
          </p:cNvPr>
          <p:cNvSpPr>
            <a:spLocks noGrp="1"/>
          </p:cNvSpPr>
          <p:nvPr>
            <p:ph type="title"/>
          </p:nvPr>
        </p:nvSpPr>
        <p:spPr>
          <a:xfrm>
            <a:off x="146304" y="66526"/>
            <a:ext cx="2739771" cy="1243172"/>
          </a:xfrm>
        </p:spPr>
        <p:txBody>
          <a:bodyPr/>
          <a:lstStyle/>
          <a:p>
            <a:r>
              <a:rPr lang="en-US"/>
              <a:t>Planetary Health</a:t>
            </a:r>
          </a:p>
        </p:txBody>
      </p:sp>
      <p:sp>
        <p:nvSpPr>
          <p:cNvPr id="3" name="Text Placeholder 2">
            <a:extLst>
              <a:ext uri="{FF2B5EF4-FFF2-40B4-BE49-F238E27FC236}">
                <a16:creationId xmlns:a16="http://schemas.microsoft.com/office/drawing/2014/main" id="{647737E3-2984-3869-0177-327C7DDD1127}"/>
              </a:ext>
            </a:extLst>
          </p:cNvPr>
          <p:cNvSpPr>
            <a:spLocks noGrp="1"/>
          </p:cNvSpPr>
          <p:nvPr>
            <p:ph type="body" sz="quarter" idx="14"/>
          </p:nvPr>
        </p:nvSpPr>
        <p:spPr>
          <a:xfrm>
            <a:off x="149225" y="2571751"/>
            <a:ext cx="2736850" cy="1187450"/>
          </a:xfrm>
        </p:spPr>
        <p:txBody>
          <a:bodyPr/>
          <a:lstStyle/>
          <a:p>
            <a:r>
              <a:rPr lang="en-US"/>
              <a:t>The health of human civilization and the state of natural systems on which it depends</a:t>
            </a:r>
          </a:p>
        </p:txBody>
      </p:sp>
      <p:sp>
        <p:nvSpPr>
          <p:cNvPr id="10" name="Content Placeholder 9">
            <a:extLst>
              <a:ext uri="{FF2B5EF4-FFF2-40B4-BE49-F238E27FC236}">
                <a16:creationId xmlns:a16="http://schemas.microsoft.com/office/drawing/2014/main" id="{87369029-6CFF-5EB4-063B-87AA81BAD057}"/>
              </a:ext>
            </a:extLst>
          </p:cNvPr>
          <p:cNvSpPr>
            <a:spLocks noGrp="1"/>
          </p:cNvSpPr>
          <p:nvPr>
            <p:ph idx="12"/>
          </p:nvPr>
        </p:nvSpPr>
        <p:spPr>
          <a:xfrm>
            <a:off x="3158066" y="4792204"/>
            <a:ext cx="5051655" cy="274637"/>
          </a:xfrm>
        </p:spPr>
        <p:txBody>
          <a:bodyPr/>
          <a:lstStyle/>
          <a:p>
            <a:r>
              <a:rPr lang="en-US"/>
              <a:t>Source: EAT-Lancet Commission. (2025). Food, planet, health: A sustainable and healthy dietary pattern for all. Figure 1. [Graphic]. EAT. </a:t>
            </a:r>
            <a:r>
              <a:rPr lang="en-US" u="sng">
                <a:hlinkClick r:id="rId3"/>
              </a:rPr>
              <a:t>https://eatforum.org/wp-content/uploads/2025/09/EAT-Lancet_Commission_Summary_Report.pdf</a:t>
            </a:r>
            <a:endParaRPr lang="en-US"/>
          </a:p>
        </p:txBody>
      </p:sp>
      <p:sp>
        <p:nvSpPr>
          <p:cNvPr id="6" name="Slide Number Placeholder 5">
            <a:extLst>
              <a:ext uri="{FF2B5EF4-FFF2-40B4-BE49-F238E27FC236}">
                <a16:creationId xmlns:a16="http://schemas.microsoft.com/office/drawing/2014/main" id="{07448323-7B31-3FF7-F44E-74415DFE0032}"/>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22</a:t>
            </a:fld>
            <a:endParaRPr lang="en-US"/>
          </a:p>
        </p:txBody>
      </p:sp>
      <p:pic>
        <p:nvPicPr>
          <p:cNvPr id="12" name="Google Shape;1892;g2f5af5105ef_1_85" descr="Figure 1. An integrated agenda for food in the Anthropocene recognizes that food forms an inextricable link between human health and environmental sustainability. The global food system must operate within boundaries for human health and food production to ensure healthy diets from sustainable food systems for nearly 10 billion people by 2050.">
            <a:extLst>
              <a:ext uri="{FF2B5EF4-FFF2-40B4-BE49-F238E27FC236}">
                <a16:creationId xmlns:a16="http://schemas.microsoft.com/office/drawing/2014/main" id="{B270FD51-460D-5498-5139-8C51EF44E184}"/>
              </a:ext>
            </a:extLst>
          </p:cNvPr>
          <p:cNvPicPr preferRelativeResize="0">
            <a:picLocks noGrp="1"/>
          </p:cNvPicPr>
          <p:nvPr>
            <p:ph idx="19"/>
          </p:nvPr>
        </p:nvPicPr>
        <p:blipFill>
          <a:blip r:embed="rId4"/>
          <a:stretch>
            <a:fillRect/>
          </a:stretch>
        </p:blipFill>
        <p:spPr>
          <a:xfrm>
            <a:off x="3157538" y="860612"/>
            <a:ext cx="5834062" cy="2998414"/>
          </a:xfrm>
          <a:prstGeom prst="rect">
            <a:avLst/>
          </a:prstGeom>
          <a:noFill/>
        </p:spPr>
      </p:pic>
    </p:spTree>
    <p:extLst>
      <p:ext uri="{BB962C8B-B14F-4D97-AF65-F5344CB8AC3E}">
        <p14:creationId xmlns:p14="http://schemas.microsoft.com/office/powerpoint/2010/main" val="3294801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E0389-378E-05F2-04A9-5CC4C857FBA4}"/>
              </a:ext>
            </a:extLst>
          </p:cNvPr>
          <p:cNvSpPr>
            <a:spLocks noGrp="1"/>
          </p:cNvSpPr>
          <p:nvPr>
            <p:ph type="title"/>
          </p:nvPr>
        </p:nvSpPr>
        <p:spPr>
          <a:xfrm>
            <a:off x="146304" y="66526"/>
            <a:ext cx="2739771" cy="1243172"/>
          </a:xfrm>
        </p:spPr>
        <p:txBody>
          <a:bodyPr/>
          <a:lstStyle/>
          <a:p>
            <a:r>
              <a:rPr lang="en-US"/>
              <a:t>Agriculture Has an Outsized Impact on Planetary Health</a:t>
            </a:r>
          </a:p>
        </p:txBody>
      </p:sp>
      <p:sp>
        <p:nvSpPr>
          <p:cNvPr id="16" name="Text Placeholder 15">
            <a:extLst>
              <a:ext uri="{FF2B5EF4-FFF2-40B4-BE49-F238E27FC236}">
                <a16:creationId xmlns:a16="http://schemas.microsoft.com/office/drawing/2014/main" id="{94F9A48F-BE57-63D3-CED0-EC44CE4E7E79}"/>
              </a:ext>
            </a:extLst>
          </p:cNvPr>
          <p:cNvSpPr>
            <a:spLocks noGrp="1"/>
          </p:cNvSpPr>
          <p:nvPr>
            <p:ph type="body" sz="quarter" idx="14"/>
          </p:nvPr>
        </p:nvSpPr>
        <p:spPr/>
        <p:txBody>
          <a:bodyPr/>
          <a:lstStyle/>
          <a:p>
            <a:endParaRPr lang="en-US"/>
          </a:p>
        </p:txBody>
      </p:sp>
      <p:pic>
        <p:nvPicPr>
          <p:cNvPr id="7" name="Google Shape;1911;p15" descr="The image consists of a segmented bar chart divided into four vertical columns. The columns are labeled:&#10;1. Greenhouse Gases: 26% of global emissions &#10;Non-Food: 38.7 billion tonnes CO2 eq, 74% of emissions&#10;Food: 13.7 billion tonnes CO2 eq, 26% of emissions&#10;2. Land Use: 50% of global habitable (ice and desert-free land)&#10;Forest, Urban Area, Shrubs, Freshwater: 51 billion km², 50% of land&#10;Agriculture 51 billion km², 50% of global habitable land).&#10;3. Freshwater Use: 70% of global freshwater withdrawals&#10;Industry 19% and Households 11%&#10;Agriculture: 70% global freshwater withdrawals&#10;4. Eutrophication: 78% of global ocean and freshwater pollution&#10;Other sources: 22% global eutrophication&#10;Agriculture: 78% 22% global eutrophication">
            <a:extLst>
              <a:ext uri="{FF2B5EF4-FFF2-40B4-BE49-F238E27FC236}">
                <a16:creationId xmlns:a16="http://schemas.microsoft.com/office/drawing/2014/main" id="{63D8D893-96CF-CDB3-F93B-47685CA5BE97}"/>
              </a:ext>
            </a:extLst>
          </p:cNvPr>
          <p:cNvPicPr preferRelativeResize="0">
            <a:picLocks noGrp="1"/>
          </p:cNvPicPr>
          <p:nvPr>
            <p:ph idx="19"/>
          </p:nvPr>
        </p:nvPicPr>
        <p:blipFill rotWithShape="1">
          <a:blip r:embed="rId3">
            <a:alphaModFix/>
          </a:blip>
          <a:srcRect r="20936" b="6565"/>
          <a:stretch/>
        </p:blipFill>
        <p:spPr>
          <a:xfrm>
            <a:off x="3157538" y="701203"/>
            <a:ext cx="5834062" cy="3317232"/>
          </a:xfrm>
          <a:noFill/>
          <a:ln>
            <a:noFill/>
          </a:ln>
        </p:spPr>
      </p:pic>
      <p:sp>
        <p:nvSpPr>
          <p:cNvPr id="5" name="Content Placeholder 4">
            <a:extLst>
              <a:ext uri="{FF2B5EF4-FFF2-40B4-BE49-F238E27FC236}">
                <a16:creationId xmlns:a16="http://schemas.microsoft.com/office/drawing/2014/main" id="{F3FF49CC-70F4-20BC-1151-280F3FD1FE0B}"/>
              </a:ext>
            </a:extLst>
          </p:cNvPr>
          <p:cNvSpPr>
            <a:spLocks noGrp="1"/>
          </p:cNvSpPr>
          <p:nvPr>
            <p:ph idx="12"/>
          </p:nvPr>
        </p:nvSpPr>
        <p:spPr>
          <a:xfrm>
            <a:off x="3157538" y="4792663"/>
            <a:ext cx="4993857" cy="274637"/>
          </a:xfrm>
        </p:spPr>
        <p:txBody>
          <a:bodyPr/>
          <a:lstStyle/>
          <a:p>
            <a:r>
              <a:rPr lang="en-US"/>
              <a:t>Image source: Adapted by the Center for a Livable Future from </a:t>
            </a:r>
            <a:r>
              <a:rPr lang="en-US">
                <a:sym typeface="Arial"/>
              </a:rPr>
              <a:t>Ritchie, H., Rosado, P., &amp; Roser, M. (2022). Environmental impacts of food production. </a:t>
            </a:r>
            <a:r>
              <a:rPr lang="en-US" i="1">
                <a:sym typeface="Arial"/>
              </a:rPr>
              <a:t>Our World in Data.</a:t>
            </a:r>
            <a:r>
              <a:rPr lang="en-US">
                <a:sym typeface="Arial"/>
              </a:rPr>
              <a:t> </a:t>
            </a:r>
            <a:r>
              <a:rPr lang="en-US">
                <a:sym typeface="Arial"/>
                <a:hlinkClick r:id="rId4"/>
              </a:rPr>
              <a:t>https://ourworldindata.org/environmental-impacts-of-food</a:t>
            </a:r>
            <a:endParaRPr lang="en-US">
              <a:sym typeface="Arial"/>
            </a:endParaRPr>
          </a:p>
        </p:txBody>
      </p:sp>
      <p:sp>
        <p:nvSpPr>
          <p:cNvPr id="6" name="Slide Number Placeholder 5">
            <a:extLst>
              <a:ext uri="{FF2B5EF4-FFF2-40B4-BE49-F238E27FC236}">
                <a16:creationId xmlns:a16="http://schemas.microsoft.com/office/drawing/2014/main" id="{07505D9A-8903-030D-48FE-10C4ECC7A8FA}"/>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23</a:t>
            </a:fld>
            <a:endParaRPr lang="en-US"/>
          </a:p>
        </p:txBody>
      </p:sp>
    </p:spTree>
    <p:extLst>
      <p:ext uri="{BB962C8B-B14F-4D97-AF65-F5344CB8AC3E}">
        <p14:creationId xmlns:p14="http://schemas.microsoft.com/office/powerpoint/2010/main" val="1276152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D1507-B1D1-91CD-B604-675B79539C06}"/>
              </a:ext>
            </a:extLst>
          </p:cNvPr>
          <p:cNvSpPr>
            <a:spLocks noGrp="1"/>
          </p:cNvSpPr>
          <p:nvPr>
            <p:ph type="title"/>
          </p:nvPr>
        </p:nvSpPr>
        <p:spPr/>
        <p:txBody>
          <a:bodyPr/>
          <a:lstStyle/>
          <a:p>
            <a:r>
              <a:rPr lang="en-US"/>
              <a:t>Food System Greenhouse Gas Emissions</a:t>
            </a:r>
          </a:p>
        </p:txBody>
      </p:sp>
      <p:sp>
        <p:nvSpPr>
          <p:cNvPr id="3" name="Text Placeholder 2">
            <a:extLst>
              <a:ext uri="{FF2B5EF4-FFF2-40B4-BE49-F238E27FC236}">
                <a16:creationId xmlns:a16="http://schemas.microsoft.com/office/drawing/2014/main" id="{C410C744-9564-D378-07E5-B9F81FEBD960}"/>
              </a:ext>
            </a:extLst>
          </p:cNvPr>
          <p:cNvSpPr>
            <a:spLocks noGrp="1"/>
          </p:cNvSpPr>
          <p:nvPr>
            <p:ph type="body" sz="quarter" idx="14"/>
          </p:nvPr>
        </p:nvSpPr>
        <p:spPr/>
        <p:txBody>
          <a:bodyPr/>
          <a:lstStyle/>
          <a:p>
            <a:endParaRPr lang="en-US"/>
          </a:p>
        </p:txBody>
      </p:sp>
      <p:sp>
        <p:nvSpPr>
          <p:cNvPr id="5" name="Content Placeholder 4">
            <a:extLst>
              <a:ext uri="{FF2B5EF4-FFF2-40B4-BE49-F238E27FC236}">
                <a16:creationId xmlns:a16="http://schemas.microsoft.com/office/drawing/2014/main" id="{EA28E323-D355-1001-DD42-5A52BBAC8743}"/>
              </a:ext>
            </a:extLst>
          </p:cNvPr>
          <p:cNvSpPr>
            <a:spLocks noGrp="1"/>
          </p:cNvSpPr>
          <p:nvPr>
            <p:ph idx="12"/>
          </p:nvPr>
        </p:nvSpPr>
        <p:spPr>
          <a:xfrm>
            <a:off x="3158067" y="4792204"/>
            <a:ext cx="5373750" cy="274637"/>
          </a:xfrm>
        </p:spPr>
        <p:txBody>
          <a:bodyPr/>
          <a:lstStyle/>
          <a:p>
            <a:r>
              <a:rPr lang="en-US"/>
              <a:t>Image source: Halloran, A. (2021). COP26 failed to tackle the biggest GHG emitter: the food system. </a:t>
            </a:r>
            <a:r>
              <a:rPr lang="en-US" i="1"/>
              <a:t>Food Planet Prize. </a:t>
            </a:r>
            <a:r>
              <a:rPr lang="en-US">
                <a:hlinkClick r:id="rId3"/>
              </a:rPr>
              <a:t>https://foodplanetprize.org/news/cop26-fails-to-systemically-tackle-the-biggest-ghg-emitter-the-food-system/</a:t>
            </a:r>
            <a:r>
              <a:rPr lang="en-US"/>
              <a:t> </a:t>
            </a:r>
          </a:p>
        </p:txBody>
      </p:sp>
      <p:sp>
        <p:nvSpPr>
          <p:cNvPr id="6" name="Slide Number Placeholder 5">
            <a:extLst>
              <a:ext uri="{FF2B5EF4-FFF2-40B4-BE49-F238E27FC236}">
                <a16:creationId xmlns:a16="http://schemas.microsoft.com/office/drawing/2014/main" id="{0D085763-D018-955D-C12C-BD1982A5B060}"/>
              </a:ext>
            </a:extLst>
          </p:cNvPr>
          <p:cNvSpPr>
            <a:spLocks noGrp="1"/>
          </p:cNvSpPr>
          <p:nvPr>
            <p:ph type="sldNum" sz="quarter" idx="10"/>
          </p:nvPr>
        </p:nvSpPr>
        <p:spPr/>
        <p:txBody>
          <a:bodyPr/>
          <a:lstStyle/>
          <a:p>
            <a:fld id="{8ABDC324-684B-9C44-A484-D2B69E2467CF}" type="slidenum">
              <a:rPr lang="en-US" smtClean="0"/>
              <a:pPr/>
              <a:t>24</a:t>
            </a:fld>
            <a:endParaRPr lang="en-US"/>
          </a:p>
        </p:txBody>
      </p:sp>
      <p:pic>
        <p:nvPicPr>
          <p:cNvPr id="19" name="Content Placeholder 18" descr="Radial chart, breakdown of greenhouse gas emissions from food systems. The chart is divided into segments with different shades of red, representing various categories. Each segment shows a percentage and a label. The largest section (39.8%) represents Production. Land use &amp; land-use change follows at 32.1%. Smaller segments denote End of Life, 8.7; transportation, 4.8%; packaging, 4.6%; retail, 4.0%; processing, 3.5%; and consumption, (2.6%. The bottom of the image is titled Global Greenhouse Gas Emissions showing Food 34% in red and Other 66% in gray.">
            <a:extLst>
              <a:ext uri="{FF2B5EF4-FFF2-40B4-BE49-F238E27FC236}">
                <a16:creationId xmlns:a16="http://schemas.microsoft.com/office/drawing/2014/main" id="{0BAB6596-9B50-CA03-3AED-A70982069FD9}"/>
              </a:ext>
            </a:extLst>
          </p:cNvPr>
          <p:cNvPicPr>
            <a:picLocks noGrp="1" noChangeAspect="1"/>
          </p:cNvPicPr>
          <p:nvPr>
            <p:ph idx="19"/>
          </p:nvPr>
        </p:nvPicPr>
        <p:blipFill>
          <a:blip r:embed="rId4"/>
          <a:stretch>
            <a:fillRect/>
          </a:stretch>
        </p:blipFill>
        <p:spPr>
          <a:xfrm>
            <a:off x="3157538" y="602121"/>
            <a:ext cx="5834062" cy="3515396"/>
          </a:xfrm>
          <a:prstGeom prst="rect">
            <a:avLst/>
          </a:prstGeom>
        </p:spPr>
      </p:pic>
    </p:spTree>
    <p:extLst>
      <p:ext uri="{BB962C8B-B14F-4D97-AF65-F5344CB8AC3E}">
        <p14:creationId xmlns:p14="http://schemas.microsoft.com/office/powerpoint/2010/main" val="4214505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F1F1FA23-3506-435A-6E9D-21EB4A67E24D}"/>
              </a:ext>
            </a:extLst>
          </p:cNvPr>
          <p:cNvSpPr>
            <a:spLocks noGrp="1"/>
          </p:cNvSpPr>
          <p:nvPr>
            <p:ph type="title"/>
          </p:nvPr>
        </p:nvSpPr>
        <p:spPr/>
        <p:txBody>
          <a:bodyPr/>
          <a:lstStyle/>
          <a:p>
            <a:r>
              <a:rPr lang="en-US"/>
              <a:t>Global Land Use for Food Production—1</a:t>
            </a:r>
          </a:p>
        </p:txBody>
      </p:sp>
      <p:pic>
        <p:nvPicPr>
          <p:cNvPr id="20" name="Content Placeholder 19" descr="Horizontal bar chart, global land use for food production. Key points are noted in audio/transcript.">
            <a:extLst>
              <a:ext uri="{FF2B5EF4-FFF2-40B4-BE49-F238E27FC236}">
                <a16:creationId xmlns:a16="http://schemas.microsoft.com/office/drawing/2014/main" id="{74B9D212-D6A5-757F-13D2-45E4B71678F3}"/>
              </a:ext>
            </a:extLst>
          </p:cNvPr>
          <p:cNvPicPr>
            <a:picLocks noGrp="1" noChangeAspect="1"/>
          </p:cNvPicPr>
          <p:nvPr>
            <p:ph idx="1"/>
          </p:nvPr>
        </p:nvPicPr>
        <p:blipFill>
          <a:blip r:embed="rId3"/>
          <a:stretch>
            <a:fillRect/>
          </a:stretch>
        </p:blipFill>
        <p:spPr>
          <a:xfrm>
            <a:off x="1980041" y="1200150"/>
            <a:ext cx="5180743" cy="3390900"/>
          </a:xfrm>
        </p:spPr>
      </p:pic>
      <p:sp>
        <p:nvSpPr>
          <p:cNvPr id="18" name="Content Placeholder 17">
            <a:extLst>
              <a:ext uri="{FF2B5EF4-FFF2-40B4-BE49-F238E27FC236}">
                <a16:creationId xmlns:a16="http://schemas.microsoft.com/office/drawing/2014/main" id="{9E57FE19-B56F-4A85-2B6A-5F55F8F7C88C}"/>
              </a:ext>
            </a:extLst>
          </p:cNvPr>
          <p:cNvSpPr>
            <a:spLocks noGrp="1"/>
          </p:cNvSpPr>
          <p:nvPr>
            <p:ph idx="12"/>
          </p:nvPr>
        </p:nvSpPr>
        <p:spPr/>
        <p:txBody>
          <a:bodyPr/>
          <a:lstStyle/>
          <a:p>
            <a:r>
              <a:rPr lang="en-US"/>
              <a:t>Image source: Ritchie, H., and Roser, M. (2019). Half of the world’s habitable land is used for agriculture. OurWorldinData.org. Accessed September 19, 2025, from </a:t>
            </a:r>
            <a:r>
              <a:rPr lang="en-US">
                <a:hlinkClick r:id="rId4"/>
              </a:rPr>
              <a:t>https://ourworldindata.org/global-land-for-agriculture</a:t>
            </a:r>
            <a:endParaRPr lang="en-US"/>
          </a:p>
        </p:txBody>
      </p:sp>
      <p:sp>
        <p:nvSpPr>
          <p:cNvPr id="5" name="Slide Number Placeholder 4">
            <a:extLst>
              <a:ext uri="{FF2B5EF4-FFF2-40B4-BE49-F238E27FC236}">
                <a16:creationId xmlns:a16="http://schemas.microsoft.com/office/drawing/2014/main" id="{7D2CA998-79C4-EA03-6E86-EE341C88B8C4}"/>
              </a:ext>
            </a:extLst>
          </p:cNvPr>
          <p:cNvSpPr>
            <a:spLocks noGrp="1"/>
          </p:cNvSpPr>
          <p:nvPr>
            <p:ph type="sldNum" sz="quarter" idx="13"/>
          </p:nvPr>
        </p:nvSpPr>
        <p:spPr/>
        <p:txBody>
          <a:bodyPr/>
          <a:lstStyle/>
          <a:p>
            <a:fld id="{8ABDC324-684B-9C44-A484-D2B69E2467CF}" type="slidenum">
              <a:rPr lang="en-US" smtClean="0"/>
              <a:pPr/>
              <a:t>25</a:t>
            </a:fld>
            <a:endParaRPr lang="en-US"/>
          </a:p>
        </p:txBody>
      </p:sp>
    </p:spTree>
    <p:extLst>
      <p:ext uri="{BB962C8B-B14F-4D97-AF65-F5344CB8AC3E}">
        <p14:creationId xmlns:p14="http://schemas.microsoft.com/office/powerpoint/2010/main" val="2025512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3391129B-A642-6A8A-C3CA-9E00E5765B43}"/>
              </a:ext>
            </a:extLst>
          </p:cNvPr>
          <p:cNvSpPr>
            <a:spLocks noGrp="1"/>
          </p:cNvSpPr>
          <p:nvPr>
            <p:ph type="title"/>
          </p:nvPr>
        </p:nvSpPr>
        <p:spPr/>
        <p:txBody>
          <a:bodyPr/>
          <a:lstStyle/>
          <a:p>
            <a:r>
              <a:rPr lang="en-US"/>
              <a:t>Global Land Use for Food Production—2</a:t>
            </a:r>
          </a:p>
        </p:txBody>
      </p:sp>
      <p:pic>
        <p:nvPicPr>
          <p:cNvPr id="22" name="Content Placeholder 21" descr="Horizontal bar chart, global land use for food production. Key points are noted in audio/transcript.">
            <a:extLst>
              <a:ext uri="{FF2B5EF4-FFF2-40B4-BE49-F238E27FC236}">
                <a16:creationId xmlns:a16="http://schemas.microsoft.com/office/drawing/2014/main" id="{4C01D818-0BC4-3A98-7C7A-F4E750047358}"/>
              </a:ext>
            </a:extLst>
          </p:cNvPr>
          <p:cNvPicPr>
            <a:picLocks noGrp="1" noChangeAspect="1"/>
          </p:cNvPicPr>
          <p:nvPr>
            <p:ph idx="1"/>
          </p:nvPr>
        </p:nvPicPr>
        <p:blipFill>
          <a:blip r:embed="rId3"/>
          <a:stretch>
            <a:fillRect/>
          </a:stretch>
        </p:blipFill>
        <p:spPr>
          <a:xfrm>
            <a:off x="1981180" y="1200150"/>
            <a:ext cx="5184648" cy="3393456"/>
          </a:xfrm>
        </p:spPr>
      </p:pic>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7AB6A968-5EB7-3EB8-CC27-35F07C0F923D}"/>
                  </a:ext>
                </a:extLst>
              </p:cNvPr>
              <p:cNvSpPr>
                <a:spLocks noGrp="1"/>
              </p:cNvSpPr>
              <p:nvPr>
                <p:ph idx="14"/>
              </p:nvPr>
            </p:nvSpPr>
            <p:spPr>
              <a:xfrm>
                <a:off x="7219950" y="2788285"/>
                <a:ext cx="1770212" cy="726821"/>
              </a:xfrm>
            </p:spPr>
            <p:txBody>
              <a:bodyPr anchor="ctr"/>
              <a:lstStyle/>
              <a:p>
                <a:pPr marL="0" indent="0">
                  <a:buNone/>
                </a:pPr>
                <a:r>
                  <a:rPr lang="en-US" sz="1200"/>
                  <a:t>3% water bodies: Lakes, rivers and coastal bodies—3 </a:t>
                </a:r>
                <a14:m>
                  <m:oMath xmlns:m="http://schemas.openxmlformats.org/officeDocument/2006/math">
                    <m:sSup>
                      <m:sSupPr>
                        <m:ctrlPr>
                          <a:rPr lang="en-US" sz="1200" i="1">
                            <a:latin typeface="Cambria Math" panose="02040503050406030204" pitchFamily="18" charset="0"/>
                          </a:rPr>
                        </m:ctrlPr>
                      </m:sSupPr>
                      <m:e>
                        <m:r>
                          <a:rPr lang="en-US" sz="1200">
                            <a:latin typeface="Cambria Math" panose="02040503050406030204" pitchFamily="18" charset="0"/>
                          </a:rPr>
                          <m:t>𝑘𝑚</m:t>
                        </m:r>
                      </m:e>
                      <m:sup>
                        <m:r>
                          <a:rPr lang="en-US" sz="1200">
                            <a:latin typeface="Cambria Math" panose="02040503050406030204" pitchFamily="18" charset="0"/>
                          </a:rPr>
                          <m:t>2</m:t>
                        </m:r>
                      </m:sup>
                    </m:sSup>
                  </m:oMath>
                </a14:m>
                <a:endParaRPr lang="en-US" sz="1200"/>
              </a:p>
            </p:txBody>
          </p:sp>
        </mc:Choice>
        <mc:Fallback xmlns="">
          <p:sp>
            <p:nvSpPr>
              <p:cNvPr id="10" name="Content Placeholder 9">
                <a:extLst>
                  <a:ext uri="{FF2B5EF4-FFF2-40B4-BE49-F238E27FC236}">
                    <a16:creationId xmlns:a16="http://schemas.microsoft.com/office/drawing/2014/main" id="{7AB6A968-5EB7-3EB8-CC27-35F07C0F923D}"/>
                  </a:ext>
                </a:extLst>
              </p:cNvPr>
              <p:cNvSpPr>
                <a:spLocks noGrp="1" noRot="1" noChangeAspect="1" noMove="1" noResize="1" noEditPoints="1" noAdjustHandles="1" noChangeArrowheads="1" noChangeShapeType="1" noTextEdit="1"/>
              </p:cNvSpPr>
              <p:nvPr>
                <p:ph idx="14"/>
              </p:nvPr>
            </p:nvSpPr>
            <p:spPr>
              <a:xfrm>
                <a:off x="7219950" y="2788285"/>
                <a:ext cx="1770212" cy="726821"/>
              </a:xfrm>
              <a:blipFill>
                <a:blip r:embed="rId4"/>
                <a:stretch>
                  <a:fillRect b="-8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C56E0AF5-E727-5A4A-2A9D-55F2474956A9}"/>
                  </a:ext>
                </a:extLst>
              </p:cNvPr>
              <p:cNvSpPr>
                <a:spLocks noGrp="1"/>
              </p:cNvSpPr>
              <p:nvPr>
                <p:ph idx="12"/>
              </p:nvPr>
            </p:nvSpPr>
            <p:spPr>
              <a:xfrm>
                <a:off x="7219950" y="3781425"/>
                <a:ext cx="1770212" cy="809625"/>
              </a:xfrm>
            </p:spPr>
            <p:txBody>
              <a:bodyPr anchor="ctr"/>
              <a:lstStyle/>
              <a:p>
                <a:pPr marL="0" indent="0">
                  <a:buNone/>
                </a:pPr>
                <a:r>
                  <a:rPr lang="en-US" sz="1200"/>
                  <a:t>1% urban and build-up land: This includes settlements and infrastructure—1M </a:t>
                </a:r>
                <a14:m>
                  <m:oMath xmlns:m="http://schemas.openxmlformats.org/officeDocument/2006/math">
                    <m:sSup>
                      <m:sSupPr>
                        <m:ctrlPr>
                          <a:rPr lang="en-US" sz="1200" i="1">
                            <a:latin typeface="Cambria Math" panose="02040503050406030204" pitchFamily="18" charset="0"/>
                          </a:rPr>
                        </m:ctrlPr>
                      </m:sSupPr>
                      <m:e>
                        <m:r>
                          <a:rPr lang="en-US" sz="1200">
                            <a:latin typeface="Cambria Math" panose="02040503050406030204" pitchFamily="18" charset="0"/>
                          </a:rPr>
                          <m:t>𝑘𝑚</m:t>
                        </m:r>
                      </m:e>
                      <m:sup>
                        <m:r>
                          <a:rPr lang="en-US" sz="1200">
                            <a:latin typeface="Cambria Math" panose="02040503050406030204" pitchFamily="18" charset="0"/>
                          </a:rPr>
                          <m:t>2</m:t>
                        </m:r>
                      </m:sup>
                    </m:sSup>
                  </m:oMath>
                </a14:m>
                <a:endParaRPr lang="en-US" sz="1200"/>
              </a:p>
            </p:txBody>
          </p:sp>
        </mc:Choice>
        <mc:Fallback xmlns="">
          <p:sp>
            <p:nvSpPr>
              <p:cNvPr id="9" name="Content Placeholder 8">
                <a:extLst>
                  <a:ext uri="{FF2B5EF4-FFF2-40B4-BE49-F238E27FC236}">
                    <a16:creationId xmlns:a16="http://schemas.microsoft.com/office/drawing/2014/main" id="{C56E0AF5-E727-5A4A-2A9D-55F2474956A9}"/>
                  </a:ext>
                </a:extLst>
              </p:cNvPr>
              <p:cNvSpPr>
                <a:spLocks noGrp="1" noRot="1" noChangeAspect="1" noMove="1" noResize="1" noEditPoints="1" noAdjustHandles="1" noChangeArrowheads="1" noChangeShapeType="1" noTextEdit="1"/>
              </p:cNvSpPr>
              <p:nvPr>
                <p:ph idx="12"/>
              </p:nvPr>
            </p:nvSpPr>
            <p:spPr>
              <a:xfrm>
                <a:off x="7219950" y="3781425"/>
                <a:ext cx="1770212" cy="809625"/>
              </a:xfrm>
              <a:blipFill>
                <a:blip r:embed="rId5"/>
                <a:stretch>
                  <a:fillRect b="-6667"/>
                </a:stretch>
              </a:blipFill>
            </p:spPr>
            <p:txBody>
              <a:bodyPr/>
              <a:lstStyle/>
              <a:p>
                <a:r>
                  <a:rPr lang="en-US">
                    <a:noFill/>
                  </a:rPr>
                  <a:t> </a:t>
                </a:r>
              </a:p>
            </p:txBody>
          </p:sp>
        </mc:Fallback>
      </mc:AlternateContent>
      <p:sp>
        <p:nvSpPr>
          <p:cNvPr id="20" name="Content Placeholder 19">
            <a:extLst>
              <a:ext uri="{FF2B5EF4-FFF2-40B4-BE49-F238E27FC236}">
                <a16:creationId xmlns:a16="http://schemas.microsoft.com/office/drawing/2014/main" id="{8D9D45AE-3641-B707-85CE-144BE6B416AC}"/>
              </a:ext>
            </a:extLst>
          </p:cNvPr>
          <p:cNvSpPr>
            <a:spLocks noGrp="1"/>
          </p:cNvSpPr>
          <p:nvPr>
            <p:ph idx="18"/>
          </p:nvPr>
        </p:nvSpPr>
        <p:spPr/>
        <p:txBody>
          <a:bodyPr/>
          <a:lstStyle/>
          <a:p>
            <a:r>
              <a:rPr lang="en-US"/>
              <a:t>Image source: Ritchie, H., and Roser, M. (2019). Half of the world’s habitable land is used for agriculture. OurWorldinData.org. Accessed September 19, 2025, from </a:t>
            </a:r>
            <a:r>
              <a:rPr lang="en-US">
                <a:hlinkClick r:id="rId6"/>
              </a:rPr>
              <a:t>https://ourworldindata.org/global-land-for-agriculture</a:t>
            </a:r>
            <a:endParaRPr lang="en-US"/>
          </a:p>
        </p:txBody>
      </p:sp>
      <p:sp>
        <p:nvSpPr>
          <p:cNvPr id="6" name="Slide Number Placeholder 5">
            <a:extLst>
              <a:ext uri="{FF2B5EF4-FFF2-40B4-BE49-F238E27FC236}">
                <a16:creationId xmlns:a16="http://schemas.microsoft.com/office/drawing/2014/main" id="{18AAB015-E435-1C32-8F07-BD26B982AD2E}"/>
              </a:ext>
            </a:extLst>
          </p:cNvPr>
          <p:cNvSpPr>
            <a:spLocks noGrp="1"/>
          </p:cNvSpPr>
          <p:nvPr>
            <p:ph type="sldNum" sz="quarter" idx="17"/>
          </p:nvPr>
        </p:nvSpPr>
        <p:spPr/>
        <p:txBody>
          <a:bodyPr/>
          <a:lstStyle/>
          <a:p>
            <a:fld id="{8ABDC324-684B-9C44-A484-D2B69E2467CF}" type="slidenum">
              <a:rPr lang="en-US" smtClean="0"/>
              <a:pPr/>
              <a:t>26</a:t>
            </a:fld>
            <a:endParaRPr lang="en-US"/>
          </a:p>
        </p:txBody>
      </p:sp>
    </p:spTree>
    <p:extLst>
      <p:ext uri="{BB962C8B-B14F-4D97-AF65-F5344CB8AC3E}">
        <p14:creationId xmlns:p14="http://schemas.microsoft.com/office/powerpoint/2010/main" val="4008504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1B272-8F30-F765-E296-B6D44E021FEE}"/>
              </a:ext>
            </a:extLst>
          </p:cNvPr>
          <p:cNvSpPr>
            <a:spLocks noGrp="1"/>
          </p:cNvSpPr>
          <p:nvPr>
            <p:ph type="title"/>
          </p:nvPr>
        </p:nvSpPr>
        <p:spPr/>
        <p:txBody>
          <a:bodyPr/>
          <a:lstStyle/>
          <a:p>
            <a:r>
              <a:rPr lang="en-US"/>
              <a:t>Global Land Use for Food Production—3</a:t>
            </a:r>
          </a:p>
        </p:txBody>
      </p:sp>
      <p:pic>
        <p:nvPicPr>
          <p:cNvPr id="11" name="Content Placeholder 10" descr="Horizontal bar chart, global land use for food production. Key points are noted in audio/transcript.">
            <a:extLst>
              <a:ext uri="{FF2B5EF4-FFF2-40B4-BE49-F238E27FC236}">
                <a16:creationId xmlns:a16="http://schemas.microsoft.com/office/drawing/2014/main" id="{95858F70-215B-A79C-EDC7-9485932C86D3}"/>
              </a:ext>
            </a:extLst>
          </p:cNvPr>
          <p:cNvPicPr>
            <a:picLocks noGrp="1" noChangeAspect="1"/>
          </p:cNvPicPr>
          <p:nvPr>
            <p:ph idx="1"/>
          </p:nvPr>
        </p:nvPicPr>
        <p:blipFill>
          <a:blip r:embed="rId3"/>
          <a:stretch>
            <a:fillRect/>
          </a:stretch>
        </p:blipFill>
        <p:spPr>
          <a:xfrm>
            <a:off x="1980041" y="1200150"/>
            <a:ext cx="5180743" cy="3390900"/>
          </a:xfrm>
        </p:spPr>
      </p:pic>
      <p:sp>
        <p:nvSpPr>
          <p:cNvPr id="9" name="Content Placeholder 8">
            <a:extLst>
              <a:ext uri="{FF2B5EF4-FFF2-40B4-BE49-F238E27FC236}">
                <a16:creationId xmlns:a16="http://schemas.microsoft.com/office/drawing/2014/main" id="{088C802F-91BE-6C62-B27D-62553A14B4EF}"/>
              </a:ext>
            </a:extLst>
          </p:cNvPr>
          <p:cNvSpPr>
            <a:spLocks noGrp="1"/>
          </p:cNvSpPr>
          <p:nvPr>
            <p:ph idx="12"/>
          </p:nvPr>
        </p:nvSpPr>
        <p:spPr/>
        <p:txBody>
          <a:bodyPr/>
          <a:lstStyle/>
          <a:p>
            <a:r>
              <a:rPr lang="en-US"/>
              <a:t>Image source: Ritchie, H., and Roser, M. (2019). Half of the world’s habitable land is used for agriculture. OurWorldinData.org. Accessed September 19, 2025, from </a:t>
            </a:r>
            <a:r>
              <a:rPr lang="en-US">
                <a:hlinkClick r:id="rId4"/>
              </a:rPr>
              <a:t>https://ourworldindata.org/global-land-for-agriculture</a:t>
            </a:r>
            <a:endParaRPr lang="en-US"/>
          </a:p>
        </p:txBody>
      </p:sp>
      <p:sp>
        <p:nvSpPr>
          <p:cNvPr id="7" name="Slide Number Placeholder 6">
            <a:extLst>
              <a:ext uri="{FF2B5EF4-FFF2-40B4-BE49-F238E27FC236}">
                <a16:creationId xmlns:a16="http://schemas.microsoft.com/office/drawing/2014/main" id="{E88D65FD-36EC-F257-5A32-F669FB949AF3}"/>
              </a:ext>
            </a:extLst>
          </p:cNvPr>
          <p:cNvSpPr>
            <a:spLocks noGrp="1"/>
          </p:cNvSpPr>
          <p:nvPr>
            <p:ph type="sldNum" sz="quarter" idx="13"/>
          </p:nvPr>
        </p:nvSpPr>
        <p:spPr/>
        <p:txBody>
          <a:bodyPr/>
          <a:lstStyle/>
          <a:p>
            <a:fld id="{8ABDC324-684B-9C44-A484-D2B69E2467CF}" type="slidenum">
              <a:rPr lang="en-US" smtClean="0"/>
              <a:pPr/>
              <a:t>27</a:t>
            </a:fld>
            <a:endParaRPr lang="en-US"/>
          </a:p>
        </p:txBody>
      </p:sp>
    </p:spTree>
    <p:extLst>
      <p:ext uri="{BB962C8B-B14F-4D97-AF65-F5344CB8AC3E}">
        <p14:creationId xmlns:p14="http://schemas.microsoft.com/office/powerpoint/2010/main" val="2291104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AB99C6-454C-265E-D47C-C81423569CE5}"/>
              </a:ext>
            </a:extLst>
          </p:cNvPr>
          <p:cNvSpPr>
            <a:spLocks noGrp="1"/>
          </p:cNvSpPr>
          <p:nvPr>
            <p:ph type="title"/>
          </p:nvPr>
        </p:nvSpPr>
        <p:spPr>
          <a:xfrm>
            <a:off x="149313" y="53975"/>
            <a:ext cx="8842248" cy="857250"/>
          </a:xfrm>
        </p:spPr>
        <p:txBody>
          <a:bodyPr/>
          <a:lstStyle/>
          <a:p>
            <a:r>
              <a:rPr lang="en-US">
                <a:sym typeface="Calibri"/>
              </a:rPr>
              <a:t>Freshwater Use</a:t>
            </a:r>
            <a:r>
              <a:rPr lang="en-US"/>
              <a:t> </a:t>
            </a:r>
          </a:p>
        </p:txBody>
      </p:sp>
      <p:sp>
        <p:nvSpPr>
          <p:cNvPr id="7" name="Content Placeholder 6">
            <a:extLst>
              <a:ext uri="{FF2B5EF4-FFF2-40B4-BE49-F238E27FC236}">
                <a16:creationId xmlns:a16="http://schemas.microsoft.com/office/drawing/2014/main" id="{3A50B599-0495-7347-89AE-C1C49C424FD5}"/>
              </a:ext>
            </a:extLst>
          </p:cNvPr>
          <p:cNvSpPr>
            <a:spLocks noGrp="1"/>
          </p:cNvSpPr>
          <p:nvPr>
            <p:ph idx="1"/>
          </p:nvPr>
        </p:nvSpPr>
        <p:spPr>
          <a:xfrm>
            <a:off x="149225" y="1200150"/>
            <a:ext cx="2430463" cy="2820725"/>
          </a:xfrm>
        </p:spPr>
        <p:txBody>
          <a:bodyPr/>
          <a:lstStyle/>
          <a:p>
            <a:r>
              <a:rPr lang="en-US"/>
              <a:t>Only 0.5% of all water on Earth is freshwater available for drinking and other uses </a:t>
            </a:r>
          </a:p>
          <a:p>
            <a:r>
              <a:rPr lang="en-US"/>
              <a:t>About 70% of all freshwater we withdraw is for agriculture</a:t>
            </a:r>
          </a:p>
        </p:txBody>
      </p:sp>
      <p:pic>
        <p:nvPicPr>
          <p:cNvPr id="17" name="Google Shape;1949;g2f64ee12c18_0_32" descr="Globe has a large drop of water, a small drop of water, and a barefly visible drop of water.">
            <a:extLst>
              <a:ext uri="{FF2B5EF4-FFF2-40B4-BE49-F238E27FC236}">
                <a16:creationId xmlns:a16="http://schemas.microsoft.com/office/drawing/2014/main" id="{25127DA6-8CE3-0F9F-BBE4-5918BF423675}"/>
              </a:ext>
            </a:extLst>
          </p:cNvPr>
          <p:cNvPicPr preferRelativeResize="0">
            <a:picLocks noGrp="1"/>
          </p:cNvPicPr>
          <p:nvPr>
            <p:ph idx="13"/>
          </p:nvPr>
        </p:nvPicPr>
        <p:blipFill>
          <a:blip r:embed="rId3">
            <a:alphaModFix/>
          </a:blip>
          <a:srcRect l="16088"/>
          <a:stretch>
            <a:fillRect/>
          </a:stretch>
        </p:blipFill>
        <p:spPr>
          <a:xfrm>
            <a:off x="2752725" y="1200150"/>
            <a:ext cx="3233738" cy="2820725"/>
          </a:xfrm>
          <a:prstGeom prst="rect">
            <a:avLst/>
          </a:prstGeom>
          <a:noFill/>
          <a:ln>
            <a:noFill/>
          </a:ln>
        </p:spPr>
      </p:pic>
      <p:pic>
        <p:nvPicPr>
          <p:cNvPr id="21" name="Content Placeholder 20" descr="Arrows pointing to three drops of water.">
            <a:extLst>
              <a:ext uri="{FF2B5EF4-FFF2-40B4-BE49-F238E27FC236}">
                <a16:creationId xmlns:a16="http://schemas.microsoft.com/office/drawing/2014/main" id="{B043BACE-58FA-B95F-A98F-E98DC828365A}"/>
              </a:ext>
            </a:extLst>
          </p:cNvPr>
          <p:cNvPicPr>
            <a:picLocks noGrp="1" noChangeAspect="1"/>
          </p:cNvPicPr>
          <p:nvPr>
            <p:ph idx="12"/>
          </p:nvPr>
        </p:nvPicPr>
        <p:blipFill>
          <a:blip r:embed="rId4"/>
          <a:stretch>
            <a:fillRect/>
          </a:stretch>
        </p:blipFill>
        <p:spPr>
          <a:xfrm>
            <a:off x="6159500" y="1200151"/>
            <a:ext cx="2832100" cy="2820726"/>
          </a:xfrm>
        </p:spPr>
      </p:pic>
      <p:sp>
        <p:nvSpPr>
          <p:cNvPr id="16" name="Content Placeholder 15">
            <a:extLst>
              <a:ext uri="{FF2B5EF4-FFF2-40B4-BE49-F238E27FC236}">
                <a16:creationId xmlns:a16="http://schemas.microsoft.com/office/drawing/2014/main" id="{8CC1605B-D546-65EF-5AD3-C3638A79918A}"/>
              </a:ext>
            </a:extLst>
          </p:cNvPr>
          <p:cNvSpPr>
            <a:spLocks noGrp="1"/>
          </p:cNvSpPr>
          <p:nvPr>
            <p:ph idx="17"/>
          </p:nvPr>
        </p:nvSpPr>
        <p:spPr>
          <a:xfrm>
            <a:off x="149312" y="4792204"/>
            <a:ext cx="8481939" cy="274638"/>
          </a:xfrm>
        </p:spPr>
        <p:txBody>
          <a:bodyPr>
            <a:normAutofit fontScale="55000" lnSpcReduction="20000"/>
          </a:bodyPr>
          <a:lstStyle/>
          <a:p>
            <a:r>
              <a:rPr lang="en-US"/>
              <a:t>Sources: U.S. Geological Survey's (USGS) Water Science School. (2019). How Much Water is There on Earth? Accessed September 19, 2025, from </a:t>
            </a:r>
            <a:r>
              <a:rPr lang="en-US">
                <a:hlinkClick r:id="rId5"/>
              </a:rPr>
              <a:t>https://www.usgs.gov/water-science-school/science/how-much-water-there-earth</a:t>
            </a:r>
            <a:r>
              <a:rPr lang="en-US"/>
              <a:t>; </a:t>
            </a:r>
            <a:r>
              <a:rPr lang="en-US">
                <a:latin typeface="Aptos" panose="020B0004020202020204" pitchFamily="34" charset="0"/>
              </a:rPr>
              <a:t>Falkenmark, M., &amp; Rockström, J. (2013). Balancing water for humans and nature: The new approach in ecohydrology. EarthScan</a:t>
            </a:r>
            <a:r>
              <a:rPr lang="en-US" i="1">
                <a:latin typeface="Aptos" panose="020B0004020202020204" pitchFamily="34" charset="0"/>
              </a:rPr>
              <a:t>.</a:t>
            </a:r>
            <a:r>
              <a:rPr lang="en-US">
                <a:latin typeface="Aptos" panose="020B0004020202020204" pitchFamily="34" charset="0"/>
              </a:rPr>
              <a:t> </a:t>
            </a:r>
            <a:r>
              <a:rPr lang="en-US">
                <a:latin typeface="Aptos" panose="020B0004020202020204" pitchFamily="34" charset="0"/>
                <a:hlinkClick r:id="rId6"/>
              </a:rPr>
              <a:t>https://doi.org/10.4324/9781849770521</a:t>
            </a:r>
            <a:endParaRPr lang="en-US"/>
          </a:p>
          <a:p>
            <a:endParaRPr lang="en-US"/>
          </a:p>
          <a:p>
            <a:r>
              <a:rPr lang="en-US"/>
              <a:t>Image source: Jack Cook, Woods Hole Oceanographic Institution. (2013). </a:t>
            </a:r>
            <a:r>
              <a:rPr lang="en-US" i="1"/>
              <a:t>A Drop in the Ocean</a:t>
            </a:r>
            <a:r>
              <a:rPr lang="en-US"/>
              <a:t>. Accessed September 19, 2024, from</a:t>
            </a:r>
            <a:br>
              <a:rPr lang="en-US"/>
            </a:br>
            <a:r>
              <a:rPr lang="en-US"/>
              <a:t> </a:t>
            </a:r>
            <a:r>
              <a:rPr lang="en-US">
                <a:hlinkClick r:id="rId7"/>
              </a:rPr>
              <a:t>https://www.whoi.edu/ocean-learning-hub/multimedia/a-drop-in-the-ocean/</a:t>
            </a:r>
            <a:r>
              <a:rPr lang="en-US"/>
              <a:t> v</a:t>
            </a:r>
          </a:p>
        </p:txBody>
      </p:sp>
      <p:sp>
        <p:nvSpPr>
          <p:cNvPr id="5" name="Slide Number Placeholder 4">
            <a:extLst>
              <a:ext uri="{FF2B5EF4-FFF2-40B4-BE49-F238E27FC236}">
                <a16:creationId xmlns:a16="http://schemas.microsoft.com/office/drawing/2014/main" id="{8F642D7D-5776-9452-ECF0-D04E5C22E2E1}"/>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28</a:t>
            </a:fld>
            <a:endParaRPr lang="en-US"/>
          </a:p>
        </p:txBody>
      </p:sp>
    </p:spTree>
    <p:extLst>
      <p:ext uri="{BB962C8B-B14F-4D97-AF65-F5344CB8AC3E}">
        <p14:creationId xmlns:p14="http://schemas.microsoft.com/office/powerpoint/2010/main" val="737980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07D5B-7FC0-AB4A-04E3-B9A5DD358B21}"/>
              </a:ext>
            </a:extLst>
          </p:cNvPr>
          <p:cNvSpPr>
            <a:spLocks noGrp="1"/>
          </p:cNvSpPr>
          <p:nvPr>
            <p:ph type="title"/>
          </p:nvPr>
        </p:nvSpPr>
        <p:spPr>
          <a:xfrm>
            <a:off x="149313" y="53975"/>
            <a:ext cx="8842248" cy="857250"/>
          </a:xfrm>
        </p:spPr>
        <p:txBody>
          <a:bodyPr/>
          <a:lstStyle/>
          <a:p>
            <a:r>
              <a:rPr lang="en-US"/>
              <a:t>Eutrophication</a:t>
            </a:r>
          </a:p>
        </p:txBody>
      </p:sp>
      <p:sp>
        <p:nvSpPr>
          <p:cNvPr id="9" name="Content Placeholder 8">
            <a:extLst>
              <a:ext uri="{FF2B5EF4-FFF2-40B4-BE49-F238E27FC236}">
                <a16:creationId xmlns:a16="http://schemas.microsoft.com/office/drawing/2014/main" id="{1BEE09DE-850A-FAC4-94AA-E63A2FBBF216}"/>
              </a:ext>
            </a:extLst>
          </p:cNvPr>
          <p:cNvSpPr>
            <a:spLocks noGrp="1"/>
          </p:cNvSpPr>
          <p:nvPr>
            <p:ph idx="13"/>
          </p:nvPr>
        </p:nvSpPr>
        <p:spPr>
          <a:xfrm>
            <a:off x="149225" y="1200150"/>
            <a:ext cx="4737100" cy="3392488"/>
          </a:xfrm>
        </p:spPr>
        <p:txBody>
          <a:bodyPr/>
          <a:lstStyle/>
          <a:p>
            <a:r>
              <a:rPr lang="en-US"/>
              <a:t>Excess nitrogen and phosphorus fuels an overgrowth of algae, which deplete oxygen in water, killing aquatic life</a:t>
            </a:r>
          </a:p>
          <a:p>
            <a:r>
              <a:rPr lang="en-US"/>
              <a:t>Agriculture in the primary source: </a:t>
            </a:r>
          </a:p>
          <a:p>
            <a:pPr lvl="1"/>
            <a:r>
              <a:rPr lang="en-US"/>
              <a:t>Animal waste</a:t>
            </a:r>
          </a:p>
          <a:p>
            <a:pPr lvl="1"/>
            <a:r>
              <a:rPr lang="en-US"/>
              <a:t>Chemical fertilizers</a:t>
            </a:r>
          </a:p>
          <a:p>
            <a:pPr lvl="1"/>
            <a:r>
              <a:rPr lang="en-US"/>
              <a:t>Pesticides</a:t>
            </a:r>
          </a:p>
        </p:txBody>
      </p:sp>
      <p:pic>
        <p:nvPicPr>
          <p:cNvPr id="22" name="Content Placeholder 21" descr="A map of the United States with an arrow pointing to the Dead Zone by the Mississippi Delta area.">
            <a:extLst>
              <a:ext uri="{FF2B5EF4-FFF2-40B4-BE49-F238E27FC236}">
                <a16:creationId xmlns:a16="http://schemas.microsoft.com/office/drawing/2014/main" id="{ECC6CA47-62A1-59FA-FA5A-C25484EA7135}"/>
              </a:ext>
            </a:extLst>
          </p:cNvPr>
          <p:cNvPicPr>
            <a:picLocks noGrp="1" noChangeAspect="1"/>
          </p:cNvPicPr>
          <p:nvPr>
            <p:ph idx="12"/>
          </p:nvPr>
        </p:nvPicPr>
        <p:blipFill>
          <a:blip r:embed="rId3"/>
          <a:stretch>
            <a:fillRect/>
          </a:stretch>
        </p:blipFill>
        <p:spPr>
          <a:xfrm>
            <a:off x="4963873" y="1201738"/>
            <a:ext cx="4027727" cy="3390900"/>
          </a:xfrm>
        </p:spPr>
      </p:pic>
      <p:sp>
        <p:nvSpPr>
          <p:cNvPr id="20" name="Content Placeholder 19">
            <a:extLst>
              <a:ext uri="{FF2B5EF4-FFF2-40B4-BE49-F238E27FC236}">
                <a16:creationId xmlns:a16="http://schemas.microsoft.com/office/drawing/2014/main" id="{615AABD2-AA5B-B923-FBE3-A890F6F12CB9}"/>
              </a:ext>
            </a:extLst>
          </p:cNvPr>
          <p:cNvSpPr>
            <a:spLocks noGrp="1"/>
          </p:cNvSpPr>
          <p:nvPr>
            <p:ph idx="17"/>
          </p:nvPr>
        </p:nvSpPr>
        <p:spPr>
          <a:xfrm>
            <a:off x="149313" y="4792204"/>
            <a:ext cx="7080827" cy="274638"/>
          </a:xfrm>
        </p:spPr>
        <p:txBody>
          <a:bodyPr/>
          <a:lstStyle/>
          <a:p>
            <a:r>
              <a:rPr lang="en-US"/>
              <a:t>Source: Restore the Mississippi River Delta. (n.d). Explaining the Gulf of Mexico Dead Zone. Accessed September 19, 2025, from </a:t>
            </a:r>
            <a:r>
              <a:rPr lang="en-US">
                <a:hlinkClick r:id="rId4"/>
              </a:rPr>
              <a:t>https://mississippiriverdelta.org/learning/explaining-the-gulf-of-mexico-dead-zone/</a:t>
            </a:r>
            <a:endParaRPr lang="en-US"/>
          </a:p>
        </p:txBody>
      </p:sp>
      <p:sp>
        <p:nvSpPr>
          <p:cNvPr id="7" name="Slide Number Placeholder 6">
            <a:extLst>
              <a:ext uri="{FF2B5EF4-FFF2-40B4-BE49-F238E27FC236}">
                <a16:creationId xmlns:a16="http://schemas.microsoft.com/office/drawing/2014/main" id="{B641BEB0-FEA9-9E03-8694-C40FA8C97EA2}"/>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29</a:t>
            </a:fld>
            <a:endParaRPr lang="en-US"/>
          </a:p>
        </p:txBody>
      </p:sp>
    </p:spTree>
    <p:extLst>
      <p:ext uri="{BB962C8B-B14F-4D97-AF65-F5344CB8AC3E}">
        <p14:creationId xmlns:p14="http://schemas.microsoft.com/office/powerpoint/2010/main" val="3193460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1BA17-FA18-5B1B-6435-E9B48A433141}"/>
              </a:ext>
            </a:extLst>
          </p:cNvPr>
          <p:cNvSpPr>
            <a:spLocks noGrp="1"/>
          </p:cNvSpPr>
          <p:nvPr>
            <p:ph type="title"/>
          </p:nvPr>
        </p:nvSpPr>
        <p:spPr>
          <a:xfrm>
            <a:off x="149313" y="53975"/>
            <a:ext cx="8858161" cy="857250"/>
          </a:xfrm>
        </p:spPr>
        <p:txBody>
          <a:bodyPr/>
          <a:lstStyle/>
          <a:p>
            <a:r>
              <a:rPr lang="en-US"/>
              <a:t>Four Modules</a:t>
            </a:r>
          </a:p>
        </p:txBody>
      </p:sp>
      <p:sp>
        <p:nvSpPr>
          <p:cNvPr id="7" name="Text Placeholder 6">
            <a:extLst>
              <a:ext uri="{FF2B5EF4-FFF2-40B4-BE49-F238E27FC236}">
                <a16:creationId xmlns:a16="http://schemas.microsoft.com/office/drawing/2014/main" id="{39CAFCDC-214D-9307-7DEB-FD39D04D177D}"/>
              </a:ext>
            </a:extLst>
          </p:cNvPr>
          <p:cNvSpPr>
            <a:spLocks noGrp="1"/>
          </p:cNvSpPr>
          <p:nvPr>
            <p:ph type="body" sz="quarter" idx="15"/>
          </p:nvPr>
        </p:nvSpPr>
        <p:spPr>
          <a:xfrm>
            <a:off x="149313" y="1407955"/>
            <a:ext cx="1969263" cy="1266333"/>
          </a:xfrm>
          <a:ln w="28575">
            <a:solidFill>
              <a:srgbClr val="76A04C"/>
            </a:solidFill>
          </a:ln>
        </p:spPr>
        <p:txBody>
          <a:bodyPr anchor="ctr"/>
          <a:lstStyle/>
          <a:p>
            <a:r>
              <a:rPr lang="en-US" sz="2000" b="1"/>
              <a:t>Module 1 </a:t>
            </a:r>
            <a:br>
              <a:rPr lang="en-US" b="1"/>
            </a:br>
            <a:br>
              <a:rPr lang="en-US" b="1"/>
            </a:br>
            <a:r>
              <a:rPr lang="en-US" b="1"/>
              <a:t>Introduction to Sustainable Food Systems</a:t>
            </a:r>
          </a:p>
        </p:txBody>
      </p:sp>
      <p:sp>
        <p:nvSpPr>
          <p:cNvPr id="12" name="Text Placeholder 11">
            <a:extLst>
              <a:ext uri="{FF2B5EF4-FFF2-40B4-BE49-F238E27FC236}">
                <a16:creationId xmlns:a16="http://schemas.microsoft.com/office/drawing/2014/main" id="{2FA443B5-F1F2-F495-4A0B-3BD4DB50FC8A}"/>
              </a:ext>
            </a:extLst>
          </p:cNvPr>
          <p:cNvSpPr>
            <a:spLocks noGrp="1"/>
          </p:cNvSpPr>
          <p:nvPr>
            <p:ph type="body" sz="quarter" idx="26"/>
          </p:nvPr>
        </p:nvSpPr>
        <p:spPr>
          <a:xfrm>
            <a:off x="2441781" y="1407954"/>
            <a:ext cx="1967803" cy="1266333"/>
          </a:xfrm>
          <a:ln w="9525">
            <a:solidFill>
              <a:schemeClr val="bg1">
                <a:lumMod val="65000"/>
              </a:schemeClr>
            </a:solidFill>
          </a:ln>
        </p:spPr>
        <p:txBody>
          <a:bodyPr anchor="ctr"/>
          <a:lstStyle/>
          <a:p>
            <a:r>
              <a:rPr lang="en-US" sz="2000" b="1">
                <a:solidFill>
                  <a:schemeClr val="bg1">
                    <a:lumMod val="65000"/>
                  </a:schemeClr>
                </a:solidFill>
              </a:rPr>
              <a:t>Module 2</a:t>
            </a:r>
            <a:br>
              <a:rPr lang="en-US" b="1">
                <a:solidFill>
                  <a:schemeClr val="bg1">
                    <a:lumMod val="65000"/>
                  </a:schemeClr>
                </a:solidFill>
              </a:rPr>
            </a:br>
            <a:br>
              <a:rPr lang="en-US" b="1">
                <a:solidFill>
                  <a:schemeClr val="bg1">
                    <a:lumMod val="65000"/>
                  </a:schemeClr>
                </a:solidFill>
              </a:rPr>
            </a:br>
            <a:r>
              <a:rPr lang="en-US">
                <a:solidFill>
                  <a:schemeClr val="bg1">
                    <a:lumMod val="65000"/>
                  </a:schemeClr>
                </a:solidFill>
              </a:rPr>
              <a:t>Food Systems </a:t>
            </a:r>
            <a:br>
              <a:rPr lang="en-US">
                <a:solidFill>
                  <a:schemeClr val="bg1">
                    <a:lumMod val="65000"/>
                  </a:schemeClr>
                </a:solidFill>
              </a:rPr>
            </a:br>
            <a:r>
              <a:rPr lang="en-US">
                <a:solidFill>
                  <a:schemeClr val="bg1">
                    <a:lumMod val="65000"/>
                  </a:schemeClr>
                </a:solidFill>
              </a:rPr>
              <a:t>for All</a:t>
            </a:r>
          </a:p>
        </p:txBody>
      </p:sp>
      <p:sp>
        <p:nvSpPr>
          <p:cNvPr id="13" name="Text Placeholder 12">
            <a:extLst>
              <a:ext uri="{FF2B5EF4-FFF2-40B4-BE49-F238E27FC236}">
                <a16:creationId xmlns:a16="http://schemas.microsoft.com/office/drawing/2014/main" id="{5AB07C82-2F9D-F5B0-14FA-905CE984B6D8}"/>
              </a:ext>
            </a:extLst>
          </p:cNvPr>
          <p:cNvSpPr>
            <a:spLocks noGrp="1"/>
          </p:cNvSpPr>
          <p:nvPr>
            <p:ph type="body" sz="quarter" idx="27"/>
          </p:nvPr>
        </p:nvSpPr>
        <p:spPr>
          <a:xfrm>
            <a:off x="4732789" y="1408246"/>
            <a:ext cx="1967803" cy="1266333"/>
          </a:xfrm>
          <a:ln w="9525">
            <a:solidFill>
              <a:schemeClr val="bg1">
                <a:lumMod val="65000"/>
              </a:schemeClr>
            </a:solidFill>
          </a:ln>
        </p:spPr>
        <p:txBody>
          <a:bodyPr anchor="ctr"/>
          <a:lstStyle/>
          <a:p>
            <a:r>
              <a:rPr lang="en-US" sz="2000" b="1">
                <a:solidFill>
                  <a:schemeClr val="bg1">
                    <a:lumMod val="65000"/>
                  </a:schemeClr>
                </a:solidFill>
              </a:rPr>
              <a:t>Module 3 </a:t>
            </a:r>
            <a:br>
              <a:rPr lang="en-US" b="1">
                <a:solidFill>
                  <a:schemeClr val="bg1">
                    <a:lumMod val="65000"/>
                  </a:schemeClr>
                </a:solidFill>
              </a:rPr>
            </a:br>
            <a:br>
              <a:rPr lang="en-US" b="1">
                <a:solidFill>
                  <a:schemeClr val="bg1">
                    <a:lumMod val="65000"/>
                  </a:schemeClr>
                </a:solidFill>
              </a:rPr>
            </a:br>
            <a:r>
              <a:rPr lang="en-US">
                <a:solidFill>
                  <a:schemeClr val="bg1">
                    <a:lumMod val="65000"/>
                  </a:schemeClr>
                </a:solidFill>
              </a:rPr>
              <a:t>Food and </a:t>
            </a:r>
            <a:br>
              <a:rPr lang="en-US">
                <a:solidFill>
                  <a:schemeClr val="bg1">
                    <a:lumMod val="65000"/>
                  </a:schemeClr>
                </a:solidFill>
              </a:rPr>
            </a:br>
            <a:r>
              <a:rPr lang="en-US">
                <a:solidFill>
                  <a:schemeClr val="bg1">
                    <a:lumMod val="65000"/>
                  </a:schemeClr>
                </a:solidFill>
              </a:rPr>
              <a:t>our Climate</a:t>
            </a:r>
            <a:endParaRPr lang="en-US" b="1">
              <a:solidFill>
                <a:schemeClr val="bg1">
                  <a:lumMod val="65000"/>
                </a:schemeClr>
              </a:solidFill>
            </a:endParaRPr>
          </a:p>
        </p:txBody>
      </p:sp>
      <p:sp>
        <p:nvSpPr>
          <p:cNvPr id="14" name="Text Placeholder 13">
            <a:extLst>
              <a:ext uri="{FF2B5EF4-FFF2-40B4-BE49-F238E27FC236}">
                <a16:creationId xmlns:a16="http://schemas.microsoft.com/office/drawing/2014/main" id="{A50301F9-B4D4-45D4-DE5C-7DBD3A553247}"/>
              </a:ext>
            </a:extLst>
          </p:cNvPr>
          <p:cNvSpPr>
            <a:spLocks noGrp="1"/>
          </p:cNvSpPr>
          <p:nvPr>
            <p:ph type="body" sz="quarter" idx="28"/>
          </p:nvPr>
        </p:nvSpPr>
        <p:spPr>
          <a:xfrm>
            <a:off x="7023798" y="1407953"/>
            <a:ext cx="1967802" cy="1266333"/>
          </a:xfrm>
          <a:ln w="9525">
            <a:solidFill>
              <a:schemeClr val="bg1">
                <a:lumMod val="65000"/>
              </a:schemeClr>
            </a:solidFill>
          </a:ln>
        </p:spPr>
        <p:txBody>
          <a:bodyPr anchor="ctr"/>
          <a:lstStyle/>
          <a:p>
            <a:r>
              <a:rPr lang="en-US" sz="2000" b="1">
                <a:solidFill>
                  <a:schemeClr val="bg1">
                    <a:lumMod val="65000"/>
                  </a:schemeClr>
                </a:solidFill>
              </a:rPr>
              <a:t>Module 4</a:t>
            </a:r>
            <a:br>
              <a:rPr lang="en-US" b="1">
                <a:solidFill>
                  <a:schemeClr val="bg1">
                    <a:lumMod val="65000"/>
                  </a:schemeClr>
                </a:solidFill>
              </a:rPr>
            </a:br>
            <a:br>
              <a:rPr lang="en-US" b="1">
                <a:solidFill>
                  <a:schemeClr val="bg1">
                    <a:lumMod val="65000"/>
                  </a:schemeClr>
                </a:solidFill>
              </a:rPr>
            </a:br>
            <a:r>
              <a:rPr lang="en-US">
                <a:solidFill>
                  <a:schemeClr val="bg1">
                    <a:lumMod val="65000"/>
                  </a:schemeClr>
                </a:solidFill>
              </a:rPr>
              <a:t>Aquatic Foods, Nutrition, and Sustainability</a:t>
            </a:r>
          </a:p>
        </p:txBody>
      </p:sp>
      <p:sp>
        <p:nvSpPr>
          <p:cNvPr id="36" name="Content Placeholder 35">
            <a:extLst>
              <a:ext uri="{FF2B5EF4-FFF2-40B4-BE49-F238E27FC236}">
                <a16:creationId xmlns:a16="http://schemas.microsoft.com/office/drawing/2014/main" id="{52D4A810-0C8B-6B13-02B8-FDBD3995B70A}"/>
              </a:ext>
            </a:extLst>
          </p:cNvPr>
          <p:cNvSpPr>
            <a:spLocks noGrp="1"/>
          </p:cNvSpPr>
          <p:nvPr>
            <p:ph idx="25"/>
          </p:nvPr>
        </p:nvSpPr>
        <p:spPr/>
        <p:txBody>
          <a:bodyPr/>
          <a:lstStyle/>
          <a:p>
            <a:endParaRPr lang="en-US"/>
          </a:p>
        </p:txBody>
      </p:sp>
      <p:sp>
        <p:nvSpPr>
          <p:cNvPr id="5" name="Slide Number Placeholder 4">
            <a:extLst>
              <a:ext uri="{FF2B5EF4-FFF2-40B4-BE49-F238E27FC236}">
                <a16:creationId xmlns:a16="http://schemas.microsoft.com/office/drawing/2014/main" id="{CFAF0FC1-8EDA-485E-CC78-C4D744D08C74}"/>
              </a:ext>
            </a:extLst>
          </p:cNvPr>
          <p:cNvSpPr>
            <a:spLocks noGrp="1"/>
          </p:cNvSpPr>
          <p:nvPr>
            <p:ph type="sldNum" sz="quarter" idx="24"/>
          </p:nvPr>
        </p:nvSpPr>
        <p:spPr>
          <a:xfrm>
            <a:off x="8342334" y="4809744"/>
            <a:ext cx="649266" cy="274637"/>
          </a:xfrm>
        </p:spPr>
        <p:txBody>
          <a:bodyPr/>
          <a:lstStyle/>
          <a:p>
            <a:fld id="{8ABDC324-684B-9C44-A484-D2B69E2467CF}" type="slidenum">
              <a:rPr lang="en-US" smtClean="0"/>
              <a:pPr/>
              <a:t>3</a:t>
            </a:fld>
            <a:endParaRPr lang="en-US"/>
          </a:p>
        </p:txBody>
      </p:sp>
    </p:spTree>
    <p:extLst>
      <p:ext uri="{BB962C8B-B14F-4D97-AF65-F5344CB8AC3E}">
        <p14:creationId xmlns:p14="http://schemas.microsoft.com/office/powerpoint/2010/main" val="211128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DE25E-4813-DB7E-EEA3-C51DCA1D23D9}"/>
              </a:ext>
            </a:extLst>
          </p:cNvPr>
          <p:cNvSpPr>
            <a:spLocks noGrp="1"/>
          </p:cNvSpPr>
          <p:nvPr>
            <p:ph type="title"/>
          </p:nvPr>
        </p:nvSpPr>
        <p:spPr>
          <a:xfrm>
            <a:off x="149313" y="53975"/>
            <a:ext cx="8842248" cy="857250"/>
          </a:xfrm>
        </p:spPr>
        <p:txBody>
          <a:bodyPr/>
          <a:lstStyle/>
          <a:p>
            <a:r>
              <a:rPr lang="en-US"/>
              <a:t>Biodiversity</a:t>
            </a:r>
          </a:p>
        </p:txBody>
      </p:sp>
      <p:sp>
        <p:nvSpPr>
          <p:cNvPr id="8" name="Content Placeholder 7">
            <a:extLst>
              <a:ext uri="{FF2B5EF4-FFF2-40B4-BE49-F238E27FC236}">
                <a16:creationId xmlns:a16="http://schemas.microsoft.com/office/drawing/2014/main" id="{8B866704-F776-035F-B66A-21849B1DF3EC}"/>
              </a:ext>
            </a:extLst>
          </p:cNvPr>
          <p:cNvSpPr>
            <a:spLocks noGrp="1"/>
          </p:cNvSpPr>
          <p:nvPr>
            <p:ph idx="13"/>
          </p:nvPr>
        </p:nvSpPr>
        <p:spPr>
          <a:xfrm>
            <a:off x="732823" y="1200928"/>
            <a:ext cx="3215723" cy="3392424"/>
          </a:xfrm>
        </p:spPr>
        <p:txBody>
          <a:bodyPr/>
          <a:lstStyle/>
          <a:p>
            <a:r>
              <a:rPr lang="en-US" sz="1800"/>
              <a:t>The variability among living organisms from all sources including terrestrial and aquatic ecosystems and the ecological complexes of which they are a part. </a:t>
            </a:r>
          </a:p>
          <a:p>
            <a:pPr algn="r"/>
            <a:r>
              <a:rPr lang="en-US" sz="1800"/>
              <a:t>—</a:t>
            </a:r>
            <a:r>
              <a:rPr lang="en-US" sz="1800">
                <a:hlinkClick r:id="rId3"/>
              </a:rPr>
              <a:t>Convention on Biodiversity</a:t>
            </a:r>
            <a:endParaRPr lang="en-US" sz="1800"/>
          </a:p>
        </p:txBody>
      </p:sp>
      <p:sp>
        <p:nvSpPr>
          <p:cNvPr id="38" name="Content Placeholder 37">
            <a:extLst>
              <a:ext uri="{FF2B5EF4-FFF2-40B4-BE49-F238E27FC236}">
                <a16:creationId xmlns:a16="http://schemas.microsoft.com/office/drawing/2014/main" id="{264EED0F-F736-A75D-59EE-A66833B69D8F}"/>
              </a:ext>
            </a:extLst>
          </p:cNvPr>
          <p:cNvSpPr>
            <a:spLocks noGrp="1"/>
          </p:cNvSpPr>
          <p:nvPr>
            <p:ph idx="12"/>
          </p:nvPr>
        </p:nvSpPr>
        <p:spPr/>
        <p:txBody>
          <a:bodyPr anchor="ctr"/>
          <a:lstStyle/>
          <a:p>
            <a:r>
              <a:rPr lang="en-US">
                <a:solidFill>
                  <a:schemeClr val="tx1">
                    <a:lumMod val="85000"/>
                    <a:lumOff val="15000"/>
                  </a:schemeClr>
                </a:solidFill>
              </a:rPr>
              <a:t>Supports ecosystems services essential to food production (soil, pollination, etc.)</a:t>
            </a:r>
          </a:p>
          <a:p>
            <a:r>
              <a:rPr lang="en-US">
                <a:solidFill>
                  <a:schemeClr val="tx1">
                    <a:lumMod val="85000"/>
                    <a:lumOff val="15000"/>
                  </a:schemeClr>
                </a:solidFill>
              </a:rPr>
              <a:t>Protects food systems from climate change, extreme weather, pests, and diseases</a:t>
            </a:r>
          </a:p>
          <a:p>
            <a:r>
              <a:rPr lang="en-US">
                <a:solidFill>
                  <a:srgbClr val="1E1E1E"/>
                </a:solidFill>
              </a:rPr>
              <a:t>The global food system is the primary driver of biodiversity loss </a:t>
            </a:r>
            <a:endParaRPr lang="en-US">
              <a:solidFill>
                <a:schemeClr val="tx1">
                  <a:lumMod val="85000"/>
                  <a:lumOff val="15000"/>
                </a:schemeClr>
              </a:solidFill>
            </a:endParaRPr>
          </a:p>
        </p:txBody>
      </p:sp>
      <p:sp>
        <p:nvSpPr>
          <p:cNvPr id="39" name="Content Placeholder 38">
            <a:extLst>
              <a:ext uri="{FF2B5EF4-FFF2-40B4-BE49-F238E27FC236}">
                <a16:creationId xmlns:a16="http://schemas.microsoft.com/office/drawing/2014/main" id="{53CD3446-900C-BE14-D464-6D6A53B7F8ED}"/>
              </a:ext>
            </a:extLst>
          </p:cNvPr>
          <p:cNvSpPr>
            <a:spLocks noGrp="1"/>
          </p:cNvSpPr>
          <p:nvPr>
            <p:ph idx="17"/>
          </p:nvPr>
        </p:nvSpPr>
        <p:spPr>
          <a:xfrm>
            <a:off x="149313" y="4792204"/>
            <a:ext cx="8432712" cy="274638"/>
          </a:xfrm>
        </p:spPr>
        <p:txBody>
          <a:bodyPr/>
          <a:lstStyle/>
          <a:p>
            <a:pPr lvl="0"/>
            <a:r>
              <a:rPr lang="en-US">
                <a:sym typeface="Arial"/>
              </a:rPr>
              <a:t>Sources: Secretariat of the Convention on Biological Diversity. (2006). Article 2. Use of Terms. In </a:t>
            </a:r>
            <a:r>
              <a:rPr lang="en-US" i="1">
                <a:sym typeface="Arial"/>
              </a:rPr>
              <a:t>Convention on Biological Diversity.</a:t>
            </a:r>
            <a:r>
              <a:rPr lang="en-US">
                <a:sym typeface="Arial"/>
              </a:rPr>
              <a:t> </a:t>
            </a:r>
            <a:r>
              <a:rPr lang="en-US">
                <a:sym typeface="Arial"/>
                <a:hlinkClick r:id="rId4"/>
              </a:rPr>
              <a:t>https://www.cbd.int/convention/articles?a=cbd-02</a:t>
            </a:r>
            <a:r>
              <a:rPr lang="en-US">
                <a:sym typeface="Arial"/>
              </a:rPr>
              <a:t>; FAO, IFAD, UNICEF, WFP, &amp; WHO. (2021). </a:t>
            </a:r>
            <a:r>
              <a:rPr lang="en-US" i="1">
                <a:sym typeface="Arial"/>
              </a:rPr>
              <a:t>In Brief: The State of Food Security and Nutrition in the World 2021. ​</a:t>
            </a:r>
            <a:r>
              <a:rPr lang="en-US">
                <a:sym typeface="Arial"/>
                <a:hlinkClick r:id="rId5"/>
              </a:rPr>
              <a:t>https://doi.org/10.4060/cb5409en</a:t>
            </a:r>
            <a:endParaRPr lang="en-US">
              <a:sym typeface="Arial"/>
            </a:endParaRPr>
          </a:p>
        </p:txBody>
      </p:sp>
      <p:sp>
        <p:nvSpPr>
          <p:cNvPr id="6" name="Slide Number Placeholder 5">
            <a:extLst>
              <a:ext uri="{FF2B5EF4-FFF2-40B4-BE49-F238E27FC236}">
                <a16:creationId xmlns:a16="http://schemas.microsoft.com/office/drawing/2014/main" id="{44F3D6E5-28FF-C00D-E8CA-D83E144A24C9}"/>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30</a:t>
            </a:fld>
            <a:endParaRPr lang="en-US"/>
          </a:p>
        </p:txBody>
      </p:sp>
    </p:spTree>
    <p:extLst>
      <p:ext uri="{BB962C8B-B14F-4D97-AF65-F5344CB8AC3E}">
        <p14:creationId xmlns:p14="http://schemas.microsoft.com/office/powerpoint/2010/main" val="933152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0AB7F53D-0932-11E2-7435-726AB4FF2339}"/>
              </a:ext>
            </a:extLst>
          </p:cNvPr>
          <p:cNvSpPr>
            <a:spLocks noGrp="1"/>
          </p:cNvSpPr>
          <p:nvPr>
            <p:ph type="title"/>
          </p:nvPr>
        </p:nvSpPr>
        <p:spPr>
          <a:xfrm>
            <a:off x="149313" y="53975"/>
            <a:ext cx="8842248" cy="857250"/>
          </a:xfrm>
        </p:spPr>
        <p:txBody>
          <a:bodyPr/>
          <a:lstStyle/>
          <a:p>
            <a:r>
              <a:rPr lang="en-US"/>
              <a:t>Diverse Diets are Healthy Diets</a:t>
            </a:r>
          </a:p>
        </p:txBody>
      </p:sp>
      <p:sp>
        <p:nvSpPr>
          <p:cNvPr id="29" name="Content Placeholder 28">
            <a:extLst>
              <a:ext uri="{FF2B5EF4-FFF2-40B4-BE49-F238E27FC236}">
                <a16:creationId xmlns:a16="http://schemas.microsoft.com/office/drawing/2014/main" id="{09711796-905A-6DF2-AC6B-B39CB0DE517D}"/>
              </a:ext>
            </a:extLst>
          </p:cNvPr>
          <p:cNvSpPr>
            <a:spLocks noGrp="1"/>
          </p:cNvSpPr>
          <p:nvPr>
            <p:ph idx="13"/>
          </p:nvPr>
        </p:nvSpPr>
        <p:spPr>
          <a:xfrm>
            <a:off x="149225" y="1200150"/>
            <a:ext cx="5165725" cy="3392488"/>
          </a:xfrm>
        </p:spPr>
        <p:txBody>
          <a:bodyPr/>
          <a:lstStyle/>
          <a:p>
            <a:r>
              <a:rPr lang="en-US"/>
              <a:t>Of the 300,000 known edible plant species, only </a:t>
            </a:r>
            <a:br>
              <a:rPr lang="en-US"/>
            </a:br>
            <a:r>
              <a:rPr lang="en-US"/>
              <a:t>150–200 are used by humans</a:t>
            </a:r>
          </a:p>
          <a:p>
            <a:r>
              <a:rPr lang="en-US"/>
              <a:t>Only three of these crops provide more than half of calorie needs</a:t>
            </a:r>
          </a:p>
          <a:p>
            <a:r>
              <a:rPr lang="en-US"/>
              <a:t>Today, 75% of the world’s food is generated from only 12 plants and five animal species</a:t>
            </a:r>
          </a:p>
        </p:txBody>
      </p:sp>
      <p:pic>
        <p:nvPicPr>
          <p:cNvPr id="41" name="Content Placeholder 40" descr="Plate of cooked vegetables.">
            <a:extLst>
              <a:ext uri="{FF2B5EF4-FFF2-40B4-BE49-F238E27FC236}">
                <a16:creationId xmlns:a16="http://schemas.microsoft.com/office/drawing/2014/main" id="{B2DBF5D0-426F-E549-A27F-816B8ED84C6A}"/>
              </a:ext>
            </a:extLst>
          </p:cNvPr>
          <p:cNvPicPr>
            <a:picLocks noGrp="1" noChangeAspect="1"/>
          </p:cNvPicPr>
          <p:nvPr>
            <p:ph idx="12"/>
          </p:nvPr>
        </p:nvPicPr>
        <p:blipFill>
          <a:blip r:embed="rId3"/>
          <a:srcRect l="16419" r="13371"/>
          <a:stretch/>
        </p:blipFill>
        <p:spPr>
          <a:xfrm>
            <a:off x="5420474" y="1201738"/>
            <a:ext cx="3571126" cy="3390900"/>
          </a:xfrm>
          <a:ln w="76200">
            <a:noFill/>
          </a:ln>
        </p:spPr>
      </p:pic>
      <p:sp>
        <p:nvSpPr>
          <p:cNvPr id="40" name="Content Placeholder 39">
            <a:extLst>
              <a:ext uri="{FF2B5EF4-FFF2-40B4-BE49-F238E27FC236}">
                <a16:creationId xmlns:a16="http://schemas.microsoft.com/office/drawing/2014/main" id="{E91355CF-A295-BAC7-5067-0036BC5B54C9}"/>
              </a:ext>
            </a:extLst>
          </p:cNvPr>
          <p:cNvSpPr>
            <a:spLocks noGrp="1"/>
          </p:cNvSpPr>
          <p:nvPr>
            <p:ph idx="17"/>
          </p:nvPr>
        </p:nvSpPr>
        <p:spPr>
          <a:xfrm>
            <a:off x="149313" y="4792204"/>
            <a:ext cx="8447176" cy="274638"/>
          </a:xfrm>
        </p:spPr>
        <p:txBody>
          <a:bodyPr>
            <a:normAutofit fontScale="92500" lnSpcReduction="20000"/>
          </a:bodyPr>
          <a:lstStyle/>
          <a:p>
            <a:pPr lvl="0"/>
            <a:r>
              <a:rPr lang="en-US">
                <a:sym typeface="Arial"/>
              </a:rPr>
              <a:t>Sources: Lachat, C., Raneri, J., Walker Smith, K., Kolsteren, P., Van Damme, P., Verzelen, K., Penafiel, D., Vanhove, W., &amp; Kennedy, G. (2018). Dietary species richness as a measure of food biodiversity and nutritional quality of diets. </a:t>
            </a:r>
            <a:r>
              <a:rPr lang="en-US" i="1">
                <a:sym typeface="Arial"/>
              </a:rPr>
              <a:t>PNAS, 115</a:t>
            </a:r>
            <a:r>
              <a:rPr lang="en-US">
                <a:sym typeface="Arial"/>
              </a:rPr>
              <a:t>(1), 127–132. </a:t>
            </a:r>
            <a:r>
              <a:rPr lang="en-US">
                <a:sym typeface="Arial"/>
                <a:hlinkClick r:id="rId4"/>
              </a:rPr>
              <a:t>https://doi.org/10.1073/pnas.1709194115</a:t>
            </a:r>
            <a:r>
              <a:rPr lang="en-US">
                <a:sym typeface="Arial"/>
              </a:rPr>
              <a:t>; </a:t>
            </a:r>
            <a:r>
              <a:rPr lang="en-US"/>
              <a:t>FAO, IFAD, UNICEF, WFP, &amp; WHO. (2021</a:t>
            </a:r>
            <a:r>
              <a:rPr lang="en-US" i="1"/>
              <a:t>). The State of Food Security and Nutrition in the World 2021: Transforming food systems for food security, improved nutrition and affordable healthy diets for all.</a:t>
            </a:r>
            <a:r>
              <a:rPr lang="en-US"/>
              <a:t> FAO. </a:t>
            </a:r>
            <a:r>
              <a:rPr lang="en-US">
                <a:hlinkClick r:id="rId5"/>
              </a:rPr>
              <a:t>https://doi.org/10.4060/cb4474en</a:t>
            </a:r>
            <a:r>
              <a:rPr lang="en-US"/>
              <a:t>; Image source: Microsoft Office stock photo.</a:t>
            </a:r>
          </a:p>
        </p:txBody>
      </p:sp>
      <p:sp>
        <p:nvSpPr>
          <p:cNvPr id="6" name="Slide Number Placeholder 5">
            <a:extLst>
              <a:ext uri="{FF2B5EF4-FFF2-40B4-BE49-F238E27FC236}">
                <a16:creationId xmlns:a16="http://schemas.microsoft.com/office/drawing/2014/main" id="{005B49E6-B4ED-9383-80A7-6F9E6E5A43F5}"/>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31</a:t>
            </a:fld>
            <a:endParaRPr lang="en-US"/>
          </a:p>
        </p:txBody>
      </p:sp>
    </p:spTree>
    <p:extLst>
      <p:ext uri="{BB962C8B-B14F-4D97-AF65-F5344CB8AC3E}">
        <p14:creationId xmlns:p14="http://schemas.microsoft.com/office/powerpoint/2010/main" val="2513639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021B2B-DEBC-B0FC-49B2-4E55B0D5B5D4}"/>
              </a:ext>
            </a:extLst>
          </p:cNvPr>
          <p:cNvSpPr>
            <a:spLocks noGrp="1"/>
          </p:cNvSpPr>
          <p:nvPr>
            <p:ph type="title"/>
          </p:nvPr>
        </p:nvSpPr>
        <p:spPr>
          <a:xfrm>
            <a:off x="149313" y="53975"/>
            <a:ext cx="8842287" cy="857250"/>
          </a:xfrm>
        </p:spPr>
        <p:txBody>
          <a:bodyPr/>
          <a:lstStyle/>
          <a:p>
            <a:r>
              <a:rPr lang="en-GB" altLang="x-none"/>
              <a:t>Association: Nutritional Quality, Number of Plant Species Eaten</a:t>
            </a:r>
            <a:endParaRPr lang="en-US"/>
          </a:p>
        </p:txBody>
      </p:sp>
      <p:sp>
        <p:nvSpPr>
          <p:cNvPr id="11" name="Text Placeholder 10">
            <a:extLst>
              <a:ext uri="{FF2B5EF4-FFF2-40B4-BE49-F238E27FC236}">
                <a16:creationId xmlns:a16="http://schemas.microsoft.com/office/drawing/2014/main" id="{7AB1FA4D-4C1A-14D8-2B25-86D6EFCBD390}"/>
              </a:ext>
            </a:extLst>
          </p:cNvPr>
          <p:cNvSpPr>
            <a:spLocks noGrp="1"/>
          </p:cNvSpPr>
          <p:nvPr>
            <p:ph type="body" sz="quarter" idx="17"/>
          </p:nvPr>
        </p:nvSpPr>
        <p:spPr>
          <a:xfrm>
            <a:off x="149313" y="1200150"/>
            <a:ext cx="8842286" cy="450850"/>
          </a:xfrm>
        </p:spPr>
        <p:txBody>
          <a:bodyPr/>
          <a:lstStyle/>
          <a:p>
            <a:r>
              <a:rPr lang="en-GB" altLang="x-none" b="1"/>
              <a:t>Association of mean adequacy ratio (MAR) with species richness (SR) </a:t>
            </a:r>
            <a:br>
              <a:rPr lang="en-GB" altLang="x-none" b="1"/>
            </a:br>
            <a:r>
              <a:rPr lang="en-GB" altLang="x-none" b="1"/>
              <a:t>for 6,226 women and children in seven countries (wet and dry season combined)</a:t>
            </a:r>
            <a:endParaRPr lang="en-US" b="1"/>
          </a:p>
        </p:txBody>
      </p:sp>
      <p:pic>
        <p:nvPicPr>
          <p:cNvPr id="13" name="Content Placeholder 12" descr="Horizonal line chart, Association of MAR with SR for 6,226 women and children in seven countries (wet and dry season combined). DR, Democratic Republic. Key points are discussed in audio/transcript.">
            <a:extLst>
              <a:ext uri="{FF2B5EF4-FFF2-40B4-BE49-F238E27FC236}">
                <a16:creationId xmlns:a16="http://schemas.microsoft.com/office/drawing/2014/main" id="{501BCB8D-AE28-75AB-51CF-A3AB712672E6}"/>
              </a:ext>
            </a:extLst>
          </p:cNvPr>
          <p:cNvPicPr>
            <a:picLocks noGrp="1" noChangeAspect="1"/>
          </p:cNvPicPr>
          <p:nvPr>
            <p:ph idx="13"/>
          </p:nvPr>
        </p:nvPicPr>
        <p:blipFill>
          <a:blip r:embed="rId3"/>
          <a:stretch>
            <a:fillRect/>
          </a:stretch>
        </p:blipFill>
        <p:spPr>
          <a:xfrm>
            <a:off x="1421300" y="1828800"/>
            <a:ext cx="6298224" cy="2667000"/>
          </a:xfrm>
        </p:spPr>
      </p:pic>
      <p:sp>
        <p:nvSpPr>
          <p:cNvPr id="23" name="Content Placeholder 22">
            <a:extLst>
              <a:ext uri="{FF2B5EF4-FFF2-40B4-BE49-F238E27FC236}">
                <a16:creationId xmlns:a16="http://schemas.microsoft.com/office/drawing/2014/main" id="{B40AB40B-2F87-666B-F28F-BCBCDB99CE07}"/>
              </a:ext>
            </a:extLst>
          </p:cNvPr>
          <p:cNvSpPr>
            <a:spLocks noGrp="1"/>
          </p:cNvSpPr>
          <p:nvPr>
            <p:ph idx="12"/>
          </p:nvPr>
        </p:nvSpPr>
        <p:spPr/>
        <p:txBody>
          <a:bodyPr>
            <a:normAutofit fontScale="92500" lnSpcReduction="20000"/>
          </a:bodyPr>
          <a:lstStyle/>
          <a:p>
            <a:r>
              <a:rPr lang="en-US">
                <a:sym typeface="Arial"/>
              </a:rPr>
              <a:t>Image source: Lachat, C., Raneri, J., Walker Smith, K., Kolsteren, P., Van Damme, P., Verzelen, K., Penafiel, D., Vanhove, W., &amp; Kennedy, G. (2018). Dietary species richness as a measure of food biodiversity and nutritional quality of diets</a:t>
            </a:r>
            <a:r>
              <a:rPr lang="en-US" i="1">
                <a:sym typeface="Arial"/>
              </a:rPr>
              <a:t>. Figure 3, Association of MAR with SR for 6,226 women and children in seven countries (wet and dry season combined). </a:t>
            </a:r>
            <a:r>
              <a:rPr lang="en-US">
                <a:sym typeface="Arial"/>
              </a:rPr>
              <a:t>[Chart].  </a:t>
            </a:r>
            <a:r>
              <a:rPr lang="en-US" i="1">
                <a:sym typeface="Arial"/>
              </a:rPr>
              <a:t>PNAS, 115(1</a:t>
            </a:r>
            <a:r>
              <a:rPr lang="en-US">
                <a:sym typeface="Arial"/>
              </a:rPr>
              <a:t>), 127–132. </a:t>
            </a:r>
            <a:r>
              <a:rPr lang="en-US">
                <a:sym typeface="Arial"/>
                <a:hlinkClick r:id="rId4"/>
              </a:rPr>
              <a:t>https://doi.org/10.1073/pnas.1709194115</a:t>
            </a:r>
            <a:endParaRPr lang="en-US">
              <a:sym typeface="Arial"/>
            </a:endParaRPr>
          </a:p>
        </p:txBody>
      </p:sp>
      <p:sp>
        <p:nvSpPr>
          <p:cNvPr id="7" name="Slide Number Placeholder 6">
            <a:extLst>
              <a:ext uri="{FF2B5EF4-FFF2-40B4-BE49-F238E27FC236}">
                <a16:creationId xmlns:a16="http://schemas.microsoft.com/office/drawing/2014/main" id="{9BFC4B8D-F8F0-271E-4E5B-DF2E0370C350}"/>
              </a:ext>
            </a:extLst>
          </p:cNvPr>
          <p:cNvSpPr>
            <a:spLocks noGrp="1"/>
          </p:cNvSpPr>
          <p:nvPr>
            <p:ph type="sldNum" sz="quarter" idx="15"/>
          </p:nvPr>
        </p:nvSpPr>
        <p:spPr>
          <a:xfrm>
            <a:off x="8342334" y="4809744"/>
            <a:ext cx="649266" cy="274637"/>
          </a:xfrm>
        </p:spPr>
        <p:txBody>
          <a:bodyPr/>
          <a:lstStyle/>
          <a:p>
            <a:fld id="{8ABDC324-684B-9C44-A484-D2B69E2467CF}" type="slidenum">
              <a:rPr lang="en-US" smtClean="0"/>
              <a:pPr/>
              <a:t>32</a:t>
            </a:fld>
            <a:endParaRPr lang="en-US"/>
          </a:p>
        </p:txBody>
      </p:sp>
    </p:spTree>
    <p:extLst>
      <p:ext uri="{BB962C8B-B14F-4D97-AF65-F5344CB8AC3E}">
        <p14:creationId xmlns:p14="http://schemas.microsoft.com/office/powerpoint/2010/main" val="3831646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E5414FB-B223-5FA2-C399-46CA086CCDB1}"/>
              </a:ext>
            </a:extLst>
          </p:cNvPr>
          <p:cNvSpPr>
            <a:spLocks noGrp="1"/>
          </p:cNvSpPr>
          <p:nvPr>
            <p:ph type="title"/>
          </p:nvPr>
        </p:nvSpPr>
        <p:spPr/>
        <p:txBody>
          <a:bodyPr/>
          <a:lstStyle/>
          <a:p>
            <a:r>
              <a:rPr lang="en-US"/>
              <a:t>Wasted Food = Wasted Resources</a:t>
            </a:r>
          </a:p>
        </p:txBody>
      </p:sp>
      <p:sp>
        <p:nvSpPr>
          <p:cNvPr id="13" name="Content Placeholder 12">
            <a:extLst>
              <a:ext uri="{FF2B5EF4-FFF2-40B4-BE49-F238E27FC236}">
                <a16:creationId xmlns:a16="http://schemas.microsoft.com/office/drawing/2014/main" id="{773C5DDF-3779-B903-670E-9548717245F1}"/>
              </a:ext>
            </a:extLst>
          </p:cNvPr>
          <p:cNvSpPr>
            <a:spLocks noGrp="1"/>
          </p:cNvSpPr>
          <p:nvPr>
            <p:ph idx="1"/>
          </p:nvPr>
        </p:nvSpPr>
        <p:spPr>
          <a:xfrm>
            <a:off x="149314" y="1200151"/>
            <a:ext cx="6219118" cy="3390899"/>
          </a:xfrm>
        </p:spPr>
        <p:txBody>
          <a:bodyPr/>
          <a:lstStyle/>
          <a:p>
            <a:r>
              <a:rPr lang="en-US"/>
              <a:t>Globally: 31–40%</a:t>
            </a:r>
          </a:p>
          <a:p>
            <a:r>
              <a:rPr lang="en-US"/>
              <a:t>United States: approximately 38%</a:t>
            </a:r>
          </a:p>
          <a:p>
            <a:r>
              <a:rPr lang="en-US"/>
              <a:t>Environmental impacts (US data)</a:t>
            </a:r>
          </a:p>
          <a:p>
            <a:pPr lvl="1"/>
            <a:r>
              <a:rPr lang="en-US"/>
              <a:t>22% of freshwater consumption </a:t>
            </a:r>
          </a:p>
          <a:p>
            <a:pPr lvl="1"/>
            <a:r>
              <a:rPr lang="en-US"/>
              <a:t>16% of cropland </a:t>
            </a:r>
          </a:p>
          <a:p>
            <a:pPr lvl="1"/>
            <a:r>
              <a:rPr lang="en-US"/>
              <a:t>6% of greenhouse gas (GHG) emissions</a:t>
            </a:r>
          </a:p>
          <a:p>
            <a:pPr lvl="1"/>
            <a:r>
              <a:rPr lang="en-US"/>
              <a:t>Largest component of municipal solid waste</a:t>
            </a:r>
          </a:p>
          <a:p>
            <a:r>
              <a:rPr lang="en-US"/>
              <a:t>Increased 50% in the US since the 1970s</a:t>
            </a:r>
          </a:p>
        </p:txBody>
      </p:sp>
      <p:pic>
        <p:nvPicPr>
          <p:cNvPr id="17" name="Content Placeholder 16">
            <a:extLst>
              <a:ext uri="{FF2B5EF4-FFF2-40B4-BE49-F238E27FC236}">
                <a16:creationId xmlns:a16="http://schemas.microsoft.com/office/drawing/2014/main" id="{D04F78BD-08AD-5243-0479-40DFF272CEF9}"/>
              </a:ext>
              <a:ext uri="{C183D7F6-B498-43B3-948B-1728B52AA6E4}">
                <adec:decorative xmlns:adec="http://schemas.microsoft.com/office/drawing/2017/decorative" val="1"/>
              </a:ext>
            </a:extLst>
          </p:cNvPr>
          <p:cNvPicPr>
            <a:picLocks noGrp="1" noChangeAspect="1"/>
          </p:cNvPicPr>
          <p:nvPr>
            <p:ph idx="14"/>
          </p:nvPr>
        </p:nvPicPr>
        <p:blipFill>
          <a:blip r:embed="rId3"/>
          <a:stretch>
            <a:fillRect/>
          </a:stretch>
        </p:blipFill>
        <p:spPr>
          <a:xfrm>
            <a:off x="6487408" y="1200150"/>
            <a:ext cx="2504192" cy="1665288"/>
          </a:xfrm>
          <a:prstGeom prst="rect">
            <a:avLst/>
          </a:prstGeom>
        </p:spPr>
      </p:pic>
      <p:pic>
        <p:nvPicPr>
          <p:cNvPr id="18" name="Content Placeholder 17">
            <a:extLst>
              <a:ext uri="{FF2B5EF4-FFF2-40B4-BE49-F238E27FC236}">
                <a16:creationId xmlns:a16="http://schemas.microsoft.com/office/drawing/2014/main" id="{0A01AE93-DB92-D73F-1E9A-0A5D26FED9A6}"/>
              </a:ext>
              <a:ext uri="{C183D7F6-B498-43B3-948B-1728B52AA6E4}">
                <adec:decorative xmlns:adec="http://schemas.microsoft.com/office/drawing/2017/decorative" val="1"/>
              </a:ext>
            </a:extLst>
          </p:cNvPr>
          <p:cNvPicPr>
            <a:picLocks noGrp="1" noChangeAspect="1"/>
          </p:cNvPicPr>
          <p:nvPr>
            <p:ph idx="12"/>
          </p:nvPr>
        </p:nvPicPr>
        <p:blipFill>
          <a:blip r:embed="rId4"/>
          <a:stretch>
            <a:fillRect/>
          </a:stretch>
        </p:blipFill>
        <p:spPr>
          <a:xfrm>
            <a:off x="6487409" y="2925763"/>
            <a:ext cx="2504190" cy="1665287"/>
          </a:xfrm>
          <a:prstGeom prst="rect">
            <a:avLst/>
          </a:prstGeom>
        </p:spPr>
      </p:pic>
      <p:sp>
        <p:nvSpPr>
          <p:cNvPr id="16" name="Content Placeholder 15">
            <a:extLst>
              <a:ext uri="{FF2B5EF4-FFF2-40B4-BE49-F238E27FC236}">
                <a16:creationId xmlns:a16="http://schemas.microsoft.com/office/drawing/2014/main" id="{4591BCF0-D34E-0BFC-328A-BCD450B53B8D}"/>
              </a:ext>
            </a:extLst>
          </p:cNvPr>
          <p:cNvSpPr>
            <a:spLocks noGrp="1"/>
          </p:cNvSpPr>
          <p:nvPr>
            <p:ph idx="18"/>
          </p:nvPr>
        </p:nvSpPr>
        <p:spPr/>
        <p:txBody>
          <a:bodyPr/>
          <a:lstStyle/>
          <a:p>
            <a:r>
              <a:rPr lang="en-US"/>
              <a:t>Source: United Nations Environment Programme. (2021). </a:t>
            </a:r>
            <a:r>
              <a:rPr lang="en-US" i="1"/>
              <a:t>Food Waste Index Report 2021. </a:t>
            </a:r>
            <a:r>
              <a:rPr lang="en-US">
                <a:latin typeface="Aptos" panose="020B0004020202020204" pitchFamily="34" charset="0"/>
                <a:hlinkClick r:id="rId5"/>
              </a:rPr>
              <a:t>https://www.unep.org/resources/report/unep-food-waste-index-report-2021</a:t>
            </a:r>
            <a:r>
              <a:rPr lang="en-US">
                <a:latin typeface="Aptos" panose="020B0004020202020204" pitchFamily="34" charset="0"/>
              </a:rPr>
              <a:t>; </a:t>
            </a:r>
            <a:br>
              <a:rPr lang="en-US">
                <a:latin typeface="Aptos" panose="020B0004020202020204" pitchFamily="34" charset="0"/>
              </a:rPr>
            </a:br>
            <a:r>
              <a:rPr lang="en-US">
                <a:latin typeface="Aptos" panose="020B0004020202020204" pitchFamily="34" charset="0"/>
              </a:rPr>
              <a:t>images of </a:t>
            </a:r>
            <a:r>
              <a:rPr lang="en-US">
                <a:latin typeface="Aptos" panose="020B0004020202020204" pitchFamily="34" charset="0"/>
                <a:hlinkClick r:id="rId6"/>
              </a:rPr>
              <a:t>vegetables</a:t>
            </a:r>
            <a:r>
              <a:rPr lang="en-US">
                <a:latin typeface="Aptos" panose="020B0004020202020204" pitchFamily="34" charset="0"/>
              </a:rPr>
              <a:t> and </a:t>
            </a:r>
            <a:r>
              <a:rPr lang="en-US">
                <a:latin typeface="Aptos" panose="020B0004020202020204" pitchFamily="34" charset="0"/>
                <a:hlinkClick r:id="rId7"/>
              </a:rPr>
              <a:t>fruits</a:t>
            </a:r>
            <a:r>
              <a:rPr lang="en-US">
                <a:latin typeface="Aptos" panose="020B0004020202020204" pitchFamily="34" charset="0"/>
              </a:rPr>
              <a:t> are from Shutterstock.</a:t>
            </a:r>
          </a:p>
        </p:txBody>
      </p:sp>
      <p:sp>
        <p:nvSpPr>
          <p:cNvPr id="6" name="Slide Number Placeholder 5">
            <a:extLst>
              <a:ext uri="{FF2B5EF4-FFF2-40B4-BE49-F238E27FC236}">
                <a16:creationId xmlns:a16="http://schemas.microsoft.com/office/drawing/2014/main" id="{32DDDE87-F19D-DFDE-4899-B406E8C8FEB0}"/>
              </a:ext>
            </a:extLst>
          </p:cNvPr>
          <p:cNvSpPr>
            <a:spLocks noGrp="1"/>
          </p:cNvSpPr>
          <p:nvPr>
            <p:ph type="sldNum" sz="quarter" idx="17"/>
          </p:nvPr>
        </p:nvSpPr>
        <p:spPr/>
        <p:txBody>
          <a:bodyPr/>
          <a:lstStyle/>
          <a:p>
            <a:fld id="{8ABDC324-684B-9C44-A484-D2B69E2467CF}" type="slidenum">
              <a:rPr lang="en-US" smtClean="0"/>
              <a:pPr/>
              <a:t>33</a:t>
            </a:fld>
            <a:endParaRPr lang="en-US"/>
          </a:p>
        </p:txBody>
      </p:sp>
    </p:spTree>
    <p:extLst>
      <p:ext uri="{BB962C8B-B14F-4D97-AF65-F5344CB8AC3E}">
        <p14:creationId xmlns:p14="http://schemas.microsoft.com/office/powerpoint/2010/main" val="2243174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F6E0F-2CA3-BB1D-A1B1-8FF8F01BE91D}"/>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BF2C7554-7C1F-6117-6C09-C007AA151C2F}"/>
              </a:ext>
            </a:extLst>
          </p:cNvPr>
          <p:cNvSpPr>
            <a:spLocks noGrp="1"/>
          </p:cNvSpPr>
          <p:nvPr>
            <p:ph type="title"/>
          </p:nvPr>
        </p:nvSpPr>
        <p:spPr>
          <a:xfrm>
            <a:off x="146304" y="66526"/>
            <a:ext cx="2739771" cy="1243172"/>
          </a:xfrm>
        </p:spPr>
        <p:txBody>
          <a:bodyPr/>
          <a:lstStyle/>
          <a:p>
            <a:r>
              <a:rPr lang="en-US"/>
              <a:t>Impacts of Wasted Food on Nutrition in the United States</a:t>
            </a:r>
          </a:p>
        </p:txBody>
      </p:sp>
      <p:sp>
        <p:nvSpPr>
          <p:cNvPr id="29" name="Text Placeholder 28">
            <a:extLst>
              <a:ext uri="{FF2B5EF4-FFF2-40B4-BE49-F238E27FC236}">
                <a16:creationId xmlns:a16="http://schemas.microsoft.com/office/drawing/2014/main" id="{0C5F5F3B-D5BC-553B-8C8F-0380FB403B12}"/>
              </a:ext>
            </a:extLst>
          </p:cNvPr>
          <p:cNvSpPr>
            <a:spLocks noGrp="1"/>
          </p:cNvSpPr>
          <p:nvPr>
            <p:ph type="body" sz="quarter" idx="14"/>
          </p:nvPr>
        </p:nvSpPr>
        <p:spPr/>
        <p:txBody>
          <a:bodyPr/>
          <a:lstStyle/>
          <a:p>
            <a:endParaRPr lang="en-US"/>
          </a:p>
        </p:txBody>
      </p:sp>
      <p:pic>
        <p:nvPicPr>
          <p:cNvPr id="21" name="Picture 2" descr="Illustration, waste-o-matic machine is shown with a map of the USA in the background. The question is posed to readers: 40% of food produced in the US is wasted. How much of our recommended daily allowance per person per day (RDA) of nutrients does the country throw away every day?">
            <a:extLst>
              <a:ext uri="{FF2B5EF4-FFF2-40B4-BE49-F238E27FC236}">
                <a16:creationId xmlns:a16="http://schemas.microsoft.com/office/drawing/2014/main" id="{7C60034A-95B2-E2B1-2FBB-D5BD62927E31}"/>
              </a:ext>
            </a:extLst>
          </p:cNvPr>
          <p:cNvPicPr>
            <a:picLocks noGrp="1" noChangeAspect="1" noChangeArrowheads="1"/>
          </p:cNvPicPr>
          <p:nvPr>
            <p:ph idx="19"/>
          </p:nvPr>
        </p:nvPicPr>
        <p:blipFill rotWithShape="1">
          <a:blip r:embed="rId3">
            <a:extLst>
              <a:ext uri="{28A0092B-C50C-407E-A947-70E740481C1C}">
                <a14:useLocalDpi xmlns:a14="http://schemas.microsoft.com/office/drawing/2010/main" val="0"/>
              </a:ext>
            </a:extLst>
          </a:blip>
          <a:srcRect b="1712"/>
          <a:stretch>
            <a:fillRect/>
          </a:stretch>
        </p:blipFill>
        <p:spPr bwMode="auto">
          <a:xfrm>
            <a:off x="3157538" y="328230"/>
            <a:ext cx="5834062" cy="4063178"/>
          </a:xfrm>
          <a:noFill/>
          <a:extLst>
            <a:ext uri="{909E8E84-426E-40DD-AFC4-6F175D3DCCD1}">
              <a14:hiddenFill xmlns:a14="http://schemas.microsoft.com/office/drawing/2010/main">
                <a:solidFill>
                  <a:srgbClr val="FFFFFF"/>
                </a:solidFill>
              </a14:hiddenFill>
            </a:ext>
          </a:extLst>
        </p:spPr>
      </p:pic>
      <p:sp>
        <p:nvSpPr>
          <p:cNvPr id="18" name="Content Placeholder 17">
            <a:extLst>
              <a:ext uri="{FF2B5EF4-FFF2-40B4-BE49-F238E27FC236}">
                <a16:creationId xmlns:a16="http://schemas.microsoft.com/office/drawing/2014/main" id="{EF3555F3-A304-3477-9F74-54BD8AE5E374}"/>
              </a:ext>
            </a:extLst>
          </p:cNvPr>
          <p:cNvSpPr>
            <a:spLocks noGrp="1"/>
          </p:cNvSpPr>
          <p:nvPr>
            <p:ph idx="12"/>
          </p:nvPr>
        </p:nvSpPr>
        <p:spPr>
          <a:xfrm>
            <a:off x="3157537" y="4792663"/>
            <a:ext cx="5618817" cy="274637"/>
          </a:xfrm>
        </p:spPr>
        <p:txBody>
          <a:bodyPr>
            <a:normAutofit fontScale="92500" lnSpcReduction="20000"/>
          </a:bodyPr>
          <a:lstStyle/>
          <a:p>
            <a:r>
              <a:rPr lang="en-US"/>
              <a:t>Image source: Adapted by the Johns Hopkins Center for a Livable Future from data in Spiker, M. L., Hiza, H. A. B., Siddiqi, S. M., &amp; Neff, R. A. (2017). Wasted food, wasted nutrients: nutrient loss from wasted food in the United States and comparison to gaps in dietary intake. </a:t>
            </a:r>
            <a:r>
              <a:rPr lang="en-US" i="1"/>
              <a:t>Journal of the Academy of Nutrition and Dietetics</a:t>
            </a:r>
            <a:r>
              <a:rPr lang="en-US"/>
              <a:t>, </a:t>
            </a:r>
            <a:r>
              <a:rPr lang="en-US" i="1"/>
              <a:t>117</a:t>
            </a:r>
            <a:r>
              <a:rPr lang="en-US"/>
              <a:t>(7), 1031–1040.e22. </a:t>
            </a:r>
            <a:r>
              <a:rPr lang="en-US">
                <a:hlinkClick r:id="rId4"/>
              </a:rPr>
              <a:t>https://doi.org/10.1016/j.jand.2017.03.015</a:t>
            </a:r>
            <a:r>
              <a:rPr lang="en-US"/>
              <a:t> </a:t>
            </a:r>
          </a:p>
        </p:txBody>
      </p:sp>
      <p:sp>
        <p:nvSpPr>
          <p:cNvPr id="2" name="Slide Number Placeholder 1">
            <a:extLst>
              <a:ext uri="{FF2B5EF4-FFF2-40B4-BE49-F238E27FC236}">
                <a16:creationId xmlns:a16="http://schemas.microsoft.com/office/drawing/2014/main" id="{E2A85800-1E25-F0E9-38AE-697B83F6A170}"/>
              </a:ext>
            </a:extLst>
          </p:cNvPr>
          <p:cNvSpPr>
            <a:spLocks noGrp="1"/>
          </p:cNvSpPr>
          <p:nvPr>
            <p:ph type="sldNum" sz="quarter" idx="10"/>
          </p:nvPr>
        </p:nvSpPr>
        <p:spPr/>
        <p:txBody>
          <a:bodyPr/>
          <a:lstStyle/>
          <a:p>
            <a:fld id="{8ABDC324-684B-9C44-A484-D2B69E2467CF}" type="slidenum">
              <a:rPr lang="en-US" smtClean="0"/>
              <a:pPr/>
              <a:t>34</a:t>
            </a:fld>
            <a:endParaRPr lang="en-US"/>
          </a:p>
        </p:txBody>
      </p:sp>
    </p:spTree>
    <p:extLst>
      <p:ext uri="{BB962C8B-B14F-4D97-AF65-F5344CB8AC3E}">
        <p14:creationId xmlns:p14="http://schemas.microsoft.com/office/powerpoint/2010/main" val="4114121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F20E5-06BB-97EA-82ED-D7ED5A35D392}"/>
              </a:ext>
            </a:extLst>
          </p:cNvPr>
          <p:cNvSpPr>
            <a:spLocks noGrp="1"/>
          </p:cNvSpPr>
          <p:nvPr>
            <p:ph type="title"/>
          </p:nvPr>
        </p:nvSpPr>
        <p:spPr>
          <a:xfrm>
            <a:off x="146304" y="66526"/>
            <a:ext cx="2739771" cy="1243172"/>
          </a:xfrm>
        </p:spPr>
        <p:txBody>
          <a:bodyPr/>
          <a:lstStyle/>
          <a:p>
            <a:r>
              <a:rPr lang="en-US"/>
              <a:t>State of the World’s Fisheries</a:t>
            </a:r>
          </a:p>
        </p:txBody>
      </p:sp>
      <p:sp>
        <p:nvSpPr>
          <p:cNvPr id="16" name="Text Placeholder 15">
            <a:extLst>
              <a:ext uri="{FF2B5EF4-FFF2-40B4-BE49-F238E27FC236}">
                <a16:creationId xmlns:a16="http://schemas.microsoft.com/office/drawing/2014/main" id="{FBF75B75-3B27-7503-54E9-5D5B09820135}"/>
              </a:ext>
            </a:extLst>
          </p:cNvPr>
          <p:cNvSpPr>
            <a:spLocks noGrp="1"/>
          </p:cNvSpPr>
          <p:nvPr>
            <p:ph type="body" sz="quarter" idx="14"/>
          </p:nvPr>
        </p:nvSpPr>
        <p:spPr/>
        <p:txBody>
          <a:bodyPr/>
          <a:lstStyle/>
          <a:p>
            <a:endParaRPr lang="en-US"/>
          </a:p>
        </p:txBody>
      </p:sp>
      <p:pic>
        <p:nvPicPr>
          <p:cNvPr id="11" name="Google Shape;2000;p21" descr="Horizontal line chart, percentage of overfished, maximally sustainably fished, and underfished areas, 1974–2019. Key points are discussed in audio/transcript.">
            <a:extLst>
              <a:ext uri="{FF2B5EF4-FFF2-40B4-BE49-F238E27FC236}">
                <a16:creationId xmlns:a16="http://schemas.microsoft.com/office/drawing/2014/main" id="{E5327B52-7A02-1804-0AC7-20BE5CF989DD}"/>
              </a:ext>
            </a:extLst>
          </p:cNvPr>
          <p:cNvPicPr preferRelativeResize="0">
            <a:picLocks noGrp="1"/>
          </p:cNvPicPr>
          <p:nvPr>
            <p:ph idx="19"/>
          </p:nvPr>
        </p:nvPicPr>
        <p:blipFill>
          <a:blip r:embed="rId3">
            <a:alphaModFix/>
          </a:blip>
          <a:stretch>
            <a:fillRect/>
          </a:stretch>
        </p:blipFill>
        <p:spPr>
          <a:xfrm>
            <a:off x="3157538" y="581306"/>
            <a:ext cx="5834062" cy="3557026"/>
          </a:xfrm>
          <a:noFill/>
          <a:ln>
            <a:noFill/>
          </a:ln>
        </p:spPr>
      </p:pic>
      <p:sp>
        <p:nvSpPr>
          <p:cNvPr id="8" name="Content Placeholder 7">
            <a:extLst>
              <a:ext uri="{FF2B5EF4-FFF2-40B4-BE49-F238E27FC236}">
                <a16:creationId xmlns:a16="http://schemas.microsoft.com/office/drawing/2014/main" id="{868322B4-E8EE-1800-38E6-2F96219ACF1F}"/>
              </a:ext>
            </a:extLst>
          </p:cNvPr>
          <p:cNvSpPr>
            <a:spLocks noGrp="1"/>
          </p:cNvSpPr>
          <p:nvPr>
            <p:ph idx="12"/>
          </p:nvPr>
        </p:nvSpPr>
        <p:spPr>
          <a:xfrm>
            <a:off x="3158067" y="4792204"/>
            <a:ext cx="4572000" cy="274637"/>
          </a:xfrm>
        </p:spPr>
        <p:txBody>
          <a:bodyPr>
            <a:normAutofit fontScale="92500" lnSpcReduction="20000"/>
          </a:bodyPr>
          <a:lstStyle/>
          <a:p>
            <a:r>
              <a:rPr lang="en-US"/>
              <a:t>Image source: Food and Agriculture Organization of the United Nations. (2022). The State of World Fisheries and Aquaculture 2022. Towards Blue Transformation. </a:t>
            </a:r>
            <a:r>
              <a:rPr lang="en-US" i="1"/>
              <a:t>Figure 23, Global trends in the state of the world’s marine fishery stocks, 1974–2019.</a:t>
            </a:r>
            <a:r>
              <a:rPr lang="en-US"/>
              <a:t> [Chart]. Rome, FAO. </a:t>
            </a:r>
            <a:r>
              <a:rPr lang="en-US">
                <a:hlinkClick r:id="rId4"/>
              </a:rPr>
              <a:t>https://doi.org/10.4060/cc0461en</a:t>
            </a:r>
            <a:endParaRPr lang="en-US"/>
          </a:p>
        </p:txBody>
      </p:sp>
      <p:sp>
        <p:nvSpPr>
          <p:cNvPr id="7" name="Slide Number Placeholder 6">
            <a:extLst>
              <a:ext uri="{FF2B5EF4-FFF2-40B4-BE49-F238E27FC236}">
                <a16:creationId xmlns:a16="http://schemas.microsoft.com/office/drawing/2014/main" id="{1E552DCE-8C11-B8BA-D46C-F0E8584FAB90}"/>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35</a:t>
            </a:fld>
            <a:endParaRPr lang="en-US"/>
          </a:p>
        </p:txBody>
      </p:sp>
    </p:spTree>
    <p:extLst>
      <p:ext uri="{BB962C8B-B14F-4D97-AF65-F5344CB8AC3E}">
        <p14:creationId xmlns:p14="http://schemas.microsoft.com/office/powerpoint/2010/main" val="2314547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8C28D60-EDA3-0716-565B-29B3D1F6B2F6}"/>
              </a:ext>
            </a:extLst>
          </p:cNvPr>
          <p:cNvSpPr>
            <a:spLocks noGrp="1"/>
          </p:cNvSpPr>
          <p:nvPr>
            <p:ph type="title"/>
          </p:nvPr>
        </p:nvSpPr>
        <p:spPr/>
        <p:txBody>
          <a:bodyPr/>
          <a:lstStyle/>
          <a:p>
            <a:r>
              <a:rPr lang="en-US"/>
              <a:t>Health and Environmental Impacts of Foods—1</a:t>
            </a:r>
          </a:p>
        </p:txBody>
      </p:sp>
      <p:pic>
        <p:nvPicPr>
          <p:cNvPr id="14" name="Content Placeholder 23" descr="Fig. 2. Radar plots of rank-ordered health and environmental impacts per serving of food consumed per day. Key points are discussed in audio/transcript.">
            <a:extLst>
              <a:ext uri="{FF2B5EF4-FFF2-40B4-BE49-F238E27FC236}">
                <a16:creationId xmlns:a16="http://schemas.microsoft.com/office/drawing/2014/main" id="{95B1BFFB-7C4C-0069-C738-94CF6B724FBE}"/>
              </a:ext>
            </a:extLst>
          </p:cNvPr>
          <p:cNvPicPr>
            <a:picLocks noGrp="1" noChangeAspect="1"/>
          </p:cNvPicPr>
          <p:nvPr>
            <p:ph idx="1"/>
          </p:nvPr>
        </p:nvPicPr>
        <p:blipFill>
          <a:blip r:embed="rId3"/>
          <a:stretch>
            <a:fillRect/>
          </a:stretch>
        </p:blipFill>
        <p:spPr>
          <a:xfrm>
            <a:off x="1978293" y="1200150"/>
            <a:ext cx="5184239" cy="3390900"/>
          </a:xfrm>
        </p:spPr>
      </p:pic>
      <p:sp>
        <p:nvSpPr>
          <p:cNvPr id="13" name="Content Placeholder 12">
            <a:extLst>
              <a:ext uri="{FF2B5EF4-FFF2-40B4-BE49-F238E27FC236}">
                <a16:creationId xmlns:a16="http://schemas.microsoft.com/office/drawing/2014/main" id="{56A3BE9E-54AC-2DCC-F268-54812E5A91B8}"/>
              </a:ext>
            </a:extLst>
          </p:cNvPr>
          <p:cNvSpPr>
            <a:spLocks noGrp="1"/>
          </p:cNvSpPr>
          <p:nvPr>
            <p:ph idx="12"/>
          </p:nvPr>
        </p:nvSpPr>
        <p:spPr/>
        <p:txBody>
          <a:bodyPr/>
          <a:lstStyle/>
          <a:p>
            <a:r>
              <a:rPr lang="en-US">
                <a:sym typeface="Arial"/>
              </a:rPr>
              <a:t>Image source: Clark, M., Springmann, M., Hill, J., &amp; Tilman, D. (2019). Multiple health and environmental impacts of foods. </a:t>
            </a:r>
            <a:r>
              <a:rPr lang="en-US" i="1">
                <a:sym typeface="Arial"/>
              </a:rPr>
              <a:t>Figure 2, Radar plots of rank-ordered health and environmental impacts per serving of food consumed per day. </a:t>
            </a:r>
            <a:r>
              <a:rPr lang="en-US">
                <a:sym typeface="Arial"/>
              </a:rPr>
              <a:t>[Chart]. </a:t>
            </a:r>
            <a:r>
              <a:rPr lang="en-US" i="1">
                <a:sym typeface="Arial"/>
              </a:rPr>
              <a:t>PNAS, 116</a:t>
            </a:r>
            <a:r>
              <a:rPr lang="en-US">
                <a:sym typeface="Arial"/>
              </a:rPr>
              <a:t>(46), 23357–23362. </a:t>
            </a:r>
            <a:r>
              <a:rPr lang="en-US">
                <a:sym typeface="Arial"/>
                <a:hlinkClick r:id="rId4"/>
              </a:rPr>
              <a:t>https://doi.org/10.1073/pnas.1906908116</a:t>
            </a:r>
            <a:endParaRPr lang="en-US">
              <a:sym typeface="Arial"/>
            </a:endParaRPr>
          </a:p>
        </p:txBody>
      </p:sp>
      <p:sp>
        <p:nvSpPr>
          <p:cNvPr id="6" name="Slide Number Placeholder 5">
            <a:extLst>
              <a:ext uri="{FF2B5EF4-FFF2-40B4-BE49-F238E27FC236}">
                <a16:creationId xmlns:a16="http://schemas.microsoft.com/office/drawing/2014/main" id="{77024A34-4802-FE74-070F-F44CB5E33324}"/>
              </a:ext>
            </a:extLst>
          </p:cNvPr>
          <p:cNvSpPr>
            <a:spLocks noGrp="1"/>
          </p:cNvSpPr>
          <p:nvPr>
            <p:ph type="sldNum" sz="quarter" idx="13"/>
          </p:nvPr>
        </p:nvSpPr>
        <p:spPr/>
        <p:txBody>
          <a:bodyPr/>
          <a:lstStyle/>
          <a:p>
            <a:fld id="{8ABDC324-684B-9C44-A484-D2B69E2467CF}" type="slidenum">
              <a:rPr lang="en-US" smtClean="0"/>
              <a:pPr/>
              <a:t>36</a:t>
            </a:fld>
            <a:endParaRPr lang="en-US"/>
          </a:p>
        </p:txBody>
      </p:sp>
    </p:spTree>
    <p:extLst>
      <p:ext uri="{BB962C8B-B14F-4D97-AF65-F5344CB8AC3E}">
        <p14:creationId xmlns:p14="http://schemas.microsoft.com/office/powerpoint/2010/main" val="1005814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BBD1E-B247-B2D8-3EF9-8B8FBCE39878}"/>
              </a:ext>
            </a:extLst>
          </p:cNvPr>
          <p:cNvSpPr>
            <a:spLocks noGrp="1"/>
          </p:cNvSpPr>
          <p:nvPr>
            <p:ph type="title"/>
          </p:nvPr>
        </p:nvSpPr>
        <p:spPr/>
        <p:txBody>
          <a:bodyPr/>
          <a:lstStyle/>
          <a:p>
            <a:r>
              <a:rPr lang="en-US"/>
              <a:t>Health and Environmental Impacts of Foods—2</a:t>
            </a:r>
          </a:p>
        </p:txBody>
      </p:sp>
      <p:pic>
        <p:nvPicPr>
          <p:cNvPr id="17" name="Content Placeholder 10" descr="Radar plots of rank-ordered health and environmental impacts per serving of food consumed per day. ">
            <a:extLst>
              <a:ext uri="{FF2B5EF4-FFF2-40B4-BE49-F238E27FC236}">
                <a16:creationId xmlns:a16="http://schemas.microsoft.com/office/drawing/2014/main" id="{280F049E-9128-BD75-854E-97CC31614B0C}"/>
              </a:ext>
            </a:extLst>
          </p:cNvPr>
          <p:cNvPicPr>
            <a:picLocks noGrp="1" noChangeAspect="1"/>
          </p:cNvPicPr>
          <p:nvPr>
            <p:ph idx="1"/>
          </p:nvPr>
        </p:nvPicPr>
        <p:blipFill>
          <a:blip r:embed="rId3"/>
          <a:stretch>
            <a:fillRect/>
          </a:stretch>
        </p:blipFill>
        <p:spPr>
          <a:xfrm>
            <a:off x="1492021" y="1200150"/>
            <a:ext cx="6156782" cy="3390900"/>
          </a:xfrm>
        </p:spPr>
      </p:pic>
      <p:sp>
        <p:nvSpPr>
          <p:cNvPr id="16" name="Content Placeholder 15">
            <a:extLst>
              <a:ext uri="{FF2B5EF4-FFF2-40B4-BE49-F238E27FC236}">
                <a16:creationId xmlns:a16="http://schemas.microsoft.com/office/drawing/2014/main" id="{8C15B837-F589-770C-BAAC-084A47AEA470}"/>
              </a:ext>
            </a:extLst>
          </p:cNvPr>
          <p:cNvSpPr>
            <a:spLocks noGrp="1"/>
          </p:cNvSpPr>
          <p:nvPr>
            <p:ph idx="12"/>
          </p:nvPr>
        </p:nvSpPr>
        <p:spPr/>
        <p:txBody>
          <a:bodyPr/>
          <a:lstStyle/>
          <a:p>
            <a:r>
              <a:rPr lang="en-US">
                <a:sym typeface="Arial"/>
              </a:rPr>
              <a:t>Image source: Clark, M., Springmann, M., Hill, J., &amp; Tilman, D. (2019). Multiple health and environmental impacts of foods. </a:t>
            </a:r>
            <a:r>
              <a:rPr lang="en-US" i="1">
                <a:sym typeface="Arial"/>
              </a:rPr>
              <a:t>Figure 2, Radar plots of rank-ordered health and environmental impacts per serving of food consumed per day. </a:t>
            </a:r>
            <a:r>
              <a:rPr lang="en-US">
                <a:sym typeface="Arial"/>
              </a:rPr>
              <a:t>[Chart]. </a:t>
            </a:r>
            <a:r>
              <a:rPr lang="en-US" i="1">
                <a:sym typeface="Arial"/>
              </a:rPr>
              <a:t>PNAS, 116</a:t>
            </a:r>
            <a:r>
              <a:rPr lang="en-US">
                <a:sym typeface="Arial"/>
              </a:rPr>
              <a:t>(46), 23357–23362. </a:t>
            </a:r>
            <a:r>
              <a:rPr lang="en-US">
                <a:sym typeface="Arial"/>
                <a:hlinkClick r:id="rId4"/>
              </a:rPr>
              <a:t>https://doi.org/10.1073/pnas.1906908116</a:t>
            </a:r>
            <a:endParaRPr lang="en-US">
              <a:sym typeface="Arial"/>
            </a:endParaRPr>
          </a:p>
        </p:txBody>
      </p:sp>
      <p:sp>
        <p:nvSpPr>
          <p:cNvPr id="6" name="Slide Number Placeholder 5">
            <a:extLst>
              <a:ext uri="{FF2B5EF4-FFF2-40B4-BE49-F238E27FC236}">
                <a16:creationId xmlns:a16="http://schemas.microsoft.com/office/drawing/2014/main" id="{053E39BB-47E7-3CAC-A247-91DAFDA6FE19}"/>
              </a:ext>
            </a:extLst>
          </p:cNvPr>
          <p:cNvSpPr>
            <a:spLocks noGrp="1"/>
          </p:cNvSpPr>
          <p:nvPr>
            <p:ph type="sldNum" sz="quarter" idx="13"/>
          </p:nvPr>
        </p:nvSpPr>
        <p:spPr/>
        <p:txBody>
          <a:bodyPr/>
          <a:lstStyle/>
          <a:p>
            <a:fld id="{8ABDC324-684B-9C44-A484-D2B69E2467CF}" type="slidenum">
              <a:rPr lang="en-US" smtClean="0"/>
              <a:pPr/>
              <a:t>37</a:t>
            </a:fld>
            <a:endParaRPr lang="en-US"/>
          </a:p>
        </p:txBody>
      </p:sp>
    </p:spTree>
    <p:extLst>
      <p:ext uri="{BB962C8B-B14F-4D97-AF65-F5344CB8AC3E}">
        <p14:creationId xmlns:p14="http://schemas.microsoft.com/office/powerpoint/2010/main" val="3889618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234E0-DE65-8DC8-447E-6588F769C271}"/>
              </a:ext>
            </a:extLst>
          </p:cNvPr>
          <p:cNvSpPr>
            <a:spLocks noGrp="1"/>
          </p:cNvSpPr>
          <p:nvPr>
            <p:ph type="title"/>
          </p:nvPr>
        </p:nvSpPr>
        <p:spPr>
          <a:xfrm>
            <a:off x="146304" y="66526"/>
            <a:ext cx="2739771" cy="1243172"/>
          </a:xfrm>
        </p:spPr>
        <p:txBody>
          <a:bodyPr/>
          <a:lstStyle/>
          <a:p>
            <a:r>
              <a:rPr lang="en-US"/>
              <a:t>2050 Scenario</a:t>
            </a:r>
          </a:p>
        </p:txBody>
      </p:sp>
      <p:sp>
        <p:nvSpPr>
          <p:cNvPr id="21" name="Text Placeholder 20">
            <a:extLst>
              <a:ext uri="{FF2B5EF4-FFF2-40B4-BE49-F238E27FC236}">
                <a16:creationId xmlns:a16="http://schemas.microsoft.com/office/drawing/2014/main" id="{5AD4FA89-8DB6-AEFB-9161-A826F916CB65}"/>
              </a:ext>
            </a:extLst>
          </p:cNvPr>
          <p:cNvSpPr>
            <a:spLocks noGrp="1"/>
          </p:cNvSpPr>
          <p:nvPr>
            <p:ph type="body" sz="quarter" idx="14"/>
          </p:nvPr>
        </p:nvSpPr>
        <p:spPr/>
        <p:txBody>
          <a:bodyPr/>
          <a:lstStyle/>
          <a:p>
            <a:endParaRPr lang="en-US"/>
          </a:p>
        </p:txBody>
      </p:sp>
      <p:pic>
        <p:nvPicPr>
          <p:cNvPr id="23" name="Content Placeholder 22" descr="Figure 4.3, Vertical bar chart, Impacts of different food groups on the environment.  Key points are discussed in audio/transcript.">
            <a:extLst>
              <a:ext uri="{FF2B5EF4-FFF2-40B4-BE49-F238E27FC236}">
                <a16:creationId xmlns:a16="http://schemas.microsoft.com/office/drawing/2014/main" id="{B13ECF32-9F5E-9B8D-1B38-0198E84AEB4F}"/>
              </a:ext>
            </a:extLst>
          </p:cNvPr>
          <p:cNvPicPr>
            <a:picLocks noGrp="1" noChangeAspect="1"/>
          </p:cNvPicPr>
          <p:nvPr>
            <p:ph idx="19"/>
          </p:nvPr>
        </p:nvPicPr>
        <p:blipFill>
          <a:blip r:embed="rId3"/>
          <a:srcRect b="1956"/>
          <a:stretch>
            <a:fillRect/>
          </a:stretch>
        </p:blipFill>
        <p:spPr>
          <a:xfrm>
            <a:off x="3469529" y="133350"/>
            <a:ext cx="5210079" cy="4365822"/>
          </a:xfrm>
        </p:spPr>
      </p:pic>
      <p:sp>
        <p:nvSpPr>
          <p:cNvPr id="20" name="Content Placeholder 19">
            <a:extLst>
              <a:ext uri="{FF2B5EF4-FFF2-40B4-BE49-F238E27FC236}">
                <a16:creationId xmlns:a16="http://schemas.microsoft.com/office/drawing/2014/main" id="{4EEB270E-CE00-49FD-87A0-EB4CE566ED96}"/>
              </a:ext>
            </a:extLst>
          </p:cNvPr>
          <p:cNvSpPr>
            <a:spLocks noGrp="1"/>
          </p:cNvSpPr>
          <p:nvPr>
            <p:ph idx="12"/>
          </p:nvPr>
        </p:nvSpPr>
        <p:spPr>
          <a:xfrm>
            <a:off x="3158066" y="4792204"/>
            <a:ext cx="5029003" cy="274637"/>
          </a:xfrm>
        </p:spPr>
        <p:txBody>
          <a:bodyPr>
            <a:normAutofit fontScale="92500" lnSpcReduction="20000"/>
          </a:bodyPr>
          <a:lstStyle/>
          <a:p>
            <a:r>
              <a:rPr lang="en-US">
                <a:sym typeface="Arial"/>
              </a:rPr>
              <a:t>Source: </a:t>
            </a:r>
            <a:r>
              <a:rPr lang="en-US" i="1"/>
              <a:t>2020 Global Nutrition Report: Action on equity to end malnutrition. Figure 4.3, Impacts of different food groups on the environment. </a:t>
            </a:r>
            <a:r>
              <a:rPr lang="en-US"/>
              <a:t>[Chart].</a:t>
            </a:r>
            <a:r>
              <a:rPr lang="en-US" i="1"/>
              <a:t> </a:t>
            </a:r>
            <a:r>
              <a:rPr lang="en-US"/>
              <a:t>Bristol, UK: Development Initiatives.</a:t>
            </a:r>
            <a:r>
              <a:rPr lang="en-US">
                <a:sym typeface="Arial"/>
              </a:rPr>
              <a:t> </a:t>
            </a:r>
            <a:r>
              <a:rPr lang="en-US">
                <a:sym typeface="Arial"/>
                <a:hlinkClick r:id="rId4"/>
              </a:rPr>
              <a:t>https://media.globalnutritionreport.org/documents/2020_Global_Nutrition_Report_2hrssKo.pdf</a:t>
            </a:r>
            <a:r>
              <a:rPr lang="en-US">
                <a:sym typeface="Arial"/>
              </a:rPr>
              <a:t> </a:t>
            </a:r>
            <a:endParaRPr lang="en-US"/>
          </a:p>
        </p:txBody>
      </p:sp>
      <p:sp>
        <p:nvSpPr>
          <p:cNvPr id="6" name="Slide Number Placeholder 5">
            <a:extLst>
              <a:ext uri="{FF2B5EF4-FFF2-40B4-BE49-F238E27FC236}">
                <a16:creationId xmlns:a16="http://schemas.microsoft.com/office/drawing/2014/main" id="{B566EE8D-6D83-5264-F9DD-1907706FCBFD}"/>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38</a:t>
            </a:fld>
            <a:endParaRPr lang="en-US"/>
          </a:p>
        </p:txBody>
      </p:sp>
    </p:spTree>
    <p:extLst>
      <p:ext uri="{BB962C8B-B14F-4D97-AF65-F5344CB8AC3E}">
        <p14:creationId xmlns:p14="http://schemas.microsoft.com/office/powerpoint/2010/main" val="1318700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9B2BC9-3404-D47E-2EB2-B6D6BD1CF571}"/>
              </a:ext>
            </a:extLst>
          </p:cNvPr>
          <p:cNvSpPr>
            <a:spLocks noGrp="1"/>
          </p:cNvSpPr>
          <p:nvPr>
            <p:ph type="title"/>
          </p:nvPr>
        </p:nvSpPr>
        <p:spPr/>
        <p:txBody>
          <a:bodyPr/>
          <a:lstStyle/>
          <a:p>
            <a:r>
              <a:rPr lang="en-US">
                <a:ea typeface="Calibri"/>
                <a:cs typeface="Calibri"/>
                <a:sym typeface="Calibri"/>
              </a:rPr>
              <a:t>Section C: What Is a Sustainable Food System? </a:t>
            </a:r>
            <a:endParaRPr lang="en-US"/>
          </a:p>
        </p:txBody>
      </p:sp>
      <p:sp>
        <p:nvSpPr>
          <p:cNvPr id="6" name="Slide Number Placeholder 5">
            <a:extLst>
              <a:ext uri="{FF2B5EF4-FFF2-40B4-BE49-F238E27FC236}">
                <a16:creationId xmlns:a16="http://schemas.microsoft.com/office/drawing/2014/main" id="{E5310E89-CD44-0DD7-9120-F5CA11289566}"/>
              </a:ext>
            </a:extLst>
          </p:cNvPr>
          <p:cNvSpPr>
            <a:spLocks noGrp="1"/>
          </p:cNvSpPr>
          <p:nvPr>
            <p:ph type="sldNum" sz="quarter" idx="10"/>
          </p:nvPr>
        </p:nvSpPr>
        <p:spPr/>
        <p:txBody>
          <a:bodyPr/>
          <a:lstStyle/>
          <a:p>
            <a:fld id="{8ABDC324-684B-9C44-A484-D2B69E2467CF}" type="slidenum">
              <a:rPr lang="en-US" smtClean="0"/>
              <a:pPr/>
              <a:t>39</a:t>
            </a:fld>
            <a:endParaRPr lang="en-US"/>
          </a:p>
        </p:txBody>
      </p:sp>
    </p:spTree>
    <p:extLst>
      <p:ext uri="{BB962C8B-B14F-4D97-AF65-F5344CB8AC3E}">
        <p14:creationId xmlns:p14="http://schemas.microsoft.com/office/powerpoint/2010/main" val="2965703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FEDF59-2C95-34DB-01BA-0D5A7EDACA79}"/>
              </a:ext>
            </a:extLst>
          </p:cNvPr>
          <p:cNvSpPr>
            <a:spLocks noGrp="1"/>
          </p:cNvSpPr>
          <p:nvPr>
            <p:ph type="title"/>
          </p:nvPr>
        </p:nvSpPr>
        <p:spPr>
          <a:xfrm>
            <a:off x="149313" y="53975"/>
            <a:ext cx="8842248" cy="857250"/>
          </a:xfrm>
        </p:spPr>
        <p:txBody>
          <a:bodyPr/>
          <a:lstStyle/>
          <a:p>
            <a:r>
              <a:rPr lang="en-US"/>
              <a:t>The Johns Hopkins Center for a Livable Future</a:t>
            </a:r>
          </a:p>
        </p:txBody>
      </p:sp>
      <p:pic>
        <p:nvPicPr>
          <p:cNvPr id="23" name="Content Placeholder 22" descr="CLF logo.">
            <a:extLst>
              <a:ext uri="{FF2B5EF4-FFF2-40B4-BE49-F238E27FC236}">
                <a16:creationId xmlns:a16="http://schemas.microsoft.com/office/drawing/2014/main" id="{88ADBE21-018C-411A-8C26-BB68443C7C6C}"/>
              </a:ext>
            </a:extLst>
          </p:cNvPr>
          <p:cNvPicPr>
            <a:picLocks noGrp="1" noChangeAspect="1"/>
          </p:cNvPicPr>
          <p:nvPr>
            <p:ph idx="13"/>
          </p:nvPr>
        </p:nvPicPr>
        <p:blipFill>
          <a:blip r:embed="rId3"/>
          <a:stretch>
            <a:fillRect/>
          </a:stretch>
        </p:blipFill>
        <p:spPr>
          <a:xfrm>
            <a:off x="465728" y="1200150"/>
            <a:ext cx="3392488" cy="3392488"/>
          </a:xfrm>
        </p:spPr>
      </p:pic>
      <p:sp>
        <p:nvSpPr>
          <p:cNvPr id="21" name="Content Placeholder 20">
            <a:extLst>
              <a:ext uri="{FF2B5EF4-FFF2-40B4-BE49-F238E27FC236}">
                <a16:creationId xmlns:a16="http://schemas.microsoft.com/office/drawing/2014/main" id="{34366E23-2257-46AF-8275-26E573D8A9A7}"/>
              </a:ext>
            </a:extLst>
          </p:cNvPr>
          <p:cNvSpPr>
            <a:spLocks noGrp="1"/>
          </p:cNvSpPr>
          <p:nvPr>
            <p:ph idx="12"/>
          </p:nvPr>
        </p:nvSpPr>
        <p:spPr>
          <a:xfrm>
            <a:off x="4301535" y="1201738"/>
            <a:ext cx="4376737" cy="3390900"/>
          </a:xfrm>
        </p:spPr>
        <p:txBody>
          <a:bodyPr anchor="ctr">
            <a:normAutofit/>
          </a:bodyPr>
          <a:lstStyle/>
          <a:p>
            <a:pPr lvl="0"/>
            <a:r>
              <a:rPr lang="en-US" sz="2000">
                <a:sym typeface="Calibri"/>
              </a:rPr>
              <a:t>Interdisciplinary academic center at the Johns Hopkins Bloomberg School of Public Health </a:t>
            </a:r>
          </a:p>
          <a:p>
            <a:pPr lvl="0"/>
            <a:r>
              <a:rPr lang="en-US" sz="2000">
                <a:sym typeface="Calibri"/>
              </a:rPr>
              <a:t>Education, research, policy, and practice </a:t>
            </a:r>
            <a:endParaRPr lang="en-US" sz="2000"/>
          </a:p>
          <a:p>
            <a:pPr lvl="0"/>
            <a:r>
              <a:rPr lang="en-US" sz="2000">
                <a:sym typeface="Calibri"/>
              </a:rPr>
              <a:t>Vision: a healthier, sustainable and resilient food system for all</a:t>
            </a:r>
            <a:endParaRPr lang="en-US" sz="2000"/>
          </a:p>
        </p:txBody>
      </p:sp>
      <p:sp>
        <p:nvSpPr>
          <p:cNvPr id="28" name="Content Placeholder 27">
            <a:extLst>
              <a:ext uri="{FF2B5EF4-FFF2-40B4-BE49-F238E27FC236}">
                <a16:creationId xmlns:a16="http://schemas.microsoft.com/office/drawing/2014/main" id="{700DBB7B-1543-692A-FEC1-5E3068474532}"/>
              </a:ext>
            </a:extLst>
          </p:cNvPr>
          <p:cNvSpPr>
            <a:spLocks noGrp="1"/>
          </p:cNvSpPr>
          <p:nvPr>
            <p:ph idx="17"/>
          </p:nvPr>
        </p:nvSpPr>
        <p:spPr>
          <a:xfrm>
            <a:off x="149313" y="4792204"/>
            <a:ext cx="7818120" cy="274638"/>
          </a:xfrm>
        </p:spPr>
        <p:txBody>
          <a:bodyPr/>
          <a:lstStyle/>
          <a:p>
            <a:r>
              <a:rPr lang="en-US"/>
              <a:t>Image source:</a:t>
            </a:r>
          </a:p>
        </p:txBody>
      </p:sp>
      <p:sp>
        <p:nvSpPr>
          <p:cNvPr id="6" name="Slide Number Placeholder 5">
            <a:extLst>
              <a:ext uri="{FF2B5EF4-FFF2-40B4-BE49-F238E27FC236}">
                <a16:creationId xmlns:a16="http://schemas.microsoft.com/office/drawing/2014/main" id="{8E8C969E-B320-BB3F-D6BE-C7B64D24F2C7}"/>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4</a:t>
            </a:fld>
            <a:endParaRPr lang="en-US"/>
          </a:p>
        </p:txBody>
      </p:sp>
    </p:spTree>
    <p:extLst>
      <p:ext uri="{BB962C8B-B14F-4D97-AF65-F5344CB8AC3E}">
        <p14:creationId xmlns:p14="http://schemas.microsoft.com/office/powerpoint/2010/main" val="1783896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A11553-CE06-C3F8-61AF-885147F08121}"/>
              </a:ext>
            </a:extLst>
          </p:cNvPr>
          <p:cNvSpPr>
            <a:spLocks noGrp="1"/>
          </p:cNvSpPr>
          <p:nvPr>
            <p:ph type="title"/>
          </p:nvPr>
        </p:nvSpPr>
        <p:spPr>
          <a:xfrm>
            <a:off x="149313" y="53975"/>
            <a:ext cx="8842248" cy="857250"/>
          </a:xfrm>
        </p:spPr>
        <p:txBody>
          <a:bodyPr/>
          <a:lstStyle/>
          <a:p>
            <a:r>
              <a:rPr lang="en-US">
                <a:sym typeface="Arial"/>
              </a:rPr>
              <a:t>EAT-Lancet Commission</a:t>
            </a:r>
            <a:endParaRPr lang="en-US"/>
          </a:p>
        </p:txBody>
      </p:sp>
      <p:pic>
        <p:nvPicPr>
          <p:cNvPr id="11" name="Content Placeholder 10">
            <a:extLst>
              <a:ext uri="{FF2B5EF4-FFF2-40B4-BE49-F238E27FC236}">
                <a16:creationId xmlns:a16="http://schemas.microsoft.com/office/drawing/2014/main" id="{78049840-A493-38D4-0DA7-C111509CB6BA}"/>
              </a:ext>
              <a:ext uri="{C183D7F6-B498-43B3-948B-1728B52AA6E4}">
                <adec:decorative xmlns:adec="http://schemas.microsoft.com/office/drawing/2017/decorative" val="1"/>
              </a:ext>
            </a:extLst>
          </p:cNvPr>
          <p:cNvPicPr>
            <a:picLocks noGrp="1" noChangeAspect="1"/>
          </p:cNvPicPr>
          <p:nvPr>
            <p:ph idx="12"/>
          </p:nvPr>
        </p:nvPicPr>
        <p:blipFill>
          <a:blip r:embed="rId3"/>
          <a:stretch>
            <a:fillRect/>
          </a:stretch>
        </p:blipFill>
        <p:spPr>
          <a:xfrm>
            <a:off x="840494" y="1201738"/>
            <a:ext cx="2781475" cy="3390900"/>
          </a:xfrm>
        </p:spPr>
      </p:pic>
      <p:sp>
        <p:nvSpPr>
          <p:cNvPr id="9" name="Content Placeholder 8">
            <a:extLst>
              <a:ext uri="{FF2B5EF4-FFF2-40B4-BE49-F238E27FC236}">
                <a16:creationId xmlns:a16="http://schemas.microsoft.com/office/drawing/2014/main" id="{90801D59-9620-E8DB-9867-228D1040DEF8}"/>
              </a:ext>
            </a:extLst>
          </p:cNvPr>
          <p:cNvSpPr>
            <a:spLocks noGrp="1"/>
          </p:cNvSpPr>
          <p:nvPr>
            <p:ph idx="13"/>
          </p:nvPr>
        </p:nvSpPr>
        <p:spPr>
          <a:xfrm>
            <a:off x="5168621" y="1200150"/>
            <a:ext cx="3218688" cy="3392424"/>
          </a:xfrm>
        </p:spPr>
        <p:txBody>
          <a:bodyPr/>
          <a:lstStyle/>
          <a:p>
            <a:r>
              <a:rPr lang="en-US"/>
              <a:t>Food is the single strongest lever to optimize human health and environmental sustainability on Earth. However, food is currently threatening both people and the planet. An immense challenge facing humanity is to provide a growing world population with healthy diets from sustainable food systems.</a:t>
            </a:r>
          </a:p>
          <a:p>
            <a:pPr algn="r"/>
            <a:r>
              <a:rPr lang="en-US">
                <a:sym typeface="Calibri"/>
              </a:rPr>
              <a:t>—The Lancet Commissions, 2019</a:t>
            </a:r>
          </a:p>
        </p:txBody>
      </p:sp>
      <p:sp>
        <p:nvSpPr>
          <p:cNvPr id="21" name="Content Placeholder 20">
            <a:extLst>
              <a:ext uri="{FF2B5EF4-FFF2-40B4-BE49-F238E27FC236}">
                <a16:creationId xmlns:a16="http://schemas.microsoft.com/office/drawing/2014/main" id="{50C3775C-3FF7-22D7-71EC-65AB46D6B09D}"/>
              </a:ext>
            </a:extLst>
          </p:cNvPr>
          <p:cNvSpPr>
            <a:spLocks noGrp="1"/>
          </p:cNvSpPr>
          <p:nvPr>
            <p:ph idx="17"/>
          </p:nvPr>
        </p:nvSpPr>
        <p:spPr/>
        <p:txBody>
          <a:bodyPr/>
          <a:lstStyle/>
          <a:p>
            <a:r>
              <a:rPr lang="en-US">
                <a:sym typeface="Arial"/>
              </a:rPr>
              <a:t>Source: Willett, W., Rockström, et al. (2019). Food in the Anthropocene: The EAT–Lancet Commission on healthy diets from sustainable food systems. </a:t>
            </a:r>
            <a:r>
              <a:rPr lang="en-US" i="1">
                <a:sym typeface="Arial"/>
              </a:rPr>
              <a:t>The Lancet, 393</a:t>
            </a:r>
            <a:r>
              <a:rPr lang="en-US">
                <a:sym typeface="Arial"/>
              </a:rPr>
              <a:t>(10170), 447–492. </a:t>
            </a:r>
            <a:r>
              <a:rPr lang="en-US">
                <a:sym typeface="Arial"/>
                <a:hlinkClick r:id="rId4"/>
              </a:rPr>
              <a:t>https://doi.org/10.1016/S0140-6736(18)31788-4</a:t>
            </a:r>
            <a:endParaRPr lang="en-US">
              <a:sym typeface="Arial"/>
            </a:endParaRPr>
          </a:p>
        </p:txBody>
      </p:sp>
      <p:sp>
        <p:nvSpPr>
          <p:cNvPr id="6" name="Slide Number Placeholder 5">
            <a:extLst>
              <a:ext uri="{FF2B5EF4-FFF2-40B4-BE49-F238E27FC236}">
                <a16:creationId xmlns:a16="http://schemas.microsoft.com/office/drawing/2014/main" id="{80AA5B80-2755-6FDE-726D-D2CE7FEB4D1E}"/>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40</a:t>
            </a:fld>
            <a:endParaRPr lang="en-US"/>
          </a:p>
        </p:txBody>
      </p:sp>
    </p:spTree>
    <p:extLst>
      <p:ext uri="{BB962C8B-B14F-4D97-AF65-F5344CB8AC3E}">
        <p14:creationId xmlns:p14="http://schemas.microsoft.com/office/powerpoint/2010/main" val="2218792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1BC466B-5747-EE10-A63A-D504A745FF65}"/>
              </a:ext>
            </a:extLst>
          </p:cNvPr>
          <p:cNvSpPr>
            <a:spLocks noGrp="1"/>
          </p:cNvSpPr>
          <p:nvPr>
            <p:ph type="title"/>
          </p:nvPr>
        </p:nvSpPr>
        <p:spPr>
          <a:xfrm>
            <a:off x="146304" y="66526"/>
            <a:ext cx="2739771" cy="1243172"/>
          </a:xfrm>
        </p:spPr>
        <p:txBody>
          <a:bodyPr/>
          <a:lstStyle/>
          <a:p>
            <a:r>
              <a:rPr lang="en-US"/>
              <a:t>What Is a Sustainable Food System?</a:t>
            </a:r>
          </a:p>
        </p:txBody>
      </p:sp>
      <p:sp>
        <p:nvSpPr>
          <p:cNvPr id="25" name="Text Placeholder 24">
            <a:extLst>
              <a:ext uri="{FF2B5EF4-FFF2-40B4-BE49-F238E27FC236}">
                <a16:creationId xmlns:a16="http://schemas.microsoft.com/office/drawing/2014/main" id="{9FB6C5FB-DC7B-B554-0D62-2C3E3E75B35E}"/>
              </a:ext>
            </a:extLst>
          </p:cNvPr>
          <p:cNvSpPr>
            <a:spLocks noGrp="1"/>
          </p:cNvSpPr>
          <p:nvPr>
            <p:ph type="body" sz="quarter" idx="14"/>
          </p:nvPr>
        </p:nvSpPr>
        <p:spPr/>
        <p:txBody>
          <a:bodyPr/>
          <a:lstStyle/>
          <a:p>
            <a:endParaRPr lang="en-US"/>
          </a:p>
        </p:txBody>
      </p:sp>
      <p:sp>
        <p:nvSpPr>
          <p:cNvPr id="15" name="Content Placeholder 14">
            <a:extLst>
              <a:ext uri="{FF2B5EF4-FFF2-40B4-BE49-F238E27FC236}">
                <a16:creationId xmlns:a16="http://schemas.microsoft.com/office/drawing/2014/main" id="{218C6095-832D-2D94-DE01-D40249A2673A}"/>
              </a:ext>
            </a:extLst>
          </p:cNvPr>
          <p:cNvSpPr>
            <a:spLocks noGrp="1"/>
          </p:cNvSpPr>
          <p:nvPr>
            <p:ph idx="19"/>
          </p:nvPr>
        </p:nvSpPr>
        <p:spPr>
          <a:xfrm>
            <a:off x="3189240" y="833003"/>
            <a:ext cx="5833533" cy="3346704"/>
          </a:xfrm>
        </p:spPr>
        <p:txBody>
          <a:bodyPr/>
          <a:lstStyle/>
          <a:p>
            <a:pPr lvl="0"/>
            <a:r>
              <a:rPr lang="en-US" sz="2000">
                <a:sym typeface="Calibri"/>
              </a:rPr>
              <a:t>A sustainable food system … delivers food security and nutrition for all in such a way that the economic, social and environmental bases to generate food security and nutrition for future generations are not compromised.</a:t>
            </a:r>
          </a:p>
          <a:p>
            <a:pPr lvl="0" algn="r"/>
            <a:r>
              <a:rPr lang="en-US" sz="2000">
                <a:sym typeface="Calibri"/>
              </a:rPr>
              <a:t>—United Nations, 2015</a:t>
            </a:r>
          </a:p>
        </p:txBody>
      </p:sp>
      <p:sp>
        <p:nvSpPr>
          <p:cNvPr id="24" name="Content Placeholder 23">
            <a:extLst>
              <a:ext uri="{FF2B5EF4-FFF2-40B4-BE49-F238E27FC236}">
                <a16:creationId xmlns:a16="http://schemas.microsoft.com/office/drawing/2014/main" id="{276E33CF-87CA-CB7C-8613-AE9687F63DF6}"/>
              </a:ext>
            </a:extLst>
          </p:cNvPr>
          <p:cNvSpPr>
            <a:spLocks noGrp="1"/>
          </p:cNvSpPr>
          <p:nvPr>
            <p:ph idx="12"/>
          </p:nvPr>
        </p:nvSpPr>
        <p:spPr/>
        <p:txBody>
          <a:bodyPr>
            <a:normAutofit fontScale="92500" lnSpcReduction="20000"/>
          </a:bodyPr>
          <a:lstStyle/>
          <a:p>
            <a:r>
              <a:rPr lang="en-US"/>
              <a:t>Source: The Secretary-General’s High-Level Task for on Global Food and Nutrition Security. (2015). </a:t>
            </a:r>
            <a:r>
              <a:rPr lang="en-US" i="1"/>
              <a:t>All Food Systems are Sustainable (Zero Hunger Challenge Working Groups).</a:t>
            </a:r>
            <a:r>
              <a:rPr lang="en-US"/>
              <a:t> FAO, UNCTAD, UNIDO, World Bank, IFAD &amp; UNEP. </a:t>
            </a:r>
            <a:r>
              <a:rPr lang="en-US">
                <a:hlinkClick r:id="rId3"/>
              </a:rPr>
              <a:t>https://www.un.org/en/issues/food/taskforce/pdf/All%20food%20systems%20are%20sustainable.pdf</a:t>
            </a:r>
            <a:endParaRPr lang="en-US"/>
          </a:p>
        </p:txBody>
      </p:sp>
      <p:sp>
        <p:nvSpPr>
          <p:cNvPr id="6" name="Slide Number Placeholder 5">
            <a:extLst>
              <a:ext uri="{FF2B5EF4-FFF2-40B4-BE49-F238E27FC236}">
                <a16:creationId xmlns:a16="http://schemas.microsoft.com/office/drawing/2014/main" id="{137C12D9-9CAD-C6DB-1A1D-2D2F9791B31D}"/>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41</a:t>
            </a:fld>
            <a:endParaRPr lang="en-US"/>
          </a:p>
        </p:txBody>
      </p:sp>
    </p:spTree>
    <p:extLst>
      <p:ext uri="{BB962C8B-B14F-4D97-AF65-F5344CB8AC3E}">
        <p14:creationId xmlns:p14="http://schemas.microsoft.com/office/powerpoint/2010/main" val="2264527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1C663-B2D3-4891-DEB7-149F4414875F}"/>
              </a:ext>
            </a:extLst>
          </p:cNvPr>
          <p:cNvSpPr>
            <a:spLocks noGrp="1"/>
          </p:cNvSpPr>
          <p:nvPr>
            <p:ph type="title"/>
          </p:nvPr>
        </p:nvSpPr>
        <p:spPr/>
        <p:txBody>
          <a:bodyPr/>
          <a:lstStyle/>
          <a:p>
            <a:r>
              <a:rPr lang="en-US"/>
              <a:t>17 Sustainable Development Goals</a:t>
            </a:r>
          </a:p>
        </p:txBody>
      </p:sp>
      <p:pic>
        <p:nvPicPr>
          <p:cNvPr id="8" name="Content Placeholder 14">
            <a:extLst>
              <a:ext uri="{FF2B5EF4-FFF2-40B4-BE49-F238E27FC236}">
                <a16:creationId xmlns:a16="http://schemas.microsoft.com/office/drawing/2014/main" id="{CEE5C4D9-B82A-1ADA-265A-9F082FEAC1EE}"/>
              </a:ext>
              <a:ext uri="{C183D7F6-B498-43B3-948B-1728B52AA6E4}">
                <adec:decorative xmlns:adec="http://schemas.microsoft.com/office/drawing/2017/decorative" val="1"/>
              </a:ext>
            </a:extLst>
          </p:cNvPr>
          <p:cNvPicPr>
            <a:picLocks noGrp="1" noChangeAspect="1"/>
          </p:cNvPicPr>
          <p:nvPr>
            <p:ph idx="12"/>
          </p:nvPr>
        </p:nvPicPr>
        <p:blipFill>
          <a:blip r:embed="rId3"/>
          <a:srcRect l="3189" t="3228" r="979" b="49209"/>
          <a:stretch>
            <a:fillRect/>
          </a:stretch>
        </p:blipFill>
        <p:spPr>
          <a:xfrm>
            <a:off x="395726" y="1821501"/>
            <a:ext cx="2152450" cy="2149721"/>
          </a:xfrm>
          <a:ln>
            <a:noFill/>
          </a:ln>
        </p:spPr>
      </p:pic>
      <p:pic>
        <p:nvPicPr>
          <p:cNvPr id="9" name="Content Placeholder 14">
            <a:extLst>
              <a:ext uri="{FF2B5EF4-FFF2-40B4-BE49-F238E27FC236}">
                <a16:creationId xmlns:a16="http://schemas.microsoft.com/office/drawing/2014/main" id="{098741AA-5C20-8F2D-59BE-96FEAEF5218C}"/>
              </a:ext>
              <a:ext uri="{C183D7F6-B498-43B3-948B-1728B52AA6E4}">
                <adec:decorative xmlns:adec="http://schemas.microsoft.com/office/drawing/2017/decorative" val="1"/>
              </a:ext>
            </a:extLst>
          </p:cNvPr>
          <p:cNvPicPr>
            <a:picLocks noGrp="1" noChangeAspect="1"/>
          </p:cNvPicPr>
          <p:nvPr>
            <p:ph idx="18"/>
          </p:nvPr>
        </p:nvPicPr>
        <p:blipFill>
          <a:blip r:embed="rId3"/>
          <a:srcRect l="3189" t="51319" r="979" b="1117"/>
          <a:stretch>
            <a:fillRect/>
          </a:stretch>
        </p:blipFill>
        <p:spPr>
          <a:xfrm>
            <a:off x="2603938" y="1821501"/>
            <a:ext cx="2152406" cy="2149721"/>
          </a:xfrm>
          <a:prstGeom prst="rect">
            <a:avLst/>
          </a:prstGeom>
          <a:noFill/>
          <a:ln>
            <a:noFill/>
          </a:ln>
        </p:spPr>
      </p:pic>
      <p:sp>
        <p:nvSpPr>
          <p:cNvPr id="5" name="Content Placeholder 4">
            <a:extLst>
              <a:ext uri="{FF2B5EF4-FFF2-40B4-BE49-F238E27FC236}">
                <a16:creationId xmlns:a16="http://schemas.microsoft.com/office/drawing/2014/main" id="{45F977D9-2C8C-1610-127D-3EBA22CF9F6B}"/>
              </a:ext>
            </a:extLst>
          </p:cNvPr>
          <p:cNvSpPr>
            <a:spLocks noGrp="1"/>
          </p:cNvSpPr>
          <p:nvPr>
            <p:ph idx="13"/>
          </p:nvPr>
        </p:nvSpPr>
        <p:spPr/>
        <p:txBody>
          <a:bodyPr/>
          <a:lstStyle/>
          <a:p>
            <a:r>
              <a:rPr lang="en-US" sz="2000"/>
              <a:t>Sustainable food systems don’t just help to end hunger. They can help the world achieve critical progress on all 17 Sustainable Development Goals.</a:t>
            </a:r>
          </a:p>
          <a:p>
            <a:pPr algn="r"/>
            <a:r>
              <a:rPr lang="en-US" sz="2000">
                <a:sym typeface="Calibri"/>
              </a:rPr>
              <a:t>—United Nations</a:t>
            </a:r>
            <a:endParaRPr lang="en-US" sz="2000"/>
          </a:p>
        </p:txBody>
      </p:sp>
      <p:sp>
        <p:nvSpPr>
          <p:cNvPr id="6" name="Content Placeholder 5">
            <a:extLst>
              <a:ext uri="{FF2B5EF4-FFF2-40B4-BE49-F238E27FC236}">
                <a16:creationId xmlns:a16="http://schemas.microsoft.com/office/drawing/2014/main" id="{7DC428EC-ACB9-CAA2-7656-E131DFEC93F5}"/>
              </a:ext>
            </a:extLst>
          </p:cNvPr>
          <p:cNvSpPr>
            <a:spLocks noGrp="1"/>
          </p:cNvSpPr>
          <p:nvPr>
            <p:ph idx="17"/>
          </p:nvPr>
        </p:nvSpPr>
        <p:spPr/>
        <p:txBody>
          <a:bodyPr/>
          <a:lstStyle/>
          <a:p>
            <a:r>
              <a:rPr lang="en-US"/>
              <a:t>Source: UN Food Systems Summit 2021. (2021). Food Systems Summit x SDGs. United Nations; United Nations. </a:t>
            </a:r>
            <a:r>
              <a:rPr lang="en-US">
                <a:hlinkClick r:id="rId4"/>
              </a:rPr>
              <a:t>https://www.un.org/en/food-systems-summit/sdgs</a:t>
            </a:r>
            <a:endParaRPr lang="en-US"/>
          </a:p>
        </p:txBody>
      </p:sp>
      <p:sp>
        <p:nvSpPr>
          <p:cNvPr id="7" name="Slide Number Placeholder 6">
            <a:extLst>
              <a:ext uri="{FF2B5EF4-FFF2-40B4-BE49-F238E27FC236}">
                <a16:creationId xmlns:a16="http://schemas.microsoft.com/office/drawing/2014/main" id="{7AB6EBEE-A5AA-2B52-394B-FCB15D4E8B9C}"/>
              </a:ext>
            </a:extLst>
          </p:cNvPr>
          <p:cNvSpPr>
            <a:spLocks noGrp="1"/>
          </p:cNvSpPr>
          <p:nvPr>
            <p:ph type="sldNum" sz="quarter" idx="16"/>
          </p:nvPr>
        </p:nvSpPr>
        <p:spPr/>
        <p:txBody>
          <a:bodyPr/>
          <a:lstStyle/>
          <a:p>
            <a:fld id="{8ABDC324-684B-9C44-A484-D2B69E2467CF}" type="slidenum">
              <a:rPr lang="en-US" smtClean="0"/>
              <a:pPr/>
              <a:t>42</a:t>
            </a:fld>
            <a:endParaRPr lang="en-US"/>
          </a:p>
        </p:txBody>
      </p:sp>
    </p:spTree>
    <p:extLst>
      <p:ext uri="{BB962C8B-B14F-4D97-AF65-F5344CB8AC3E}">
        <p14:creationId xmlns:p14="http://schemas.microsoft.com/office/powerpoint/2010/main" val="5608469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71499A0-11BB-6FF5-2580-ED0A04407FB3}"/>
              </a:ext>
            </a:extLst>
          </p:cNvPr>
          <p:cNvSpPr>
            <a:spLocks noGrp="1"/>
          </p:cNvSpPr>
          <p:nvPr>
            <p:ph type="title"/>
          </p:nvPr>
        </p:nvSpPr>
        <p:spPr/>
        <p:txBody>
          <a:bodyPr/>
          <a:lstStyle/>
          <a:p>
            <a:r>
              <a:rPr lang="en-US"/>
              <a:t>Principles for Sustainable Diets and Food Systems for Planetary Health—1</a:t>
            </a:r>
          </a:p>
        </p:txBody>
      </p:sp>
      <p:sp>
        <p:nvSpPr>
          <p:cNvPr id="40" name="Text Placeholder 39">
            <a:extLst>
              <a:ext uri="{FF2B5EF4-FFF2-40B4-BE49-F238E27FC236}">
                <a16:creationId xmlns:a16="http://schemas.microsoft.com/office/drawing/2014/main" id="{DEEC19F8-736B-B44D-80C8-474642BD37BF}"/>
              </a:ext>
            </a:extLst>
          </p:cNvPr>
          <p:cNvSpPr>
            <a:spLocks noGrp="1"/>
          </p:cNvSpPr>
          <p:nvPr>
            <p:ph type="body" sz="quarter" idx="17"/>
          </p:nvPr>
        </p:nvSpPr>
        <p:spPr>
          <a:xfrm>
            <a:off x="149312" y="1200150"/>
            <a:ext cx="4651288" cy="450850"/>
          </a:xfrm>
        </p:spPr>
        <p:txBody>
          <a:bodyPr/>
          <a:lstStyle/>
          <a:p>
            <a:r>
              <a:rPr lang="en-US" b="1"/>
              <a:t>Human health</a:t>
            </a:r>
          </a:p>
        </p:txBody>
      </p:sp>
      <p:sp>
        <p:nvSpPr>
          <p:cNvPr id="24" name="Content Placeholder 23">
            <a:extLst>
              <a:ext uri="{FF2B5EF4-FFF2-40B4-BE49-F238E27FC236}">
                <a16:creationId xmlns:a16="http://schemas.microsoft.com/office/drawing/2014/main" id="{C2FF8EAB-D33A-783C-3E0C-741384644FC7}"/>
              </a:ext>
            </a:extLst>
          </p:cNvPr>
          <p:cNvSpPr>
            <a:spLocks noGrp="1"/>
          </p:cNvSpPr>
          <p:nvPr>
            <p:ph idx="13"/>
          </p:nvPr>
        </p:nvSpPr>
        <p:spPr>
          <a:xfrm>
            <a:off x="149313" y="1732478"/>
            <a:ext cx="4649081" cy="2860873"/>
          </a:xfrm>
        </p:spPr>
        <p:txBody>
          <a:bodyPr/>
          <a:lstStyle/>
          <a:p>
            <a:r>
              <a:rPr lang="en-US"/>
              <a:t>Nutritious and healthy</a:t>
            </a:r>
          </a:p>
          <a:p>
            <a:r>
              <a:rPr lang="en-US"/>
              <a:t>Balanced and diverse</a:t>
            </a:r>
          </a:p>
          <a:p>
            <a:r>
              <a:rPr lang="en-US"/>
              <a:t>Appealing and acceptable</a:t>
            </a:r>
          </a:p>
          <a:p>
            <a:r>
              <a:rPr lang="en-US"/>
              <a:t>Safe to consume</a:t>
            </a:r>
          </a:p>
        </p:txBody>
      </p:sp>
      <p:pic>
        <p:nvPicPr>
          <p:cNvPr id="42" name="Content Placeholder 41" descr="Infinite loops: Food systems and sustainable diets.">
            <a:extLst>
              <a:ext uri="{FF2B5EF4-FFF2-40B4-BE49-F238E27FC236}">
                <a16:creationId xmlns:a16="http://schemas.microsoft.com/office/drawing/2014/main" id="{1B87DB80-DA56-0179-1544-DE0DC7F58E35}"/>
              </a:ext>
            </a:extLst>
          </p:cNvPr>
          <p:cNvPicPr>
            <a:picLocks noGrp="1" noChangeAspect="1"/>
          </p:cNvPicPr>
          <p:nvPr>
            <p:ph idx="12"/>
          </p:nvPr>
        </p:nvPicPr>
        <p:blipFill>
          <a:blip r:embed="rId3"/>
          <a:stretch>
            <a:fillRect/>
          </a:stretch>
        </p:blipFill>
        <p:spPr>
          <a:xfrm>
            <a:off x="5034455" y="1200149"/>
            <a:ext cx="3957106" cy="3383815"/>
          </a:xfrm>
        </p:spPr>
      </p:pic>
      <p:sp>
        <p:nvSpPr>
          <p:cNvPr id="35" name="Content Placeholder 34">
            <a:extLst>
              <a:ext uri="{FF2B5EF4-FFF2-40B4-BE49-F238E27FC236}">
                <a16:creationId xmlns:a16="http://schemas.microsoft.com/office/drawing/2014/main" id="{DD33A09C-C43A-C766-FD52-B6733CC35026}"/>
              </a:ext>
            </a:extLst>
          </p:cNvPr>
          <p:cNvSpPr>
            <a:spLocks noGrp="1"/>
          </p:cNvSpPr>
          <p:nvPr>
            <p:ph idx="19"/>
          </p:nvPr>
        </p:nvSpPr>
        <p:spPr>
          <a:xfrm>
            <a:off x="149313" y="4792204"/>
            <a:ext cx="8343046" cy="274638"/>
          </a:xfrm>
        </p:spPr>
        <p:txBody>
          <a:bodyPr/>
          <a:lstStyle/>
          <a:p>
            <a:pPr lvl="0"/>
            <a:r>
              <a:rPr lang="en-US"/>
              <a:t>Image source: Kraak, V. I., &amp; Stanley, K. C. (2023). An economic lens for sustainable dietary guidelines. </a:t>
            </a:r>
            <a:r>
              <a:rPr lang="en-US" i="1"/>
              <a:t>The Lancet Planetary Health, 7</a:t>
            </a:r>
            <a:r>
              <a:rPr lang="en-US"/>
              <a:t>(5), e350–e351. </a:t>
            </a:r>
            <a:r>
              <a:rPr lang="en-US">
                <a:hlinkClick r:id="rId4"/>
              </a:rPr>
              <a:t>https://doi.org/10.1016/S2542-5196(23)00075-X</a:t>
            </a:r>
            <a:endParaRPr lang="en-US"/>
          </a:p>
        </p:txBody>
      </p:sp>
      <p:sp>
        <p:nvSpPr>
          <p:cNvPr id="7" name="Slide Number Placeholder 6">
            <a:extLst>
              <a:ext uri="{FF2B5EF4-FFF2-40B4-BE49-F238E27FC236}">
                <a16:creationId xmlns:a16="http://schemas.microsoft.com/office/drawing/2014/main" id="{B0461491-04B5-6E6F-E761-7B1C9E226529}"/>
              </a:ext>
            </a:extLst>
          </p:cNvPr>
          <p:cNvSpPr>
            <a:spLocks noGrp="1"/>
          </p:cNvSpPr>
          <p:nvPr>
            <p:ph type="sldNum" sz="quarter" idx="18"/>
          </p:nvPr>
        </p:nvSpPr>
        <p:spPr/>
        <p:txBody>
          <a:bodyPr/>
          <a:lstStyle/>
          <a:p>
            <a:fld id="{8ABDC324-684B-9C44-A484-D2B69E2467CF}" type="slidenum">
              <a:rPr lang="en-US" smtClean="0"/>
              <a:pPr/>
              <a:t>43</a:t>
            </a:fld>
            <a:endParaRPr lang="en-US"/>
          </a:p>
        </p:txBody>
      </p:sp>
    </p:spTree>
    <p:extLst>
      <p:ext uri="{BB962C8B-B14F-4D97-AF65-F5344CB8AC3E}">
        <p14:creationId xmlns:p14="http://schemas.microsoft.com/office/powerpoint/2010/main" val="2156129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82F96-7A1F-3655-5B40-781C3E2D126D}"/>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AA2D3E0-808A-A548-B281-A570F7F06F81}"/>
              </a:ext>
            </a:extLst>
          </p:cNvPr>
          <p:cNvSpPr>
            <a:spLocks noGrp="1"/>
          </p:cNvSpPr>
          <p:nvPr>
            <p:ph type="title"/>
          </p:nvPr>
        </p:nvSpPr>
        <p:spPr/>
        <p:txBody>
          <a:bodyPr/>
          <a:lstStyle/>
          <a:p>
            <a:r>
              <a:rPr lang="en-US"/>
              <a:t>Principles for Sustainable Diets and Food Systems for Planetary Health—2</a:t>
            </a:r>
          </a:p>
        </p:txBody>
      </p:sp>
      <p:sp>
        <p:nvSpPr>
          <p:cNvPr id="40" name="Text Placeholder 39">
            <a:extLst>
              <a:ext uri="{FF2B5EF4-FFF2-40B4-BE49-F238E27FC236}">
                <a16:creationId xmlns:a16="http://schemas.microsoft.com/office/drawing/2014/main" id="{84535224-51BC-BC7A-C743-C6948161B075}"/>
              </a:ext>
            </a:extLst>
          </p:cNvPr>
          <p:cNvSpPr>
            <a:spLocks noGrp="1"/>
          </p:cNvSpPr>
          <p:nvPr>
            <p:ph type="body" sz="quarter" idx="17"/>
          </p:nvPr>
        </p:nvSpPr>
        <p:spPr>
          <a:xfrm>
            <a:off x="149312" y="1200150"/>
            <a:ext cx="4651288" cy="450850"/>
          </a:xfrm>
        </p:spPr>
        <p:txBody>
          <a:bodyPr/>
          <a:lstStyle/>
          <a:p>
            <a:r>
              <a:rPr lang="en-US" b="1"/>
              <a:t>Ecological  health</a:t>
            </a:r>
          </a:p>
        </p:txBody>
      </p:sp>
      <p:sp>
        <p:nvSpPr>
          <p:cNvPr id="24" name="Content Placeholder 23">
            <a:extLst>
              <a:ext uri="{FF2B5EF4-FFF2-40B4-BE49-F238E27FC236}">
                <a16:creationId xmlns:a16="http://schemas.microsoft.com/office/drawing/2014/main" id="{A26C8D7F-A7E8-0FA0-CB34-A42A803A9DB3}"/>
              </a:ext>
            </a:extLst>
          </p:cNvPr>
          <p:cNvSpPr>
            <a:spLocks noGrp="1"/>
          </p:cNvSpPr>
          <p:nvPr>
            <p:ph idx="13"/>
          </p:nvPr>
        </p:nvSpPr>
        <p:spPr>
          <a:xfrm>
            <a:off x="149313" y="1732478"/>
            <a:ext cx="4649081" cy="2860873"/>
          </a:xfrm>
        </p:spPr>
        <p:txBody>
          <a:bodyPr/>
          <a:lstStyle/>
          <a:p>
            <a:r>
              <a:rPr lang="en-US"/>
              <a:t>Adaptive and agroecological</a:t>
            </a:r>
          </a:p>
          <a:p>
            <a:r>
              <a:rPr lang="en-US"/>
              <a:t>Resilient and regenerative</a:t>
            </a:r>
          </a:p>
          <a:p>
            <a:r>
              <a:rPr lang="en-US"/>
              <a:t>Protects/restores biodiversity</a:t>
            </a:r>
          </a:p>
          <a:p>
            <a:r>
              <a:rPr lang="en-US"/>
              <a:t>Humane, supports OneHealth</a:t>
            </a:r>
          </a:p>
        </p:txBody>
      </p:sp>
      <p:pic>
        <p:nvPicPr>
          <p:cNvPr id="42" name="Content Placeholder 41" descr="Infinite loops: Food systems and sustainable diets.">
            <a:extLst>
              <a:ext uri="{FF2B5EF4-FFF2-40B4-BE49-F238E27FC236}">
                <a16:creationId xmlns:a16="http://schemas.microsoft.com/office/drawing/2014/main" id="{1265885E-3D88-EA7D-4248-5128F49B8305}"/>
              </a:ext>
            </a:extLst>
          </p:cNvPr>
          <p:cNvPicPr>
            <a:picLocks noGrp="1" noChangeAspect="1"/>
          </p:cNvPicPr>
          <p:nvPr>
            <p:ph idx="12"/>
          </p:nvPr>
        </p:nvPicPr>
        <p:blipFill>
          <a:blip r:embed="rId3"/>
          <a:stretch>
            <a:fillRect/>
          </a:stretch>
        </p:blipFill>
        <p:spPr>
          <a:xfrm>
            <a:off x="5034455" y="1200149"/>
            <a:ext cx="3957106" cy="3383815"/>
          </a:xfrm>
        </p:spPr>
      </p:pic>
      <p:sp>
        <p:nvSpPr>
          <p:cNvPr id="35" name="Content Placeholder 34">
            <a:extLst>
              <a:ext uri="{FF2B5EF4-FFF2-40B4-BE49-F238E27FC236}">
                <a16:creationId xmlns:a16="http://schemas.microsoft.com/office/drawing/2014/main" id="{268D172C-1207-EFF0-E953-E5A62F66C1C4}"/>
              </a:ext>
            </a:extLst>
          </p:cNvPr>
          <p:cNvSpPr>
            <a:spLocks noGrp="1"/>
          </p:cNvSpPr>
          <p:nvPr>
            <p:ph idx="19"/>
          </p:nvPr>
        </p:nvSpPr>
        <p:spPr>
          <a:xfrm>
            <a:off x="149312" y="4792204"/>
            <a:ext cx="8322025" cy="274638"/>
          </a:xfrm>
        </p:spPr>
        <p:txBody>
          <a:bodyPr/>
          <a:lstStyle/>
          <a:p>
            <a:pPr lvl="0"/>
            <a:r>
              <a:rPr lang="en-US"/>
              <a:t>Image source: Kraak, V. I., &amp; Stanley, K. C. (2023). An economic lens for sustainable dietary guidelines. </a:t>
            </a:r>
            <a:r>
              <a:rPr lang="en-US" i="1"/>
              <a:t>The Lancet Planetary Health, 7</a:t>
            </a:r>
            <a:r>
              <a:rPr lang="en-US"/>
              <a:t>(5), e350–e351. </a:t>
            </a:r>
            <a:r>
              <a:rPr lang="en-US">
                <a:hlinkClick r:id="rId4"/>
              </a:rPr>
              <a:t>https://doi.org/10.1016/S2542-5196(23)00075-X</a:t>
            </a:r>
            <a:endParaRPr lang="en-US"/>
          </a:p>
        </p:txBody>
      </p:sp>
      <p:sp>
        <p:nvSpPr>
          <p:cNvPr id="7" name="Slide Number Placeholder 6">
            <a:extLst>
              <a:ext uri="{FF2B5EF4-FFF2-40B4-BE49-F238E27FC236}">
                <a16:creationId xmlns:a16="http://schemas.microsoft.com/office/drawing/2014/main" id="{F7A394B0-F76E-D4D3-6C24-EAFF3978DB62}"/>
              </a:ext>
            </a:extLst>
          </p:cNvPr>
          <p:cNvSpPr>
            <a:spLocks noGrp="1"/>
          </p:cNvSpPr>
          <p:nvPr>
            <p:ph type="sldNum" sz="quarter" idx="18"/>
          </p:nvPr>
        </p:nvSpPr>
        <p:spPr/>
        <p:txBody>
          <a:bodyPr/>
          <a:lstStyle/>
          <a:p>
            <a:fld id="{8ABDC324-684B-9C44-A484-D2B69E2467CF}" type="slidenum">
              <a:rPr lang="en-US" smtClean="0"/>
              <a:pPr/>
              <a:t>44</a:t>
            </a:fld>
            <a:endParaRPr lang="en-US"/>
          </a:p>
        </p:txBody>
      </p:sp>
    </p:spTree>
    <p:extLst>
      <p:ext uri="{BB962C8B-B14F-4D97-AF65-F5344CB8AC3E}">
        <p14:creationId xmlns:p14="http://schemas.microsoft.com/office/powerpoint/2010/main" val="18139497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916F8-FD4A-BD9E-82EC-547EC0530B03}"/>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374A0F1-747E-9ECF-47F8-7A7DA728F35F}"/>
              </a:ext>
            </a:extLst>
          </p:cNvPr>
          <p:cNvSpPr>
            <a:spLocks noGrp="1"/>
          </p:cNvSpPr>
          <p:nvPr>
            <p:ph type="title"/>
          </p:nvPr>
        </p:nvSpPr>
        <p:spPr/>
        <p:txBody>
          <a:bodyPr/>
          <a:lstStyle/>
          <a:p>
            <a:r>
              <a:rPr lang="en-US"/>
              <a:t>Principles for Sustainable Diets and Food Systems for Planetary Health—3</a:t>
            </a:r>
          </a:p>
        </p:txBody>
      </p:sp>
      <p:sp>
        <p:nvSpPr>
          <p:cNvPr id="40" name="Text Placeholder 39">
            <a:extLst>
              <a:ext uri="{FF2B5EF4-FFF2-40B4-BE49-F238E27FC236}">
                <a16:creationId xmlns:a16="http://schemas.microsoft.com/office/drawing/2014/main" id="{DBF22A64-5A6F-20A5-6457-B6C390C5542C}"/>
              </a:ext>
            </a:extLst>
          </p:cNvPr>
          <p:cNvSpPr>
            <a:spLocks noGrp="1"/>
          </p:cNvSpPr>
          <p:nvPr>
            <p:ph type="body" sz="quarter" idx="17"/>
          </p:nvPr>
        </p:nvSpPr>
        <p:spPr>
          <a:xfrm>
            <a:off x="149312" y="1200150"/>
            <a:ext cx="4651288" cy="450850"/>
          </a:xfrm>
        </p:spPr>
        <p:txBody>
          <a:bodyPr/>
          <a:lstStyle/>
          <a:p>
            <a:r>
              <a:rPr lang="en-US" b="1"/>
              <a:t>Social equity</a:t>
            </a:r>
          </a:p>
        </p:txBody>
      </p:sp>
      <p:sp>
        <p:nvSpPr>
          <p:cNvPr id="24" name="Content Placeholder 23">
            <a:extLst>
              <a:ext uri="{FF2B5EF4-FFF2-40B4-BE49-F238E27FC236}">
                <a16:creationId xmlns:a16="http://schemas.microsoft.com/office/drawing/2014/main" id="{E6ACF52E-B42A-1CEA-6B42-EF2A127AE570}"/>
              </a:ext>
            </a:extLst>
          </p:cNvPr>
          <p:cNvSpPr>
            <a:spLocks noGrp="1"/>
          </p:cNvSpPr>
          <p:nvPr>
            <p:ph idx="13"/>
          </p:nvPr>
        </p:nvSpPr>
        <p:spPr>
          <a:xfrm>
            <a:off x="149313" y="1732478"/>
            <a:ext cx="4649081" cy="2860873"/>
          </a:xfrm>
        </p:spPr>
        <p:txBody>
          <a:bodyPr/>
          <a:lstStyle/>
          <a:p>
            <a:r>
              <a:rPr lang="en-US"/>
              <a:t>Equitable and fair</a:t>
            </a:r>
          </a:p>
          <a:p>
            <a:r>
              <a:rPr lang="en-US"/>
              <a:t>Ethical and inclusive</a:t>
            </a:r>
          </a:p>
          <a:p>
            <a:r>
              <a:rPr lang="en-US"/>
              <a:t>Democratic, participatory</a:t>
            </a:r>
          </a:p>
          <a:p>
            <a:r>
              <a:rPr lang="en-US"/>
              <a:t>Rights-based approach</a:t>
            </a:r>
          </a:p>
        </p:txBody>
      </p:sp>
      <p:pic>
        <p:nvPicPr>
          <p:cNvPr id="42" name="Content Placeholder 41" descr="Infinite loops: Food systems and sustainable diets.">
            <a:extLst>
              <a:ext uri="{FF2B5EF4-FFF2-40B4-BE49-F238E27FC236}">
                <a16:creationId xmlns:a16="http://schemas.microsoft.com/office/drawing/2014/main" id="{C82DE78F-7B12-129B-8344-16E600A0082F}"/>
              </a:ext>
            </a:extLst>
          </p:cNvPr>
          <p:cNvPicPr>
            <a:picLocks noGrp="1" noChangeAspect="1"/>
          </p:cNvPicPr>
          <p:nvPr>
            <p:ph idx="12"/>
          </p:nvPr>
        </p:nvPicPr>
        <p:blipFill>
          <a:blip r:embed="rId3"/>
          <a:stretch>
            <a:fillRect/>
          </a:stretch>
        </p:blipFill>
        <p:spPr>
          <a:xfrm>
            <a:off x="5034455" y="1200149"/>
            <a:ext cx="3957106" cy="3383815"/>
          </a:xfrm>
        </p:spPr>
      </p:pic>
      <p:sp>
        <p:nvSpPr>
          <p:cNvPr id="35" name="Content Placeholder 34">
            <a:extLst>
              <a:ext uri="{FF2B5EF4-FFF2-40B4-BE49-F238E27FC236}">
                <a16:creationId xmlns:a16="http://schemas.microsoft.com/office/drawing/2014/main" id="{F418C4B4-CF81-34EE-7DE9-2502E3E18C2B}"/>
              </a:ext>
            </a:extLst>
          </p:cNvPr>
          <p:cNvSpPr>
            <a:spLocks noGrp="1"/>
          </p:cNvSpPr>
          <p:nvPr>
            <p:ph idx="19"/>
          </p:nvPr>
        </p:nvSpPr>
        <p:spPr>
          <a:xfrm>
            <a:off x="149312" y="4792204"/>
            <a:ext cx="8322025" cy="274638"/>
          </a:xfrm>
        </p:spPr>
        <p:txBody>
          <a:bodyPr/>
          <a:lstStyle/>
          <a:p>
            <a:pPr lvl="0"/>
            <a:r>
              <a:rPr lang="en-US"/>
              <a:t>Image source: Kraak, V. I., &amp; Stanley, K. C. (2023). An economic lens for sustainable dietary guidelines. </a:t>
            </a:r>
            <a:r>
              <a:rPr lang="en-US" i="1"/>
              <a:t>The Lancet Planetary Health, 7</a:t>
            </a:r>
            <a:r>
              <a:rPr lang="en-US"/>
              <a:t>(5), e350–e351. </a:t>
            </a:r>
            <a:r>
              <a:rPr lang="en-US">
                <a:hlinkClick r:id="rId4"/>
              </a:rPr>
              <a:t>https://doi.org/10.1016/S2542-5196(23)00075-X</a:t>
            </a:r>
            <a:endParaRPr lang="en-US"/>
          </a:p>
        </p:txBody>
      </p:sp>
      <p:sp>
        <p:nvSpPr>
          <p:cNvPr id="7" name="Slide Number Placeholder 6">
            <a:extLst>
              <a:ext uri="{FF2B5EF4-FFF2-40B4-BE49-F238E27FC236}">
                <a16:creationId xmlns:a16="http://schemas.microsoft.com/office/drawing/2014/main" id="{CACA6919-61B5-A972-4CB0-4DBDFBCC0026}"/>
              </a:ext>
            </a:extLst>
          </p:cNvPr>
          <p:cNvSpPr>
            <a:spLocks noGrp="1"/>
          </p:cNvSpPr>
          <p:nvPr>
            <p:ph type="sldNum" sz="quarter" idx="18"/>
          </p:nvPr>
        </p:nvSpPr>
        <p:spPr/>
        <p:txBody>
          <a:bodyPr/>
          <a:lstStyle/>
          <a:p>
            <a:fld id="{8ABDC324-684B-9C44-A484-D2B69E2467CF}" type="slidenum">
              <a:rPr lang="en-US" smtClean="0"/>
              <a:pPr/>
              <a:t>45</a:t>
            </a:fld>
            <a:endParaRPr lang="en-US"/>
          </a:p>
        </p:txBody>
      </p:sp>
    </p:spTree>
    <p:extLst>
      <p:ext uri="{BB962C8B-B14F-4D97-AF65-F5344CB8AC3E}">
        <p14:creationId xmlns:p14="http://schemas.microsoft.com/office/powerpoint/2010/main" val="1319197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39A79-0A08-EA6A-FA1C-1C966B2E367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7B83D72-ACB7-786D-C387-392BE5361E74}"/>
              </a:ext>
            </a:extLst>
          </p:cNvPr>
          <p:cNvSpPr>
            <a:spLocks noGrp="1"/>
          </p:cNvSpPr>
          <p:nvPr>
            <p:ph type="title"/>
          </p:nvPr>
        </p:nvSpPr>
        <p:spPr/>
        <p:txBody>
          <a:bodyPr/>
          <a:lstStyle/>
          <a:p>
            <a:r>
              <a:rPr lang="en-US"/>
              <a:t>Principles for Sustainable Diets and Food Systems for Planetary Health—4</a:t>
            </a:r>
          </a:p>
        </p:txBody>
      </p:sp>
      <p:sp>
        <p:nvSpPr>
          <p:cNvPr id="40" name="Text Placeholder 39">
            <a:extLst>
              <a:ext uri="{FF2B5EF4-FFF2-40B4-BE49-F238E27FC236}">
                <a16:creationId xmlns:a16="http://schemas.microsoft.com/office/drawing/2014/main" id="{35B8B230-70F0-31C7-E5E8-FE66A7A36FD2}"/>
              </a:ext>
            </a:extLst>
          </p:cNvPr>
          <p:cNvSpPr>
            <a:spLocks noGrp="1"/>
          </p:cNvSpPr>
          <p:nvPr>
            <p:ph type="body" sz="quarter" idx="17"/>
          </p:nvPr>
        </p:nvSpPr>
        <p:spPr>
          <a:xfrm>
            <a:off x="149312" y="1200150"/>
            <a:ext cx="4651288" cy="450850"/>
          </a:xfrm>
        </p:spPr>
        <p:txBody>
          <a:bodyPr/>
          <a:lstStyle/>
          <a:p>
            <a:r>
              <a:rPr lang="en-US" b="1"/>
              <a:t>Economic prosperity</a:t>
            </a:r>
          </a:p>
        </p:txBody>
      </p:sp>
      <p:sp>
        <p:nvSpPr>
          <p:cNvPr id="24" name="Content Placeholder 23">
            <a:extLst>
              <a:ext uri="{FF2B5EF4-FFF2-40B4-BE49-F238E27FC236}">
                <a16:creationId xmlns:a16="http://schemas.microsoft.com/office/drawing/2014/main" id="{552E568B-9819-418D-3A2B-99E03C4F6151}"/>
              </a:ext>
            </a:extLst>
          </p:cNvPr>
          <p:cNvSpPr>
            <a:spLocks noGrp="1"/>
          </p:cNvSpPr>
          <p:nvPr>
            <p:ph idx="13"/>
          </p:nvPr>
        </p:nvSpPr>
        <p:spPr>
          <a:xfrm>
            <a:off x="149313" y="1732478"/>
            <a:ext cx="4649081" cy="2860873"/>
          </a:xfrm>
        </p:spPr>
        <p:txBody>
          <a:bodyPr/>
          <a:lstStyle/>
          <a:p>
            <a:r>
              <a:rPr lang="en-US"/>
              <a:t>Profitable and sufficient</a:t>
            </a:r>
          </a:p>
          <a:p>
            <a:r>
              <a:rPr lang="en-US"/>
              <a:t>Distributive and shared</a:t>
            </a:r>
          </a:p>
          <a:p>
            <a:r>
              <a:rPr lang="en-US"/>
              <a:t>Livable wages</a:t>
            </a:r>
          </a:p>
          <a:p>
            <a:r>
              <a:rPr lang="en-US"/>
              <a:t>Accessible and affordable</a:t>
            </a:r>
          </a:p>
          <a:p>
            <a:r>
              <a:rPr lang="en-US"/>
              <a:t>Clean and green innovation</a:t>
            </a:r>
          </a:p>
        </p:txBody>
      </p:sp>
      <p:pic>
        <p:nvPicPr>
          <p:cNvPr id="42" name="Content Placeholder 41" descr="Infinite loops: Food systems and sustainable diets.">
            <a:extLst>
              <a:ext uri="{FF2B5EF4-FFF2-40B4-BE49-F238E27FC236}">
                <a16:creationId xmlns:a16="http://schemas.microsoft.com/office/drawing/2014/main" id="{CF96C2AB-BB58-9589-C8A9-20E7A88C4846}"/>
              </a:ext>
            </a:extLst>
          </p:cNvPr>
          <p:cNvPicPr>
            <a:picLocks noGrp="1" noChangeAspect="1"/>
          </p:cNvPicPr>
          <p:nvPr>
            <p:ph idx="12"/>
          </p:nvPr>
        </p:nvPicPr>
        <p:blipFill>
          <a:blip r:embed="rId3"/>
          <a:stretch>
            <a:fillRect/>
          </a:stretch>
        </p:blipFill>
        <p:spPr>
          <a:xfrm>
            <a:off x="5034455" y="1200149"/>
            <a:ext cx="3957106" cy="3383815"/>
          </a:xfrm>
        </p:spPr>
      </p:pic>
      <p:sp>
        <p:nvSpPr>
          <p:cNvPr id="35" name="Content Placeholder 34">
            <a:extLst>
              <a:ext uri="{FF2B5EF4-FFF2-40B4-BE49-F238E27FC236}">
                <a16:creationId xmlns:a16="http://schemas.microsoft.com/office/drawing/2014/main" id="{A2B46EFF-C5BF-2A90-72D0-88F81AC4B17E}"/>
              </a:ext>
            </a:extLst>
          </p:cNvPr>
          <p:cNvSpPr>
            <a:spLocks noGrp="1"/>
          </p:cNvSpPr>
          <p:nvPr>
            <p:ph idx="19"/>
          </p:nvPr>
        </p:nvSpPr>
        <p:spPr>
          <a:xfrm>
            <a:off x="149312" y="4792204"/>
            <a:ext cx="8322025" cy="274638"/>
          </a:xfrm>
        </p:spPr>
        <p:txBody>
          <a:bodyPr/>
          <a:lstStyle/>
          <a:p>
            <a:pPr lvl="0"/>
            <a:r>
              <a:rPr lang="en-US"/>
              <a:t>Image source: Kraak, V. I., &amp; Stanley, K. C. (2023). An economic lens for sustainable dietary guidelines. </a:t>
            </a:r>
            <a:r>
              <a:rPr lang="en-US" i="1"/>
              <a:t>The Lancet Planetary Health, 7</a:t>
            </a:r>
            <a:r>
              <a:rPr lang="en-US"/>
              <a:t>(5), e350–e351. </a:t>
            </a:r>
            <a:r>
              <a:rPr lang="en-US">
                <a:hlinkClick r:id="rId4"/>
              </a:rPr>
              <a:t>https://doi.org/10.1016/S2542-5196(23)00075-X</a:t>
            </a:r>
            <a:endParaRPr lang="en-US"/>
          </a:p>
        </p:txBody>
      </p:sp>
      <p:sp>
        <p:nvSpPr>
          <p:cNvPr id="7" name="Slide Number Placeholder 6">
            <a:extLst>
              <a:ext uri="{FF2B5EF4-FFF2-40B4-BE49-F238E27FC236}">
                <a16:creationId xmlns:a16="http://schemas.microsoft.com/office/drawing/2014/main" id="{24204211-28B7-92CD-C5DF-39AA627E155A}"/>
              </a:ext>
            </a:extLst>
          </p:cNvPr>
          <p:cNvSpPr>
            <a:spLocks noGrp="1"/>
          </p:cNvSpPr>
          <p:nvPr>
            <p:ph type="sldNum" sz="quarter" idx="18"/>
          </p:nvPr>
        </p:nvSpPr>
        <p:spPr/>
        <p:txBody>
          <a:bodyPr/>
          <a:lstStyle/>
          <a:p>
            <a:fld id="{8ABDC324-684B-9C44-A484-D2B69E2467CF}" type="slidenum">
              <a:rPr lang="en-US" smtClean="0"/>
              <a:pPr/>
              <a:t>46</a:t>
            </a:fld>
            <a:endParaRPr lang="en-US"/>
          </a:p>
        </p:txBody>
      </p:sp>
    </p:spTree>
    <p:extLst>
      <p:ext uri="{BB962C8B-B14F-4D97-AF65-F5344CB8AC3E}">
        <p14:creationId xmlns:p14="http://schemas.microsoft.com/office/powerpoint/2010/main" val="190237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1FC18F-8228-9401-B082-29D7618AB35D}"/>
              </a:ext>
            </a:extLst>
          </p:cNvPr>
          <p:cNvSpPr>
            <a:spLocks noGrp="1"/>
          </p:cNvSpPr>
          <p:nvPr>
            <p:ph type="title"/>
          </p:nvPr>
        </p:nvSpPr>
        <p:spPr/>
        <p:txBody>
          <a:bodyPr/>
          <a:lstStyle/>
          <a:p>
            <a:r>
              <a:rPr lang="en-US"/>
              <a:t>Principles for Sustainable Diets and Food Systems for Planetary Health—5</a:t>
            </a:r>
          </a:p>
        </p:txBody>
      </p:sp>
      <p:sp>
        <p:nvSpPr>
          <p:cNvPr id="21" name="Content Placeholder 20">
            <a:extLst>
              <a:ext uri="{FF2B5EF4-FFF2-40B4-BE49-F238E27FC236}">
                <a16:creationId xmlns:a16="http://schemas.microsoft.com/office/drawing/2014/main" id="{E0EFE03C-3B96-E3D7-E446-196281FB7911}"/>
              </a:ext>
            </a:extLst>
          </p:cNvPr>
          <p:cNvSpPr>
            <a:spLocks noGrp="1"/>
          </p:cNvSpPr>
          <p:nvPr>
            <p:ph idx="13"/>
          </p:nvPr>
        </p:nvSpPr>
        <p:spPr/>
        <p:txBody>
          <a:bodyPr/>
          <a:lstStyle/>
          <a:p>
            <a:r>
              <a:rPr lang="en-US" sz="2000"/>
              <a:t>Human hands were purposefully incorporated into the images for each domain because humans have agency to facilitate or hinder actions toward sustainable diets.</a:t>
            </a:r>
          </a:p>
          <a:p>
            <a:pPr algn="r"/>
            <a:r>
              <a:rPr lang="en-US" sz="2000">
                <a:sym typeface="Calibri"/>
              </a:rPr>
              <a:t>—Kraak &amp; Stanley, 2023</a:t>
            </a:r>
          </a:p>
        </p:txBody>
      </p:sp>
      <p:pic>
        <p:nvPicPr>
          <p:cNvPr id="23" name="Content Placeholder 22" descr="Infinite loops: Food systems and sustainable diets.">
            <a:extLst>
              <a:ext uri="{FF2B5EF4-FFF2-40B4-BE49-F238E27FC236}">
                <a16:creationId xmlns:a16="http://schemas.microsoft.com/office/drawing/2014/main" id="{3FFB252A-5E7A-06AA-A97C-17FA8939BC5D}"/>
              </a:ext>
            </a:extLst>
          </p:cNvPr>
          <p:cNvPicPr>
            <a:picLocks noGrp="1" noChangeAspect="1"/>
          </p:cNvPicPr>
          <p:nvPr>
            <p:ph idx="12"/>
          </p:nvPr>
        </p:nvPicPr>
        <p:blipFill>
          <a:blip r:embed="rId3"/>
          <a:stretch>
            <a:fillRect/>
          </a:stretch>
        </p:blipFill>
        <p:spPr>
          <a:xfrm>
            <a:off x="5128419" y="1360488"/>
            <a:ext cx="3594100" cy="3073400"/>
          </a:xfrm>
        </p:spPr>
      </p:pic>
      <p:sp>
        <p:nvSpPr>
          <p:cNvPr id="33" name="Content Placeholder 32">
            <a:extLst>
              <a:ext uri="{FF2B5EF4-FFF2-40B4-BE49-F238E27FC236}">
                <a16:creationId xmlns:a16="http://schemas.microsoft.com/office/drawing/2014/main" id="{B8E7455C-A5FA-C1D0-C151-BFE70B78CB72}"/>
              </a:ext>
            </a:extLst>
          </p:cNvPr>
          <p:cNvSpPr>
            <a:spLocks noGrp="1"/>
          </p:cNvSpPr>
          <p:nvPr>
            <p:ph idx="17"/>
          </p:nvPr>
        </p:nvSpPr>
        <p:spPr/>
        <p:txBody>
          <a:bodyPr/>
          <a:lstStyle/>
          <a:p>
            <a:r>
              <a:rPr lang="en-US"/>
              <a:t>Image source: Kraak, V. I., &amp; Stanley, K. C. (2023). An economic lens for sustainable dietary guidelines. </a:t>
            </a:r>
            <a:r>
              <a:rPr lang="en-US" i="1"/>
              <a:t>The Lancet Planetary Health, 7</a:t>
            </a:r>
            <a:r>
              <a:rPr lang="en-US"/>
              <a:t>(5), e350–e351. </a:t>
            </a:r>
            <a:r>
              <a:rPr lang="en-US">
                <a:hlinkClick r:id="rId4"/>
              </a:rPr>
              <a:t>https://doi.org/10.1016/S2542-5196(23)00075-X</a:t>
            </a:r>
            <a:endParaRPr lang="en-US"/>
          </a:p>
        </p:txBody>
      </p:sp>
      <p:sp>
        <p:nvSpPr>
          <p:cNvPr id="6" name="Slide Number Placeholder 5">
            <a:extLst>
              <a:ext uri="{FF2B5EF4-FFF2-40B4-BE49-F238E27FC236}">
                <a16:creationId xmlns:a16="http://schemas.microsoft.com/office/drawing/2014/main" id="{B818F8DA-753B-F7EB-B3EB-165030CA6E02}"/>
              </a:ext>
            </a:extLst>
          </p:cNvPr>
          <p:cNvSpPr>
            <a:spLocks noGrp="1"/>
          </p:cNvSpPr>
          <p:nvPr>
            <p:ph type="sldNum" sz="quarter" idx="16"/>
          </p:nvPr>
        </p:nvSpPr>
        <p:spPr/>
        <p:txBody>
          <a:bodyPr/>
          <a:lstStyle/>
          <a:p>
            <a:fld id="{8ABDC324-684B-9C44-A484-D2B69E2467CF}" type="slidenum">
              <a:rPr lang="en-US" smtClean="0"/>
              <a:pPr/>
              <a:t>47</a:t>
            </a:fld>
            <a:endParaRPr lang="en-US"/>
          </a:p>
        </p:txBody>
      </p:sp>
    </p:spTree>
    <p:extLst>
      <p:ext uri="{BB962C8B-B14F-4D97-AF65-F5344CB8AC3E}">
        <p14:creationId xmlns:p14="http://schemas.microsoft.com/office/powerpoint/2010/main" val="6049647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093F2-6470-070E-DF72-96D4E75ADCFF}"/>
              </a:ext>
            </a:extLst>
          </p:cNvPr>
          <p:cNvSpPr>
            <a:spLocks noGrp="1"/>
          </p:cNvSpPr>
          <p:nvPr>
            <p:ph type="title"/>
          </p:nvPr>
        </p:nvSpPr>
        <p:spPr/>
        <p:txBody>
          <a:bodyPr/>
          <a:lstStyle/>
          <a:p>
            <a:r>
              <a:rPr lang="en-US"/>
              <a:t>Case Study 1</a:t>
            </a:r>
          </a:p>
        </p:txBody>
      </p:sp>
      <p:sp>
        <p:nvSpPr>
          <p:cNvPr id="3" name="Slide Number Placeholder 2">
            <a:extLst>
              <a:ext uri="{FF2B5EF4-FFF2-40B4-BE49-F238E27FC236}">
                <a16:creationId xmlns:a16="http://schemas.microsoft.com/office/drawing/2014/main" id="{E8BEFFFB-E5F5-BF69-8E61-5DCCAB66F31B}"/>
              </a:ext>
            </a:extLst>
          </p:cNvPr>
          <p:cNvSpPr>
            <a:spLocks noGrp="1"/>
          </p:cNvSpPr>
          <p:nvPr>
            <p:ph type="sldNum" sz="quarter" idx="10"/>
          </p:nvPr>
        </p:nvSpPr>
        <p:spPr/>
        <p:txBody>
          <a:bodyPr/>
          <a:lstStyle/>
          <a:p>
            <a:fld id="{FA8F3C7B-73FF-204A-9C8F-90D4B6613D28}" type="slidenum">
              <a:rPr lang="en-US" smtClean="0"/>
              <a:pPr/>
              <a:t>48</a:t>
            </a:fld>
            <a:endParaRPr lang="en-US"/>
          </a:p>
        </p:txBody>
      </p:sp>
    </p:spTree>
    <p:extLst>
      <p:ext uri="{BB962C8B-B14F-4D97-AF65-F5344CB8AC3E}">
        <p14:creationId xmlns:p14="http://schemas.microsoft.com/office/powerpoint/2010/main" val="15120706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63D5B22-385B-786F-B458-C8BC0A3D22BA}"/>
              </a:ext>
            </a:extLst>
          </p:cNvPr>
          <p:cNvSpPr>
            <a:spLocks noGrp="1"/>
          </p:cNvSpPr>
          <p:nvPr>
            <p:ph type="title"/>
          </p:nvPr>
        </p:nvSpPr>
        <p:spPr>
          <a:xfrm>
            <a:off x="2245084" y="1472513"/>
            <a:ext cx="6891500" cy="914400"/>
          </a:xfrm>
        </p:spPr>
        <p:txBody>
          <a:bodyPr/>
          <a:lstStyle/>
          <a:p>
            <a:r>
              <a:rPr lang="en-US">
                <a:sym typeface="Calibri"/>
              </a:rPr>
              <a:t>Section D: How Can </a:t>
            </a:r>
            <a:r>
              <a:rPr lang="en-US"/>
              <a:t>RDNs </a:t>
            </a:r>
            <a:r>
              <a:rPr lang="en-US">
                <a:sym typeface="Calibri"/>
              </a:rPr>
              <a:t>Promote Sustainable Diets and Food Systems for Planetary Health? </a:t>
            </a:r>
            <a:endParaRPr lang="en-US"/>
          </a:p>
        </p:txBody>
      </p:sp>
      <p:sp>
        <p:nvSpPr>
          <p:cNvPr id="6" name="Slide Number Placeholder 5">
            <a:extLst>
              <a:ext uri="{FF2B5EF4-FFF2-40B4-BE49-F238E27FC236}">
                <a16:creationId xmlns:a16="http://schemas.microsoft.com/office/drawing/2014/main" id="{9687CBC1-D9E8-51F0-2EB8-54CBF1F449B1}"/>
              </a:ext>
            </a:extLst>
          </p:cNvPr>
          <p:cNvSpPr>
            <a:spLocks noGrp="1"/>
          </p:cNvSpPr>
          <p:nvPr>
            <p:ph type="sldNum" sz="quarter" idx="10"/>
          </p:nvPr>
        </p:nvSpPr>
        <p:spPr>
          <a:xfrm>
            <a:off x="8342334" y="4813338"/>
            <a:ext cx="649266" cy="274637"/>
          </a:xfrm>
        </p:spPr>
        <p:txBody>
          <a:bodyPr/>
          <a:lstStyle/>
          <a:p>
            <a:fld id="{8ABDC324-684B-9C44-A484-D2B69E2467CF}" type="slidenum">
              <a:rPr lang="en-US" smtClean="0"/>
              <a:pPr/>
              <a:t>49</a:t>
            </a:fld>
            <a:endParaRPr lang="en-US"/>
          </a:p>
        </p:txBody>
      </p:sp>
    </p:spTree>
    <p:extLst>
      <p:ext uri="{BB962C8B-B14F-4D97-AF65-F5344CB8AC3E}">
        <p14:creationId xmlns:p14="http://schemas.microsoft.com/office/powerpoint/2010/main" val="2446190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CA77EC-A5D5-D937-43FF-67E56D533CD2}"/>
              </a:ext>
            </a:extLst>
          </p:cNvPr>
          <p:cNvSpPr>
            <a:spLocks noGrp="1"/>
          </p:cNvSpPr>
          <p:nvPr>
            <p:ph type="title"/>
          </p:nvPr>
        </p:nvSpPr>
        <p:spPr>
          <a:xfrm>
            <a:off x="146304" y="66526"/>
            <a:ext cx="2739771" cy="1243172"/>
          </a:xfrm>
        </p:spPr>
        <p:txBody>
          <a:bodyPr/>
          <a:lstStyle/>
          <a:p>
            <a:r>
              <a:rPr lang="en-US">
                <a:sym typeface="Montserrat"/>
              </a:rPr>
              <a:t>Food + Planet</a:t>
            </a:r>
            <a:endParaRPr lang="en-US"/>
          </a:p>
        </p:txBody>
      </p:sp>
      <p:sp>
        <p:nvSpPr>
          <p:cNvPr id="9" name="Text Placeholder 8">
            <a:extLst>
              <a:ext uri="{FF2B5EF4-FFF2-40B4-BE49-F238E27FC236}">
                <a16:creationId xmlns:a16="http://schemas.microsoft.com/office/drawing/2014/main" id="{AA81B4B4-F49A-38EE-7535-E6F847A29020}"/>
              </a:ext>
            </a:extLst>
          </p:cNvPr>
          <p:cNvSpPr>
            <a:spLocks noGrp="1"/>
          </p:cNvSpPr>
          <p:nvPr>
            <p:ph type="body" sz="quarter" idx="14"/>
          </p:nvPr>
        </p:nvSpPr>
        <p:spPr>
          <a:xfrm>
            <a:off x="149225" y="1091133"/>
            <a:ext cx="2736850" cy="2668067"/>
          </a:xfrm>
        </p:spPr>
        <p:txBody>
          <a:bodyPr/>
          <a:lstStyle/>
          <a:p>
            <a:pPr marL="285750" indent="-285750">
              <a:buFont typeface="Arial" panose="020B0604020202020204" pitchFamily="34" charset="0"/>
              <a:buChar char="•"/>
            </a:pPr>
            <a:r>
              <a:rPr lang="en-US">
                <a:sym typeface="Montserrat"/>
              </a:rPr>
              <a:t>A collective, visionary 501c3 founded by four registered dietitians with varied experience in the food system</a:t>
            </a:r>
          </a:p>
          <a:p>
            <a:pPr marL="285750" indent="-285750">
              <a:buFont typeface="Arial" panose="020B0604020202020204" pitchFamily="34" charset="0"/>
              <a:buChar char="•"/>
            </a:pPr>
            <a:r>
              <a:rPr lang="en-US">
                <a:sym typeface="Montserrat"/>
              </a:rPr>
              <a:t>Aim: empower health care professionals to be leaders in sustainable food systems</a:t>
            </a:r>
          </a:p>
        </p:txBody>
      </p:sp>
      <p:sp>
        <p:nvSpPr>
          <p:cNvPr id="36" name="Text Placeholder 35">
            <a:extLst>
              <a:ext uri="{FF2B5EF4-FFF2-40B4-BE49-F238E27FC236}">
                <a16:creationId xmlns:a16="http://schemas.microsoft.com/office/drawing/2014/main" id="{67AAFC9F-9D46-F509-25F2-081002BF58A2}"/>
              </a:ext>
            </a:extLst>
          </p:cNvPr>
          <p:cNvSpPr>
            <a:spLocks noGrp="1"/>
          </p:cNvSpPr>
          <p:nvPr>
            <p:ph type="body" sz="quarter" idx="17"/>
          </p:nvPr>
        </p:nvSpPr>
        <p:spPr>
          <a:xfrm>
            <a:off x="3158067" y="133350"/>
            <a:ext cx="5833533" cy="448056"/>
          </a:xfrm>
        </p:spPr>
        <p:txBody>
          <a:bodyPr/>
          <a:lstStyle/>
          <a:p>
            <a:r>
              <a:rPr lang="en-US">
                <a:sym typeface="Montserrat"/>
              </a:rPr>
              <a:t>Vision: a science and practice of nutrition that honors nature as the foundation of health through the four dimensions of sustainability</a:t>
            </a:r>
          </a:p>
        </p:txBody>
      </p:sp>
      <p:pic>
        <p:nvPicPr>
          <p:cNvPr id="19" name="Content Placeholder 18" descr="Infographic, The importance of food systems and the environment for nutrition. ">
            <a:extLst>
              <a:ext uri="{FF2B5EF4-FFF2-40B4-BE49-F238E27FC236}">
                <a16:creationId xmlns:a16="http://schemas.microsoft.com/office/drawing/2014/main" id="{06C2A968-1362-1330-189D-E71B14812F14}"/>
              </a:ext>
            </a:extLst>
          </p:cNvPr>
          <p:cNvPicPr>
            <a:picLocks noGrp="1" noChangeAspect="1"/>
          </p:cNvPicPr>
          <p:nvPr>
            <p:ph idx="19"/>
          </p:nvPr>
        </p:nvPicPr>
        <p:blipFill>
          <a:blip r:embed="rId3"/>
          <a:stretch>
            <a:fillRect/>
          </a:stretch>
        </p:blipFill>
        <p:spPr>
          <a:xfrm>
            <a:off x="4054806" y="700088"/>
            <a:ext cx="4039525" cy="3886200"/>
          </a:xfrm>
        </p:spPr>
      </p:pic>
      <p:sp>
        <p:nvSpPr>
          <p:cNvPr id="48" name="Content Placeholder 47">
            <a:extLst>
              <a:ext uri="{FF2B5EF4-FFF2-40B4-BE49-F238E27FC236}">
                <a16:creationId xmlns:a16="http://schemas.microsoft.com/office/drawing/2014/main" id="{1CA5D605-20AC-8354-C576-8FB8F3116662}"/>
              </a:ext>
            </a:extLst>
          </p:cNvPr>
          <p:cNvSpPr>
            <a:spLocks noGrp="1"/>
          </p:cNvSpPr>
          <p:nvPr>
            <p:ph idx="12"/>
          </p:nvPr>
        </p:nvSpPr>
        <p:spPr>
          <a:xfrm>
            <a:off x="3158066" y="4792204"/>
            <a:ext cx="5833533" cy="274637"/>
          </a:xfrm>
        </p:spPr>
        <p:txBody>
          <a:bodyPr>
            <a:normAutofit fontScale="92500" lnSpcReduction="20000"/>
          </a:bodyPr>
          <a:lstStyle/>
          <a:p>
            <a:r>
              <a:rPr lang="en-US"/>
              <a:t>Image source: Vogliano, C., Geagan, K., Chou, S., Palmer, S. (2021). Empowering nutrition professionals to advance sustainable food systems [White Paper]. </a:t>
            </a:r>
            <a:r>
              <a:rPr lang="en-US" i="1"/>
              <a:t>Food and Planet. Figure 1. The 4 dimensions of sustainable diets</a:t>
            </a:r>
            <a:r>
              <a:rPr lang="en-US"/>
              <a:t>. [Infographic]. Retrieved September 14, 2025, from </a:t>
            </a:r>
            <a:r>
              <a:rPr lang="en-US">
                <a:hlinkClick r:id="rId4"/>
              </a:rPr>
              <a:t>https://7157e75ac0509b6a8f5c-5b19c577d01b9ccfe75d2f9e4b17ab55.ssl.cf1.rackcdn.com/GVISUTJI-PDF-1-675987-4519061561.pdf</a:t>
            </a:r>
            <a:r>
              <a:rPr lang="en-US"/>
              <a:t>  </a:t>
            </a:r>
          </a:p>
        </p:txBody>
      </p:sp>
      <p:sp>
        <p:nvSpPr>
          <p:cNvPr id="6" name="Slide Number Placeholder 5">
            <a:extLst>
              <a:ext uri="{FF2B5EF4-FFF2-40B4-BE49-F238E27FC236}">
                <a16:creationId xmlns:a16="http://schemas.microsoft.com/office/drawing/2014/main" id="{9CE7BFFA-F48B-9705-FB63-7AE92C82FA9E}"/>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5</a:t>
            </a:fld>
            <a:endParaRPr lang="en-US"/>
          </a:p>
        </p:txBody>
      </p:sp>
    </p:spTree>
    <p:extLst>
      <p:ext uri="{BB962C8B-B14F-4D97-AF65-F5344CB8AC3E}">
        <p14:creationId xmlns:p14="http://schemas.microsoft.com/office/powerpoint/2010/main" val="27293984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222B7D-51DC-0A8F-18BC-8170E4D43B82}"/>
              </a:ext>
            </a:extLst>
          </p:cNvPr>
          <p:cNvSpPr>
            <a:spLocks noGrp="1"/>
          </p:cNvSpPr>
          <p:nvPr>
            <p:ph type="title"/>
          </p:nvPr>
        </p:nvSpPr>
        <p:spPr>
          <a:xfrm>
            <a:off x="149313" y="53975"/>
            <a:ext cx="8842248" cy="857250"/>
          </a:xfrm>
        </p:spPr>
        <p:txBody>
          <a:bodyPr/>
          <a:lstStyle/>
          <a:p>
            <a:r>
              <a:rPr lang="en-US"/>
              <a:t>A New Way of Thinking About Healthy Diets</a:t>
            </a:r>
          </a:p>
        </p:txBody>
      </p:sp>
      <p:pic>
        <p:nvPicPr>
          <p:cNvPr id="25" name="Picture 2" descr="Report cover, Dietary Guidelines for Americans, 2020-2025 and Online Materials | Dietary  Guidelines for Americans">
            <a:extLst>
              <a:ext uri="{FF2B5EF4-FFF2-40B4-BE49-F238E27FC236}">
                <a16:creationId xmlns:a16="http://schemas.microsoft.com/office/drawing/2014/main" id="{EBE9DA44-A025-7EC7-ED42-8DA05AC18655}"/>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3244" y="1200150"/>
            <a:ext cx="2024062" cy="2857500"/>
          </a:xfrm>
          <a:noFill/>
          <a:extLst>
            <a:ext uri="{909E8E84-426E-40DD-AFC4-6F175D3DCCD1}">
              <a14:hiddenFill xmlns:a14="http://schemas.microsoft.com/office/drawing/2010/main">
                <a:solidFill>
                  <a:srgbClr val="FFFFFF"/>
                </a:solidFill>
              </a14:hiddenFill>
            </a:ext>
          </a:extLst>
        </p:spPr>
      </p:pic>
      <p:sp>
        <p:nvSpPr>
          <p:cNvPr id="36" name="Text Placeholder 35">
            <a:extLst>
              <a:ext uri="{FF2B5EF4-FFF2-40B4-BE49-F238E27FC236}">
                <a16:creationId xmlns:a16="http://schemas.microsoft.com/office/drawing/2014/main" id="{E114F402-0274-F935-FC71-DD29CF88A733}"/>
              </a:ext>
            </a:extLst>
          </p:cNvPr>
          <p:cNvSpPr>
            <a:spLocks noGrp="1"/>
          </p:cNvSpPr>
          <p:nvPr>
            <p:ph type="body" sz="quarter" idx="15"/>
          </p:nvPr>
        </p:nvSpPr>
        <p:spPr>
          <a:xfrm>
            <a:off x="553244" y="4140200"/>
            <a:ext cx="2024062" cy="450850"/>
          </a:xfrm>
        </p:spPr>
        <p:txBody>
          <a:bodyPr/>
          <a:lstStyle/>
          <a:p>
            <a:r>
              <a:rPr lang="en-US"/>
              <a:t>Nutritious diets</a:t>
            </a:r>
          </a:p>
        </p:txBody>
      </p:sp>
      <p:pic>
        <p:nvPicPr>
          <p:cNvPr id="30" name="object 11" descr="Report cover, Food Planet Health.">
            <a:extLst>
              <a:ext uri="{FF2B5EF4-FFF2-40B4-BE49-F238E27FC236}">
                <a16:creationId xmlns:a16="http://schemas.microsoft.com/office/drawing/2014/main" id="{2614BEB9-9A0F-8E78-2ED7-770DC6A31113}"/>
              </a:ext>
            </a:extLst>
          </p:cNvPr>
          <p:cNvPicPr>
            <a:picLocks noGrp="1"/>
          </p:cNvPicPr>
          <p:nvPr>
            <p:ph idx="13"/>
          </p:nvPr>
        </p:nvPicPr>
        <p:blipFill>
          <a:blip r:embed="rId4" cstate="print"/>
          <a:stretch>
            <a:fillRect/>
          </a:stretch>
        </p:blipFill>
        <p:spPr>
          <a:xfrm>
            <a:off x="3560970" y="1200150"/>
            <a:ext cx="2018885" cy="2857500"/>
          </a:xfrm>
        </p:spPr>
      </p:pic>
      <p:sp>
        <p:nvSpPr>
          <p:cNvPr id="37" name="Text Placeholder 36">
            <a:extLst>
              <a:ext uri="{FF2B5EF4-FFF2-40B4-BE49-F238E27FC236}">
                <a16:creationId xmlns:a16="http://schemas.microsoft.com/office/drawing/2014/main" id="{44639C30-E62C-9F66-BD82-3F93323269A2}"/>
              </a:ext>
            </a:extLst>
          </p:cNvPr>
          <p:cNvSpPr>
            <a:spLocks noGrp="1"/>
          </p:cNvSpPr>
          <p:nvPr>
            <p:ph type="body" sz="quarter" idx="19"/>
          </p:nvPr>
        </p:nvSpPr>
        <p:spPr>
          <a:xfrm>
            <a:off x="3560970" y="4140200"/>
            <a:ext cx="2018885" cy="450850"/>
          </a:xfrm>
        </p:spPr>
        <p:txBody>
          <a:bodyPr/>
          <a:lstStyle/>
          <a:p>
            <a:r>
              <a:rPr lang="en-US"/>
              <a:t>Diet + planetary health</a:t>
            </a:r>
          </a:p>
        </p:txBody>
      </p:sp>
      <p:pic>
        <p:nvPicPr>
          <p:cNvPr id="29" name="Picture 4" descr="Report cover, The State of Food and Agriculture">
            <a:extLst>
              <a:ext uri="{FF2B5EF4-FFF2-40B4-BE49-F238E27FC236}">
                <a16:creationId xmlns:a16="http://schemas.microsoft.com/office/drawing/2014/main" id="{F03C579B-FE55-D190-A074-1E7ECBBEC784}"/>
              </a:ext>
            </a:extLst>
          </p:cNvPr>
          <p:cNvPicPr>
            <a:picLocks noGrp="1" noChangeArrowheads="1"/>
          </p:cNvPicPr>
          <p:nvPr>
            <p:ph idx="12"/>
          </p:nvPr>
        </p:nvPicPr>
        <p:blipFill>
          <a:blip r:embed="rId5">
            <a:extLst>
              <a:ext uri="{28A0092B-C50C-407E-A947-70E740481C1C}">
                <a14:useLocalDpi xmlns:a14="http://schemas.microsoft.com/office/drawing/2010/main" val="0"/>
              </a:ext>
            </a:extLst>
          </a:blip>
          <a:srcRect/>
          <a:stretch>
            <a:fillRect/>
          </a:stretch>
        </p:blipFill>
        <p:spPr bwMode="auto">
          <a:xfrm>
            <a:off x="6563519" y="1200150"/>
            <a:ext cx="2024062" cy="2857500"/>
          </a:xfrm>
          <a:noFill/>
          <a:extLst>
            <a:ext uri="{909E8E84-426E-40DD-AFC4-6F175D3DCCD1}">
              <a14:hiddenFill xmlns:a14="http://schemas.microsoft.com/office/drawing/2010/main">
                <a:solidFill>
                  <a:srgbClr val="FFFFFF"/>
                </a:solidFill>
              </a14:hiddenFill>
            </a:ext>
          </a:extLst>
        </p:spPr>
      </p:pic>
      <p:sp>
        <p:nvSpPr>
          <p:cNvPr id="38" name="Text Placeholder 37">
            <a:extLst>
              <a:ext uri="{FF2B5EF4-FFF2-40B4-BE49-F238E27FC236}">
                <a16:creationId xmlns:a16="http://schemas.microsoft.com/office/drawing/2014/main" id="{A3DCC943-9486-A54F-B1F0-41C328A99B62}"/>
              </a:ext>
            </a:extLst>
          </p:cNvPr>
          <p:cNvSpPr>
            <a:spLocks noGrp="1"/>
          </p:cNvSpPr>
          <p:nvPr>
            <p:ph type="body" sz="quarter" idx="20"/>
          </p:nvPr>
        </p:nvSpPr>
        <p:spPr>
          <a:xfrm>
            <a:off x="6563519" y="4140200"/>
            <a:ext cx="2027237" cy="450850"/>
          </a:xfrm>
        </p:spPr>
        <p:txBody>
          <a:bodyPr/>
          <a:lstStyle/>
          <a:p>
            <a:r>
              <a:rPr lang="en-US"/>
              <a:t>Diet + planet + cost</a:t>
            </a:r>
          </a:p>
        </p:txBody>
      </p:sp>
      <p:sp>
        <p:nvSpPr>
          <p:cNvPr id="57" name="Content Placeholder 56">
            <a:extLst>
              <a:ext uri="{FF2B5EF4-FFF2-40B4-BE49-F238E27FC236}">
                <a16:creationId xmlns:a16="http://schemas.microsoft.com/office/drawing/2014/main" id="{959D2875-22E7-C986-6E37-A2474759EEBE}"/>
              </a:ext>
            </a:extLst>
          </p:cNvPr>
          <p:cNvSpPr>
            <a:spLocks noGrp="1"/>
          </p:cNvSpPr>
          <p:nvPr>
            <p:ph idx="24"/>
          </p:nvPr>
        </p:nvSpPr>
        <p:spPr>
          <a:xfrm>
            <a:off x="149313" y="4792204"/>
            <a:ext cx="6698054" cy="274638"/>
          </a:xfrm>
        </p:spPr>
        <p:txBody>
          <a:bodyPr/>
          <a:lstStyle/>
          <a:p>
            <a:pPr lvl="0"/>
            <a:r>
              <a:rPr lang="en-US" altLang="en-US"/>
              <a:t>Image sources: Report covers courtesy of </a:t>
            </a:r>
            <a:r>
              <a:rPr lang="en-US" altLang="en-US">
                <a:hlinkClick r:id="rId6" tooltip="https://nam02.safelinks.protection.outlook.com/?url=https%3A%2F%2Fwww.dietaryguidelines.gov%2Fresources%2F2020-2025-dietary-guidelines-online-materials&amp;data=05%7C02%7Cmlamm2%40jh.edu%7C185a37f8e36846a299ea08ddf563d46b%7C9fa4f438b1e6473b803f86f8aedf0dec%7C0%7C0%7C638936531300092503%7CUnknown%7CTWFpbGZsb3d8eyJFbXB0eU1hcGkiOnRydWUsIlYiOiIwLjAuMDAwMCIsIlAiOiJXaW4zMiIsIkFOIjoiTWFpbCIsIldUIjoyfQ%3D%3D%7C0%7C%7C%7C&amp;sdata=ygLdOnafSiL3hsPxAbPB%2Blefz%2Fa4vBb6i7hXyfSVgTI%3D&amp;reserved=0"/>
              </a:rPr>
              <a:t>Dietary Guidelines for Americans (DGA) 2020-2025</a:t>
            </a:r>
            <a:r>
              <a:rPr lang="en-US" altLang="en-US"/>
              <a:t>; </a:t>
            </a:r>
            <a:r>
              <a:rPr lang="en-US" altLang="en-US">
                <a:hlinkClick r:id="rId7" tooltip="https://nam02.safelinks.protection.outlook.com/?url=https%3A%2F%2Featforum.org%2Feat-lancet-commission%2Feat-lancet-commission-summary-report%2F&amp;data=05%7C02%7Cmlamm2%40jh.edu%7C185a37f8e36846a299ea08ddf563d46b%7C9fa4f438b1e6473b803f86f8aedf0dec%7C0%7C0%7C638936531300108322%7CUnknown%7CTWFpbGZsb3d8eyJFbXB0eU1hcGkiOnRydWUsIlYiOiIwLjAuMDAwMCIsIlAiOiJXaW4zMiIsIkFOIjoiTWFpbCIsIldUIjoyfQ%3D%3D%7C0%7C%7C%7C&amp;sdata=KYu189yzQsKy51YI4U5VQJjxBC49w%2BfZG4LjRsn6Io4%3D&amp;reserved=0"/>
              </a:rPr>
              <a:t>Food Planet Health: Healthy Diets from Sustainable Food Systems</a:t>
            </a:r>
            <a:r>
              <a:rPr lang="en-US" altLang="en-US"/>
              <a:t>; </a:t>
            </a:r>
            <a:r>
              <a:rPr lang="en-US" altLang="en-US">
                <a:hlinkClick r:id="rId8" tooltip="https://nam02.safelinks.protection.outlook.com/?url=https%3A%2F%2Fwww.fao.org%2Fpublications%2Ffao-flagship-publications%2Fthe-state-of-food-and-agriculture%2Fen&amp;data=05%7C02%7Cmlamm2%40jh.edu%7C185a37f8e36846a299ea08ddf563d46b%7C9fa4f438b1e6473b803f86f8aedf0dec%7C0%7C0%7C638936531300124360%7CUnknown%7CTWFpbGZsb3d8eyJFbXB0eU1hcGkiOnRydWUsIlYiOiIwLjAuMDAwMCIsIlAiOiJXaW4zMiIsIkFOIjoiTWFpbCIsIldUIjoyfQ%3D%3D%7C0%7C%7C%7C&amp;sdata=ENVIE0WKzgZrM%2FeLZ%2FTnp9pgr3VPKfTDzRx86V8YyyY%3D&amp;reserved=0"/>
              </a:rPr>
              <a:t>The State of Food and Agriculture 2024: Value-driven transformation of agrifood systems</a:t>
            </a:r>
            <a:r>
              <a:rPr lang="en-US" altLang="en-US"/>
              <a:t>.</a:t>
            </a:r>
          </a:p>
        </p:txBody>
      </p:sp>
      <p:sp>
        <p:nvSpPr>
          <p:cNvPr id="3" name="Slide Number Placeholder 2">
            <a:extLst>
              <a:ext uri="{FF2B5EF4-FFF2-40B4-BE49-F238E27FC236}">
                <a16:creationId xmlns:a16="http://schemas.microsoft.com/office/drawing/2014/main" id="{6D63B535-7879-E67C-17ED-6CDBE8907484}"/>
              </a:ext>
            </a:extLst>
          </p:cNvPr>
          <p:cNvSpPr>
            <a:spLocks noGrp="1"/>
          </p:cNvSpPr>
          <p:nvPr>
            <p:ph type="sldNum" sz="quarter" idx="23"/>
          </p:nvPr>
        </p:nvSpPr>
        <p:spPr>
          <a:xfrm>
            <a:off x="8342334" y="4809744"/>
            <a:ext cx="649266" cy="274637"/>
          </a:xfrm>
        </p:spPr>
        <p:txBody>
          <a:bodyPr/>
          <a:lstStyle/>
          <a:p>
            <a:fld id="{8ABDC324-684B-9C44-A484-D2B69E2467CF}" type="slidenum">
              <a:rPr lang="en-US" smtClean="0"/>
              <a:pPr/>
              <a:t>50</a:t>
            </a:fld>
            <a:endParaRPr lang="en-US"/>
          </a:p>
        </p:txBody>
      </p:sp>
    </p:spTree>
    <p:extLst>
      <p:ext uri="{BB962C8B-B14F-4D97-AF65-F5344CB8AC3E}">
        <p14:creationId xmlns:p14="http://schemas.microsoft.com/office/powerpoint/2010/main" val="2564291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4FBFBE70-A536-DAD1-D9F8-0129A38954CF}"/>
              </a:ext>
            </a:extLst>
          </p:cNvPr>
          <p:cNvSpPr>
            <a:spLocks noGrp="1"/>
          </p:cNvSpPr>
          <p:nvPr>
            <p:ph type="title"/>
          </p:nvPr>
        </p:nvSpPr>
        <p:spPr/>
        <p:txBody>
          <a:bodyPr/>
          <a:lstStyle/>
          <a:p>
            <a:r>
              <a:rPr lang="en-US"/>
              <a:t>Planetary Health Diet </a:t>
            </a:r>
          </a:p>
        </p:txBody>
      </p:sp>
      <p:pic>
        <p:nvPicPr>
          <p:cNvPr id="19" name="Content Placeholder 1" descr="The Planetary Health Diet:  It emphasizes a plant-forward diet where whole grains, fruits, vegetables, nuts and legumes comprise a greater proportion of foods consumed. Meat and dairy constitute important parts of the diet but in significantly smaller proportions than whole grains, fruits, vegetables, nuts and legumes.">
            <a:extLst>
              <a:ext uri="{FF2B5EF4-FFF2-40B4-BE49-F238E27FC236}">
                <a16:creationId xmlns:a16="http://schemas.microsoft.com/office/drawing/2014/main" id="{B0394D50-148A-0086-B1D8-069AD0ED0C15}"/>
              </a:ext>
            </a:extLst>
          </p:cNvPr>
          <p:cNvPicPr>
            <a:picLocks noGrp="1" noChangeAspect="1"/>
          </p:cNvPicPr>
          <p:nvPr>
            <p:ph idx="13"/>
          </p:nvPr>
        </p:nvPicPr>
        <p:blipFill>
          <a:blip r:embed="rId3"/>
          <a:stretch>
            <a:fillRect/>
          </a:stretch>
        </p:blipFill>
        <p:spPr>
          <a:xfrm>
            <a:off x="346303" y="1200150"/>
            <a:ext cx="3392488" cy="3392488"/>
          </a:xfrm>
        </p:spPr>
      </p:pic>
      <p:pic>
        <p:nvPicPr>
          <p:cNvPr id="20" name="Content Placeholder 19" descr="Pie chart: Meat and dairy constitute important parts of the diet but in significantly smaller proportions than whole grains, fruits, vegetables, nuts and legumes.">
            <a:extLst>
              <a:ext uri="{FF2B5EF4-FFF2-40B4-BE49-F238E27FC236}">
                <a16:creationId xmlns:a16="http://schemas.microsoft.com/office/drawing/2014/main" id="{2FB3D2A6-5042-6E63-6B5E-237EBF72D1C0}"/>
              </a:ext>
            </a:extLst>
          </p:cNvPr>
          <p:cNvPicPr>
            <a:picLocks noGrp="1" noChangeAspect="1"/>
          </p:cNvPicPr>
          <p:nvPr>
            <p:ph idx="12"/>
          </p:nvPr>
        </p:nvPicPr>
        <p:blipFill>
          <a:blip r:embed="rId4"/>
          <a:srcRect l="60469" t="65658" r="8238" b="18789"/>
          <a:stretch>
            <a:fillRect/>
          </a:stretch>
        </p:blipFill>
        <p:spPr>
          <a:xfrm>
            <a:off x="4013560" y="1231556"/>
            <a:ext cx="4784137" cy="3361082"/>
          </a:xfrm>
        </p:spPr>
      </p:pic>
      <p:sp>
        <p:nvSpPr>
          <p:cNvPr id="25" name="Content Placeholder 24">
            <a:extLst>
              <a:ext uri="{FF2B5EF4-FFF2-40B4-BE49-F238E27FC236}">
                <a16:creationId xmlns:a16="http://schemas.microsoft.com/office/drawing/2014/main" id="{B8FDEAAE-5279-4DF9-4739-475165719E12}"/>
              </a:ext>
            </a:extLst>
          </p:cNvPr>
          <p:cNvSpPr>
            <a:spLocks noGrp="1"/>
          </p:cNvSpPr>
          <p:nvPr>
            <p:ph idx="17"/>
          </p:nvPr>
        </p:nvSpPr>
        <p:spPr>
          <a:xfrm>
            <a:off x="149313" y="4792204"/>
            <a:ext cx="7050273" cy="274638"/>
          </a:xfrm>
        </p:spPr>
        <p:txBody>
          <a:bodyPr/>
          <a:lstStyle/>
          <a:p>
            <a:r>
              <a:rPr lang="en-US">
                <a:latin typeface="Aptos" panose="020B0004020202020204" pitchFamily="34" charset="0"/>
              </a:rPr>
              <a:t>Image source: The EAT-Lancet Commission on Food, Planet, Health. (n.d.). </a:t>
            </a:r>
            <a:r>
              <a:rPr lang="en-US" i="1">
                <a:latin typeface="Aptos" panose="020B0004020202020204" pitchFamily="34" charset="0"/>
              </a:rPr>
              <a:t>The Planetary Health Diet. EATForum. </a:t>
            </a:r>
            <a:r>
              <a:rPr lang="en-US">
                <a:latin typeface="Aptos" panose="020B0004020202020204" pitchFamily="34" charset="0"/>
              </a:rPr>
              <a:t>Accessed July 24, 2025, from </a:t>
            </a:r>
            <a:r>
              <a:rPr lang="en-US">
                <a:latin typeface="Aptos" panose="020B0004020202020204" pitchFamily="34" charset="0"/>
                <a:hlinkClick r:id="rId5"/>
              </a:rPr>
              <a:t>https://eatforum.org/eat-lancet-commission/the-planetary-health-diet-and-you/</a:t>
            </a:r>
            <a:endParaRPr lang="en-US">
              <a:latin typeface="Aptos" panose="020B0004020202020204" pitchFamily="34" charset="0"/>
            </a:endParaRPr>
          </a:p>
        </p:txBody>
      </p:sp>
      <p:sp>
        <p:nvSpPr>
          <p:cNvPr id="9" name="Slide Number Placeholder 8">
            <a:extLst>
              <a:ext uri="{FF2B5EF4-FFF2-40B4-BE49-F238E27FC236}">
                <a16:creationId xmlns:a16="http://schemas.microsoft.com/office/drawing/2014/main" id="{C87D3671-1B1C-F410-124C-A83805424909}"/>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51</a:t>
            </a:fld>
            <a:endParaRPr lang="en-US"/>
          </a:p>
        </p:txBody>
      </p:sp>
    </p:spTree>
    <p:extLst>
      <p:ext uri="{BB962C8B-B14F-4D97-AF65-F5344CB8AC3E}">
        <p14:creationId xmlns:p14="http://schemas.microsoft.com/office/powerpoint/2010/main" val="3114309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302B264-CE2B-43F2-AE19-EA6A6B64A89A}"/>
              </a:ext>
            </a:extLst>
          </p:cNvPr>
          <p:cNvSpPr>
            <a:spLocks noGrp="1"/>
          </p:cNvSpPr>
          <p:nvPr>
            <p:ph type="title"/>
          </p:nvPr>
        </p:nvSpPr>
        <p:spPr>
          <a:xfrm>
            <a:off x="149313" y="53975"/>
            <a:ext cx="8842248" cy="857250"/>
          </a:xfrm>
        </p:spPr>
        <p:txBody>
          <a:bodyPr/>
          <a:lstStyle/>
          <a:p>
            <a:r>
              <a:rPr lang="en-US">
                <a:sym typeface="Arial"/>
              </a:rPr>
              <a:t>Key Strategies for Food System Sustainability </a:t>
            </a:r>
            <a:endParaRPr lang="en-US"/>
          </a:p>
        </p:txBody>
      </p:sp>
      <p:sp>
        <p:nvSpPr>
          <p:cNvPr id="19" name="Content Placeholder 18">
            <a:extLst>
              <a:ext uri="{FF2B5EF4-FFF2-40B4-BE49-F238E27FC236}">
                <a16:creationId xmlns:a16="http://schemas.microsoft.com/office/drawing/2014/main" id="{B1CBF759-DEE3-DF54-1B94-9C3F63C1197A}"/>
              </a:ext>
            </a:extLst>
          </p:cNvPr>
          <p:cNvSpPr>
            <a:spLocks noGrp="1"/>
          </p:cNvSpPr>
          <p:nvPr>
            <p:ph idx="13"/>
          </p:nvPr>
        </p:nvSpPr>
        <p:spPr>
          <a:xfrm>
            <a:off x="149225" y="1200150"/>
            <a:ext cx="5799630" cy="3392488"/>
          </a:xfrm>
        </p:spPr>
        <p:txBody>
          <a:bodyPr/>
          <a:lstStyle/>
          <a:p>
            <a:pPr marL="342900" indent="-342900">
              <a:buSzPct val="100000"/>
              <a:buFont typeface="+mj-lt"/>
              <a:buAutoNum type="arabicPeriod"/>
            </a:pPr>
            <a:r>
              <a:rPr lang="en-US">
                <a:sym typeface="Arial"/>
              </a:rPr>
              <a:t>Significantly reduce wasted food</a:t>
            </a:r>
          </a:p>
          <a:p>
            <a:pPr marL="342900" lvl="0" indent="-342900">
              <a:buSzPct val="100000"/>
              <a:buFont typeface="+mj-lt"/>
              <a:buAutoNum type="arabicPeriod"/>
            </a:pPr>
            <a:r>
              <a:rPr lang="en-US">
                <a:sym typeface="Arial"/>
              </a:rPr>
              <a:t>Shift diets towards plant-based</a:t>
            </a:r>
          </a:p>
          <a:p>
            <a:pPr marL="342900" lvl="0" indent="-342900">
              <a:buSzPct val="100000"/>
              <a:buFont typeface="+mj-lt"/>
              <a:buAutoNum type="arabicPeriod"/>
            </a:pPr>
            <a:r>
              <a:rPr lang="en-US">
                <a:sym typeface="Arial"/>
              </a:rPr>
              <a:t>Improve food production practices without expanding agriculture onto new land</a:t>
            </a:r>
          </a:p>
        </p:txBody>
      </p:sp>
      <p:pic>
        <p:nvPicPr>
          <p:cNvPr id="31" name="Content Placeholder 30" descr="Logo, Project Drawdown.">
            <a:extLst>
              <a:ext uri="{FF2B5EF4-FFF2-40B4-BE49-F238E27FC236}">
                <a16:creationId xmlns:a16="http://schemas.microsoft.com/office/drawing/2014/main" id="{A1D3DB16-91BB-0B4E-4B02-500117A4D47B}"/>
              </a:ext>
            </a:extLst>
          </p:cNvPr>
          <p:cNvPicPr>
            <a:picLocks noGrp="1" noChangeAspect="1"/>
          </p:cNvPicPr>
          <p:nvPr>
            <p:ph idx="12"/>
          </p:nvPr>
        </p:nvPicPr>
        <p:blipFill>
          <a:blip r:embed="rId3"/>
          <a:stretch>
            <a:fillRect/>
          </a:stretch>
        </p:blipFill>
        <p:spPr>
          <a:xfrm>
            <a:off x="5827040" y="1201738"/>
            <a:ext cx="3164560" cy="3390900"/>
          </a:xfrm>
        </p:spPr>
      </p:pic>
      <p:sp>
        <p:nvSpPr>
          <p:cNvPr id="25" name="Content Placeholder 24">
            <a:extLst>
              <a:ext uri="{FF2B5EF4-FFF2-40B4-BE49-F238E27FC236}">
                <a16:creationId xmlns:a16="http://schemas.microsoft.com/office/drawing/2014/main" id="{B5CA1E5E-BE5F-6CF4-99B3-AB5B3491D79D}"/>
              </a:ext>
            </a:extLst>
          </p:cNvPr>
          <p:cNvSpPr>
            <a:spLocks noGrp="1"/>
          </p:cNvSpPr>
          <p:nvPr>
            <p:ph idx="17"/>
          </p:nvPr>
        </p:nvSpPr>
        <p:spPr/>
        <p:txBody>
          <a:bodyPr/>
          <a:lstStyle/>
          <a:p>
            <a:r>
              <a:rPr lang="en-US"/>
              <a:t>Image source: Collage of logos created by the Center for a Livable Future.</a:t>
            </a:r>
          </a:p>
        </p:txBody>
      </p:sp>
      <p:sp>
        <p:nvSpPr>
          <p:cNvPr id="6" name="Slide Number Placeholder 5">
            <a:extLst>
              <a:ext uri="{FF2B5EF4-FFF2-40B4-BE49-F238E27FC236}">
                <a16:creationId xmlns:a16="http://schemas.microsoft.com/office/drawing/2014/main" id="{27892BD6-A215-C72C-C0D7-3E5F3BF2FB07}"/>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52</a:t>
            </a:fld>
            <a:endParaRPr lang="en-US"/>
          </a:p>
        </p:txBody>
      </p:sp>
    </p:spTree>
    <p:extLst>
      <p:ext uri="{BB962C8B-B14F-4D97-AF65-F5344CB8AC3E}">
        <p14:creationId xmlns:p14="http://schemas.microsoft.com/office/powerpoint/2010/main" val="24480696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92CEB-1EED-B053-0647-DF80F53A4170}"/>
              </a:ext>
            </a:extLst>
          </p:cNvPr>
          <p:cNvSpPr>
            <a:spLocks noGrp="1"/>
          </p:cNvSpPr>
          <p:nvPr>
            <p:ph type="title"/>
          </p:nvPr>
        </p:nvSpPr>
        <p:spPr/>
        <p:txBody>
          <a:bodyPr/>
          <a:lstStyle/>
          <a:p>
            <a:r>
              <a:rPr lang="en-US"/>
              <a:t>Recommendation 1: R</a:t>
            </a:r>
            <a:r>
              <a:rPr lang="en-US">
                <a:sym typeface="Arial"/>
              </a:rPr>
              <a:t>educe Wasted Food</a:t>
            </a:r>
            <a:endParaRPr lang="en-US"/>
          </a:p>
        </p:txBody>
      </p:sp>
      <p:sp>
        <p:nvSpPr>
          <p:cNvPr id="4" name="Content Placeholder 3">
            <a:extLst>
              <a:ext uri="{FF2B5EF4-FFF2-40B4-BE49-F238E27FC236}">
                <a16:creationId xmlns:a16="http://schemas.microsoft.com/office/drawing/2014/main" id="{06F71F0E-4E9A-DE34-95A0-742E0546483C}"/>
              </a:ext>
            </a:extLst>
          </p:cNvPr>
          <p:cNvSpPr>
            <a:spLocks noGrp="1"/>
          </p:cNvSpPr>
          <p:nvPr>
            <p:ph idx="1"/>
          </p:nvPr>
        </p:nvSpPr>
        <p:spPr/>
        <p:txBody>
          <a:bodyPr vert="horz" lIns="91440" tIns="45720" rIns="91440" bIns="45720" rtlCol="0" anchor="t">
            <a:normAutofit/>
          </a:bodyPr>
          <a:lstStyle/>
          <a:p>
            <a:pPr marL="292100" lvl="0" indent="-292100"/>
            <a:r>
              <a:rPr lang="en-US" dirty="0">
                <a:latin typeface="Calibri"/>
                <a:ea typeface="Tahoma"/>
                <a:cs typeface="Calibri"/>
              </a:rPr>
              <a:t>Strategies for </a:t>
            </a:r>
            <a:r>
              <a:rPr lang="en-US">
                <a:latin typeface="Calibri"/>
                <a:ea typeface="Tahoma"/>
                <a:cs typeface="Calibri"/>
              </a:rPr>
              <a:t>dietitians</a:t>
            </a:r>
            <a:endParaRPr lang="en-US"/>
          </a:p>
          <a:p>
            <a:pPr marL="566420" lvl="1" indent="-283845"/>
            <a:r>
              <a:rPr lang="en-US" dirty="0">
                <a:latin typeface="Calibri"/>
                <a:ea typeface="Tahoma"/>
                <a:cs typeface="Calibri"/>
                <a:sym typeface="Arial"/>
              </a:rPr>
              <a:t>Promote meal planning and appropriate portion sizes</a:t>
            </a:r>
            <a:endParaRPr lang="en-US" dirty="0">
              <a:latin typeface="Calibri"/>
              <a:ea typeface="Tahoma"/>
              <a:cs typeface="Calibri"/>
            </a:endParaRPr>
          </a:p>
          <a:p>
            <a:pPr marL="566420" lvl="1" indent="-283845"/>
            <a:r>
              <a:rPr lang="en-US" dirty="0">
                <a:latin typeface="Calibri"/>
                <a:ea typeface="Tahoma"/>
                <a:cs typeface="Calibri"/>
                <a:sym typeface="Arial"/>
              </a:rPr>
              <a:t>Understand and educate about food safety and date labels</a:t>
            </a:r>
            <a:endParaRPr lang="en-US" dirty="0">
              <a:latin typeface="Calibri"/>
              <a:ea typeface="Tahoma"/>
              <a:cs typeface="Calibri"/>
            </a:endParaRPr>
          </a:p>
          <a:p>
            <a:pPr marL="566420" lvl="1" indent="-283845"/>
            <a:r>
              <a:rPr lang="en-US" dirty="0">
                <a:latin typeface="Calibri"/>
                <a:ea typeface="Tahoma"/>
                <a:cs typeface="Calibri"/>
              </a:rPr>
              <a:t>Encourage creativity with leftovers</a:t>
            </a:r>
          </a:p>
          <a:p>
            <a:pPr marL="566420" lvl="1" indent="-283845"/>
            <a:r>
              <a:rPr lang="en-US" dirty="0">
                <a:latin typeface="Calibri"/>
                <a:ea typeface="Tahoma"/>
                <a:cs typeface="Calibri"/>
                <a:sym typeface="Arial"/>
              </a:rPr>
              <a:t>Reduce waste in food service and encourage composting</a:t>
            </a:r>
            <a:endParaRPr lang="en-US" dirty="0">
              <a:latin typeface="Calibri"/>
              <a:ea typeface="Tahoma"/>
              <a:cs typeface="Calibri"/>
            </a:endParaRPr>
          </a:p>
          <a:p>
            <a:pPr marL="566420" lvl="1" indent="-283845"/>
            <a:r>
              <a:rPr lang="en-US" dirty="0">
                <a:latin typeface="Calibri"/>
                <a:ea typeface="Tahoma"/>
                <a:cs typeface="Calibri"/>
              </a:rPr>
              <a:t>Support local food recovery initiatives</a:t>
            </a:r>
          </a:p>
        </p:txBody>
      </p:sp>
      <p:sp>
        <p:nvSpPr>
          <p:cNvPr id="5" name="Content Placeholder 4">
            <a:extLst>
              <a:ext uri="{FF2B5EF4-FFF2-40B4-BE49-F238E27FC236}">
                <a16:creationId xmlns:a16="http://schemas.microsoft.com/office/drawing/2014/main" id="{140877EF-392B-CD49-322A-00C2C0E45389}"/>
              </a:ext>
            </a:extLst>
          </p:cNvPr>
          <p:cNvSpPr>
            <a:spLocks noGrp="1"/>
          </p:cNvSpPr>
          <p:nvPr>
            <p:ph idx="12"/>
          </p:nvPr>
        </p:nvSpPr>
        <p:spPr/>
        <p:txBody>
          <a:bodyPr/>
          <a:lstStyle/>
          <a:p>
            <a:endParaRPr lang="en-US"/>
          </a:p>
        </p:txBody>
      </p:sp>
      <p:sp>
        <p:nvSpPr>
          <p:cNvPr id="6" name="Slide Number Placeholder 5">
            <a:extLst>
              <a:ext uri="{FF2B5EF4-FFF2-40B4-BE49-F238E27FC236}">
                <a16:creationId xmlns:a16="http://schemas.microsoft.com/office/drawing/2014/main" id="{6E9B1ECB-EB37-2207-B56A-326721DC2DE9}"/>
              </a:ext>
            </a:extLst>
          </p:cNvPr>
          <p:cNvSpPr>
            <a:spLocks noGrp="1"/>
          </p:cNvSpPr>
          <p:nvPr>
            <p:ph type="sldNum" sz="quarter" idx="13"/>
          </p:nvPr>
        </p:nvSpPr>
        <p:spPr/>
        <p:txBody>
          <a:bodyPr/>
          <a:lstStyle/>
          <a:p>
            <a:fld id="{8ABDC324-684B-9C44-A484-D2B69E2467CF}" type="slidenum">
              <a:rPr lang="en-US" smtClean="0"/>
              <a:pPr/>
              <a:t>53</a:t>
            </a:fld>
            <a:endParaRPr lang="en-US"/>
          </a:p>
        </p:txBody>
      </p:sp>
    </p:spTree>
    <p:extLst>
      <p:ext uri="{BB962C8B-B14F-4D97-AF65-F5344CB8AC3E}">
        <p14:creationId xmlns:p14="http://schemas.microsoft.com/office/powerpoint/2010/main" val="6710993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D043D-16A5-2D82-C010-8AEF0D3B46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59670A-1AEC-1360-E421-47C057B8416C}"/>
              </a:ext>
            </a:extLst>
          </p:cNvPr>
          <p:cNvSpPr>
            <a:spLocks noGrp="1"/>
          </p:cNvSpPr>
          <p:nvPr>
            <p:ph type="title"/>
          </p:nvPr>
        </p:nvSpPr>
        <p:spPr/>
        <p:txBody>
          <a:bodyPr/>
          <a:lstStyle/>
          <a:p>
            <a:r>
              <a:rPr lang="en-US"/>
              <a:t>Recommendation 2: Shift Towards Plant-Based Diets</a:t>
            </a:r>
          </a:p>
        </p:txBody>
      </p:sp>
      <p:sp>
        <p:nvSpPr>
          <p:cNvPr id="5" name="Content Placeholder 4">
            <a:extLst>
              <a:ext uri="{FF2B5EF4-FFF2-40B4-BE49-F238E27FC236}">
                <a16:creationId xmlns:a16="http://schemas.microsoft.com/office/drawing/2014/main" id="{B760EC97-42CD-94A5-9AC0-3187B56D3261}"/>
              </a:ext>
            </a:extLst>
          </p:cNvPr>
          <p:cNvSpPr>
            <a:spLocks noGrp="1"/>
          </p:cNvSpPr>
          <p:nvPr>
            <p:ph idx="1"/>
          </p:nvPr>
        </p:nvSpPr>
        <p:spPr/>
        <p:txBody>
          <a:bodyPr vert="horz" lIns="91440" tIns="45720" rIns="91440" bIns="45720" rtlCol="0" anchor="t">
            <a:normAutofit/>
          </a:bodyPr>
          <a:lstStyle/>
          <a:p>
            <a:pPr marL="292100" indent="-292100"/>
            <a:r>
              <a:rPr lang="en-US" dirty="0">
                <a:latin typeface="Calibri"/>
                <a:ea typeface="Tahoma"/>
                <a:cs typeface="Calibri"/>
              </a:rPr>
              <a:t>Strategies for </a:t>
            </a:r>
            <a:r>
              <a:rPr lang="en-US">
                <a:latin typeface="Calibri"/>
                <a:ea typeface="Tahoma"/>
                <a:cs typeface="Calibri"/>
              </a:rPr>
              <a:t>dietitians</a:t>
            </a:r>
            <a:endParaRPr lang="en-US"/>
          </a:p>
          <a:p>
            <a:pPr marL="566420" lvl="1" indent="-283845"/>
            <a:r>
              <a:rPr lang="en-US" dirty="0">
                <a:latin typeface="Calibri"/>
                <a:ea typeface="Tahoma"/>
                <a:cs typeface="Calibri"/>
                <a:sym typeface="Arial"/>
              </a:rPr>
              <a:t>Provide guidance on healthy food choices that are plant-forward and culturally appropriate, affordable, available, and tasty</a:t>
            </a:r>
            <a:endParaRPr lang="en-US" dirty="0">
              <a:latin typeface="Calibri"/>
              <a:ea typeface="Tahoma"/>
              <a:cs typeface="Calibri"/>
            </a:endParaRPr>
          </a:p>
          <a:p>
            <a:pPr marL="566420" lvl="1" indent="-283845"/>
            <a:r>
              <a:rPr lang="en-US" dirty="0">
                <a:latin typeface="Calibri"/>
                <a:ea typeface="Tahoma"/>
                <a:cs typeface="Calibri"/>
                <a:sym typeface="Arial"/>
              </a:rPr>
              <a:t>Use the planetary health diet as a framework</a:t>
            </a:r>
            <a:endParaRPr lang="en-US" dirty="0">
              <a:latin typeface="Calibri"/>
              <a:ea typeface="Tahoma"/>
              <a:cs typeface="Calibri"/>
            </a:endParaRPr>
          </a:p>
          <a:p>
            <a:pPr marL="566420" lvl="1" indent="-283845"/>
            <a:r>
              <a:rPr lang="en-US" dirty="0">
                <a:latin typeface="Calibri"/>
                <a:ea typeface="Tahoma"/>
                <a:cs typeface="Calibri"/>
                <a:sym typeface="Arial"/>
              </a:rPr>
              <a:t>Support initiatives that introduce consumers to tasty, appealing plant-forward meals</a:t>
            </a:r>
            <a:endParaRPr lang="en-US" dirty="0">
              <a:latin typeface="Calibri"/>
              <a:ea typeface="Tahoma"/>
              <a:cs typeface="Calibri"/>
            </a:endParaRPr>
          </a:p>
          <a:p>
            <a:pPr lvl="2"/>
            <a:r>
              <a:rPr lang="en-US" dirty="0">
                <a:latin typeface="Calibri"/>
                <a:ea typeface="Tahoma"/>
                <a:cs typeface="Calibri"/>
                <a:sym typeface="Arial"/>
              </a:rPr>
              <a:t>For example, Meatless Monday</a:t>
            </a:r>
            <a:endParaRPr lang="en-US" dirty="0">
              <a:latin typeface="Calibri"/>
              <a:ea typeface="Tahoma"/>
              <a:cs typeface="Calibri"/>
            </a:endParaRPr>
          </a:p>
          <a:p>
            <a:pPr marL="566420" lvl="1" indent="-283845"/>
            <a:r>
              <a:rPr lang="en-US" dirty="0">
                <a:latin typeface="Calibri"/>
                <a:ea typeface="Tahoma"/>
                <a:cs typeface="Calibri"/>
                <a:sym typeface="Arial"/>
              </a:rPr>
              <a:t>Balance plant-forward diets with life cycle nutrition needs</a:t>
            </a:r>
            <a:endParaRPr lang="en-US">
              <a:latin typeface="Calibri"/>
              <a:ea typeface="Tahoma"/>
              <a:cs typeface="Calibri"/>
            </a:endParaRPr>
          </a:p>
        </p:txBody>
      </p:sp>
      <p:sp>
        <p:nvSpPr>
          <p:cNvPr id="7" name="Content Placeholder 6">
            <a:extLst>
              <a:ext uri="{FF2B5EF4-FFF2-40B4-BE49-F238E27FC236}">
                <a16:creationId xmlns:a16="http://schemas.microsoft.com/office/drawing/2014/main" id="{3FA4AB4F-AF5F-0FC7-6FA0-0A9FCE1A3DFE}"/>
              </a:ext>
            </a:extLst>
          </p:cNvPr>
          <p:cNvSpPr>
            <a:spLocks noGrp="1"/>
          </p:cNvSpPr>
          <p:nvPr>
            <p:ph idx="12"/>
          </p:nvPr>
        </p:nvSpPr>
        <p:spPr/>
        <p:txBody>
          <a:bodyPr/>
          <a:lstStyle/>
          <a:p>
            <a:endParaRPr lang="en-US"/>
          </a:p>
        </p:txBody>
      </p:sp>
      <p:sp>
        <p:nvSpPr>
          <p:cNvPr id="6" name="Slide Number Placeholder 5">
            <a:extLst>
              <a:ext uri="{FF2B5EF4-FFF2-40B4-BE49-F238E27FC236}">
                <a16:creationId xmlns:a16="http://schemas.microsoft.com/office/drawing/2014/main" id="{CF4BD6FF-5E83-81D6-A9EB-195CA4704311}"/>
              </a:ext>
            </a:extLst>
          </p:cNvPr>
          <p:cNvSpPr>
            <a:spLocks noGrp="1"/>
          </p:cNvSpPr>
          <p:nvPr>
            <p:ph type="sldNum" sz="quarter" idx="13"/>
          </p:nvPr>
        </p:nvSpPr>
        <p:spPr/>
        <p:txBody>
          <a:bodyPr/>
          <a:lstStyle/>
          <a:p>
            <a:fld id="{8ABDC324-684B-9C44-A484-D2B69E2467CF}" type="slidenum">
              <a:rPr lang="en-US" smtClean="0"/>
              <a:pPr/>
              <a:t>54</a:t>
            </a:fld>
            <a:endParaRPr lang="en-US"/>
          </a:p>
        </p:txBody>
      </p:sp>
    </p:spTree>
    <p:extLst>
      <p:ext uri="{BB962C8B-B14F-4D97-AF65-F5344CB8AC3E}">
        <p14:creationId xmlns:p14="http://schemas.microsoft.com/office/powerpoint/2010/main" val="795601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8B6FB-9BE4-6193-1B3F-B98CC9C16E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CD0880-B1A1-FB26-66E3-CFFF0D474825}"/>
              </a:ext>
            </a:extLst>
          </p:cNvPr>
          <p:cNvSpPr>
            <a:spLocks noGrp="1"/>
          </p:cNvSpPr>
          <p:nvPr>
            <p:ph type="title"/>
          </p:nvPr>
        </p:nvSpPr>
        <p:spPr/>
        <p:txBody>
          <a:bodyPr/>
          <a:lstStyle/>
          <a:p>
            <a:r>
              <a:rPr lang="en-US"/>
              <a:t>Recommendation 3: Improve Agricultural Practices </a:t>
            </a:r>
          </a:p>
        </p:txBody>
      </p:sp>
      <p:sp>
        <p:nvSpPr>
          <p:cNvPr id="3" name="Content Placeholder 2">
            <a:extLst>
              <a:ext uri="{FF2B5EF4-FFF2-40B4-BE49-F238E27FC236}">
                <a16:creationId xmlns:a16="http://schemas.microsoft.com/office/drawing/2014/main" id="{285816C9-2358-B49C-EF34-CDB97CD2B642}"/>
              </a:ext>
            </a:extLst>
          </p:cNvPr>
          <p:cNvSpPr>
            <a:spLocks noGrp="1"/>
          </p:cNvSpPr>
          <p:nvPr>
            <p:ph idx="1"/>
          </p:nvPr>
        </p:nvSpPr>
        <p:spPr/>
        <p:txBody>
          <a:bodyPr vert="horz" lIns="91440" tIns="45720" rIns="91440" bIns="45720" rtlCol="0" anchor="t">
            <a:normAutofit/>
          </a:bodyPr>
          <a:lstStyle/>
          <a:p>
            <a:pPr marL="292100" indent="-292100"/>
            <a:r>
              <a:rPr lang="en-US" dirty="0">
                <a:latin typeface="Calibri"/>
                <a:ea typeface="Tahoma"/>
                <a:cs typeface="Calibri"/>
              </a:rPr>
              <a:t>Strategies for </a:t>
            </a:r>
            <a:r>
              <a:rPr lang="en-US">
                <a:latin typeface="Calibri"/>
                <a:ea typeface="Tahoma"/>
                <a:cs typeface="Calibri"/>
              </a:rPr>
              <a:t>dietitians</a:t>
            </a:r>
            <a:endParaRPr lang="en-US"/>
          </a:p>
          <a:p>
            <a:pPr marL="566420" lvl="1" indent="-283845"/>
            <a:r>
              <a:rPr lang="en-US" dirty="0">
                <a:latin typeface="Calibri"/>
                <a:ea typeface="Tahoma"/>
                <a:cs typeface="Calibri"/>
                <a:sym typeface="Arial"/>
              </a:rPr>
              <a:t>Make the case for co-benefits (health, cost, sustainability, social)</a:t>
            </a:r>
            <a:endParaRPr lang="en-US" dirty="0">
              <a:latin typeface="Calibri"/>
              <a:ea typeface="Tahoma"/>
              <a:cs typeface="Calibri"/>
            </a:endParaRPr>
          </a:p>
          <a:p>
            <a:pPr marL="566420" lvl="1" indent="-283845"/>
            <a:r>
              <a:rPr lang="en-US" dirty="0">
                <a:latin typeface="Calibri"/>
                <a:ea typeface="Tahoma"/>
                <a:cs typeface="Calibri"/>
                <a:sym typeface="Arial"/>
              </a:rPr>
              <a:t>Bridge consumers to food from producers who integrate sustainable practices</a:t>
            </a:r>
            <a:endParaRPr lang="en-US" dirty="0">
              <a:latin typeface="Calibri"/>
              <a:ea typeface="Tahoma"/>
              <a:cs typeface="Calibri"/>
            </a:endParaRPr>
          </a:p>
          <a:p>
            <a:pPr marL="566420" lvl="1" indent="-283845"/>
            <a:r>
              <a:rPr lang="en-US" dirty="0">
                <a:latin typeface="Calibri"/>
                <a:ea typeface="Tahoma"/>
                <a:cs typeface="Calibri"/>
                <a:sym typeface="Arial"/>
              </a:rPr>
              <a:t>Provide guidance on making food choices that reflect best practices through labels, etc. </a:t>
            </a:r>
            <a:endParaRPr lang="en-US" dirty="0">
              <a:latin typeface="Calibri"/>
              <a:ea typeface="Tahoma"/>
              <a:cs typeface="Calibri"/>
            </a:endParaRPr>
          </a:p>
          <a:p>
            <a:pPr marL="566420" lvl="1" indent="-283845"/>
            <a:r>
              <a:rPr lang="en-US" dirty="0">
                <a:latin typeface="Calibri"/>
                <a:ea typeface="Tahoma"/>
                <a:cs typeface="Calibri"/>
                <a:sym typeface="Arial"/>
              </a:rPr>
              <a:t>Support diversification of our food system by promoting diverse diets</a:t>
            </a:r>
            <a:endParaRPr lang="en-US" dirty="0">
              <a:latin typeface="Calibri"/>
              <a:ea typeface="Tahoma"/>
              <a:cs typeface="Calibri"/>
            </a:endParaRPr>
          </a:p>
        </p:txBody>
      </p:sp>
      <p:sp>
        <p:nvSpPr>
          <p:cNvPr id="4" name="Content Placeholder 3">
            <a:extLst>
              <a:ext uri="{FF2B5EF4-FFF2-40B4-BE49-F238E27FC236}">
                <a16:creationId xmlns:a16="http://schemas.microsoft.com/office/drawing/2014/main" id="{A2C78FA2-CFCB-2FE9-2456-6F90CF96990B}"/>
              </a:ext>
            </a:extLst>
          </p:cNvPr>
          <p:cNvSpPr>
            <a:spLocks noGrp="1"/>
          </p:cNvSpPr>
          <p:nvPr>
            <p:ph idx="12"/>
          </p:nvPr>
        </p:nvSpPr>
        <p:spPr/>
        <p:txBody>
          <a:bodyPr/>
          <a:lstStyle/>
          <a:p>
            <a:endParaRPr lang="en-US"/>
          </a:p>
        </p:txBody>
      </p:sp>
      <p:sp>
        <p:nvSpPr>
          <p:cNvPr id="6" name="Slide Number Placeholder 5">
            <a:extLst>
              <a:ext uri="{FF2B5EF4-FFF2-40B4-BE49-F238E27FC236}">
                <a16:creationId xmlns:a16="http://schemas.microsoft.com/office/drawing/2014/main" id="{D9CB571D-9738-F816-5926-00300255E469}"/>
              </a:ext>
            </a:extLst>
          </p:cNvPr>
          <p:cNvSpPr>
            <a:spLocks noGrp="1"/>
          </p:cNvSpPr>
          <p:nvPr>
            <p:ph type="sldNum" sz="quarter" idx="13"/>
          </p:nvPr>
        </p:nvSpPr>
        <p:spPr/>
        <p:txBody>
          <a:bodyPr/>
          <a:lstStyle/>
          <a:p>
            <a:fld id="{8ABDC324-684B-9C44-A484-D2B69E2467CF}" type="slidenum">
              <a:rPr lang="en-US" smtClean="0"/>
              <a:pPr/>
              <a:t>55</a:t>
            </a:fld>
            <a:endParaRPr lang="en-US"/>
          </a:p>
        </p:txBody>
      </p:sp>
    </p:spTree>
    <p:extLst>
      <p:ext uri="{BB962C8B-B14F-4D97-AF65-F5344CB8AC3E}">
        <p14:creationId xmlns:p14="http://schemas.microsoft.com/office/powerpoint/2010/main" val="37481719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37618-E19F-6604-15A8-50501ED9DF9F}"/>
              </a:ext>
            </a:extLst>
          </p:cNvPr>
          <p:cNvSpPr>
            <a:spLocks noGrp="1"/>
          </p:cNvSpPr>
          <p:nvPr>
            <p:ph type="title"/>
          </p:nvPr>
        </p:nvSpPr>
        <p:spPr/>
        <p:txBody>
          <a:bodyPr/>
          <a:lstStyle/>
          <a:p>
            <a:r>
              <a:rPr lang="en-US"/>
              <a:t>Case Study 2</a:t>
            </a:r>
          </a:p>
        </p:txBody>
      </p:sp>
      <p:sp>
        <p:nvSpPr>
          <p:cNvPr id="3" name="Slide Number Placeholder 2">
            <a:extLst>
              <a:ext uri="{FF2B5EF4-FFF2-40B4-BE49-F238E27FC236}">
                <a16:creationId xmlns:a16="http://schemas.microsoft.com/office/drawing/2014/main" id="{EFD7493E-248E-64B6-B0AE-D3A342D82934}"/>
              </a:ext>
            </a:extLst>
          </p:cNvPr>
          <p:cNvSpPr>
            <a:spLocks noGrp="1"/>
          </p:cNvSpPr>
          <p:nvPr>
            <p:ph type="sldNum" sz="quarter" idx="10"/>
          </p:nvPr>
        </p:nvSpPr>
        <p:spPr/>
        <p:txBody>
          <a:bodyPr/>
          <a:lstStyle/>
          <a:p>
            <a:fld id="{FA8F3C7B-73FF-204A-9C8F-90D4B6613D28}" type="slidenum">
              <a:rPr lang="en-US" smtClean="0"/>
              <a:pPr/>
              <a:t>56</a:t>
            </a:fld>
            <a:endParaRPr lang="en-US"/>
          </a:p>
        </p:txBody>
      </p:sp>
    </p:spTree>
    <p:extLst>
      <p:ext uri="{BB962C8B-B14F-4D97-AF65-F5344CB8AC3E}">
        <p14:creationId xmlns:p14="http://schemas.microsoft.com/office/powerpoint/2010/main" val="4280756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1C1EF-9663-9405-575C-BD3373E29363}"/>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29BBDEA5-4896-8795-AEA9-50667051B8EC}"/>
              </a:ext>
            </a:extLst>
          </p:cNvPr>
          <p:cNvSpPr>
            <a:spLocks noGrp="1"/>
          </p:cNvSpPr>
          <p:nvPr>
            <p:ph type="title"/>
          </p:nvPr>
        </p:nvSpPr>
        <p:spPr>
          <a:xfrm>
            <a:off x="146304" y="66526"/>
            <a:ext cx="2739771" cy="1243172"/>
          </a:xfrm>
        </p:spPr>
        <p:txBody>
          <a:bodyPr/>
          <a:lstStyle/>
          <a:p>
            <a:r>
              <a:rPr lang="en-US"/>
              <a:t>Consumer Survey about Climate and Food</a:t>
            </a:r>
          </a:p>
        </p:txBody>
      </p:sp>
      <p:sp>
        <p:nvSpPr>
          <p:cNvPr id="13" name="Text Placeholder 12">
            <a:extLst>
              <a:ext uri="{FF2B5EF4-FFF2-40B4-BE49-F238E27FC236}">
                <a16:creationId xmlns:a16="http://schemas.microsoft.com/office/drawing/2014/main" id="{DFC100A4-BCE2-6FCB-D033-74DA0D9CFD1D}"/>
              </a:ext>
            </a:extLst>
          </p:cNvPr>
          <p:cNvSpPr>
            <a:spLocks noGrp="1"/>
          </p:cNvSpPr>
          <p:nvPr>
            <p:ph type="body" sz="quarter" idx="14"/>
          </p:nvPr>
        </p:nvSpPr>
        <p:spPr>
          <a:xfrm>
            <a:off x="149315" y="2204484"/>
            <a:ext cx="2736760" cy="1555274"/>
          </a:xfrm>
        </p:spPr>
        <p:txBody>
          <a:bodyPr/>
          <a:lstStyle/>
          <a:p>
            <a:r>
              <a:rPr lang="en-US"/>
              <a:t>2023 International Food and Information Center (IFIC) Climate Change Perceptions and Purchase Impact Survey</a:t>
            </a:r>
          </a:p>
        </p:txBody>
      </p:sp>
      <p:sp>
        <p:nvSpPr>
          <p:cNvPr id="22" name="Content Placeholder 21">
            <a:extLst>
              <a:ext uri="{FF2B5EF4-FFF2-40B4-BE49-F238E27FC236}">
                <a16:creationId xmlns:a16="http://schemas.microsoft.com/office/drawing/2014/main" id="{58BF2F7E-0A45-0122-9501-44A630290B58}"/>
              </a:ext>
            </a:extLst>
          </p:cNvPr>
          <p:cNvSpPr>
            <a:spLocks noGrp="1"/>
          </p:cNvSpPr>
          <p:nvPr>
            <p:ph idx="19"/>
          </p:nvPr>
        </p:nvSpPr>
        <p:spPr>
          <a:xfrm>
            <a:off x="3158066" y="133350"/>
            <a:ext cx="5833533" cy="987552"/>
          </a:xfrm>
        </p:spPr>
        <p:txBody>
          <a:bodyPr/>
          <a:lstStyle/>
          <a:p>
            <a:r>
              <a:rPr lang="en-US"/>
              <a:t>Three in four Americans are concerned about climate change</a:t>
            </a:r>
          </a:p>
          <a:p>
            <a:pPr lvl="1"/>
            <a:r>
              <a:rPr lang="en-US"/>
              <a:t>Over 70% are concerned about food-related issues</a:t>
            </a:r>
          </a:p>
        </p:txBody>
      </p:sp>
      <p:sp>
        <p:nvSpPr>
          <p:cNvPr id="23" name="Content Placeholder 22">
            <a:extLst>
              <a:ext uri="{FF2B5EF4-FFF2-40B4-BE49-F238E27FC236}">
                <a16:creationId xmlns:a16="http://schemas.microsoft.com/office/drawing/2014/main" id="{98CF567F-4A95-4F2B-D124-555F912DB60F}"/>
              </a:ext>
            </a:extLst>
          </p:cNvPr>
          <p:cNvSpPr>
            <a:spLocks noGrp="1"/>
          </p:cNvSpPr>
          <p:nvPr>
            <p:ph idx="22"/>
          </p:nvPr>
        </p:nvSpPr>
        <p:spPr>
          <a:xfrm>
            <a:off x="3158067" y="1287253"/>
            <a:ext cx="5833532" cy="987552"/>
          </a:xfrm>
        </p:spPr>
        <p:txBody>
          <a:bodyPr/>
          <a:lstStyle/>
          <a:p>
            <a:r>
              <a:rPr lang="en-US"/>
              <a:t>Climate concern impacts foods and beverage choice in only 25%</a:t>
            </a:r>
          </a:p>
          <a:p>
            <a:pPr lvl="1"/>
            <a:r>
              <a:rPr lang="en-US"/>
              <a:t>Health and cost play a larger role</a:t>
            </a:r>
          </a:p>
        </p:txBody>
      </p:sp>
      <p:sp>
        <p:nvSpPr>
          <p:cNvPr id="24" name="Content Placeholder 23">
            <a:extLst>
              <a:ext uri="{FF2B5EF4-FFF2-40B4-BE49-F238E27FC236}">
                <a16:creationId xmlns:a16="http://schemas.microsoft.com/office/drawing/2014/main" id="{90BB6B27-8549-93DD-AAE0-F6476B72E71D}"/>
              </a:ext>
            </a:extLst>
          </p:cNvPr>
          <p:cNvSpPr>
            <a:spLocks noGrp="1"/>
          </p:cNvSpPr>
          <p:nvPr>
            <p:ph idx="23"/>
          </p:nvPr>
        </p:nvSpPr>
        <p:spPr>
          <a:xfrm>
            <a:off x="3158066" y="2441156"/>
            <a:ext cx="5833532" cy="987552"/>
          </a:xfrm>
        </p:spPr>
        <p:txBody>
          <a:bodyPr/>
          <a:lstStyle/>
          <a:p>
            <a:r>
              <a:rPr lang="en-US"/>
              <a:t>Half of Americans heard about food and climate change from the media</a:t>
            </a:r>
          </a:p>
        </p:txBody>
      </p:sp>
      <p:sp>
        <p:nvSpPr>
          <p:cNvPr id="25" name="Content Placeholder 24">
            <a:extLst>
              <a:ext uri="{FF2B5EF4-FFF2-40B4-BE49-F238E27FC236}">
                <a16:creationId xmlns:a16="http://schemas.microsoft.com/office/drawing/2014/main" id="{C088AC40-1C49-168A-2E8B-B51EA68EB395}"/>
              </a:ext>
            </a:extLst>
          </p:cNvPr>
          <p:cNvSpPr>
            <a:spLocks noGrp="1"/>
          </p:cNvSpPr>
          <p:nvPr>
            <p:ph idx="24"/>
          </p:nvPr>
        </p:nvSpPr>
        <p:spPr>
          <a:xfrm>
            <a:off x="3158066" y="3595060"/>
            <a:ext cx="5833534" cy="991257"/>
          </a:xfrm>
        </p:spPr>
        <p:txBody>
          <a:bodyPr/>
          <a:lstStyle/>
          <a:p>
            <a:r>
              <a:rPr lang="en-US"/>
              <a:t>Labels that indicate recyclable or reusable packaging are perceived as very meaningful when looking for climate-friendly food and beverage options</a:t>
            </a:r>
          </a:p>
        </p:txBody>
      </p:sp>
      <p:sp>
        <p:nvSpPr>
          <p:cNvPr id="49" name="Content Placeholder 48">
            <a:extLst>
              <a:ext uri="{FF2B5EF4-FFF2-40B4-BE49-F238E27FC236}">
                <a16:creationId xmlns:a16="http://schemas.microsoft.com/office/drawing/2014/main" id="{E9A3B776-F572-72DF-84B1-ACCDA9CF8617}"/>
              </a:ext>
            </a:extLst>
          </p:cNvPr>
          <p:cNvSpPr>
            <a:spLocks noGrp="1"/>
          </p:cNvSpPr>
          <p:nvPr>
            <p:ph idx="12"/>
          </p:nvPr>
        </p:nvSpPr>
        <p:spPr>
          <a:xfrm>
            <a:off x="3158067" y="4792204"/>
            <a:ext cx="5277096" cy="280036"/>
          </a:xfrm>
        </p:spPr>
        <p:txBody>
          <a:bodyPr/>
          <a:lstStyle/>
          <a:p>
            <a:r>
              <a:rPr lang="en-US"/>
              <a:t>Source: IFIC. (2023). Consumer climate change perceptions and purchase impacts.</a:t>
            </a:r>
            <a:r>
              <a:rPr lang="en-US" i="1"/>
              <a:t> </a:t>
            </a:r>
            <a:r>
              <a:rPr lang="en-US"/>
              <a:t>International Food Information Council. </a:t>
            </a:r>
            <a:r>
              <a:rPr lang="en-US">
                <a:hlinkClick r:id="rId3"/>
              </a:rPr>
              <a:t>https://foodinsight.org/wp-content/uploads/2023/10/Oct23-IFIC-Climate-Change.pdf</a:t>
            </a:r>
            <a:endParaRPr lang="en-US"/>
          </a:p>
        </p:txBody>
      </p:sp>
      <p:sp>
        <p:nvSpPr>
          <p:cNvPr id="6" name="Slide Number Placeholder 5">
            <a:extLst>
              <a:ext uri="{FF2B5EF4-FFF2-40B4-BE49-F238E27FC236}">
                <a16:creationId xmlns:a16="http://schemas.microsoft.com/office/drawing/2014/main" id="{8DC2961E-9433-6794-E910-6DC2FD63A32B}"/>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57</a:t>
            </a:fld>
            <a:endParaRPr lang="en-US"/>
          </a:p>
        </p:txBody>
      </p:sp>
    </p:spTree>
    <p:extLst>
      <p:ext uri="{BB962C8B-B14F-4D97-AF65-F5344CB8AC3E}">
        <p14:creationId xmlns:p14="http://schemas.microsoft.com/office/powerpoint/2010/main" val="40020034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616314D8-F72D-1BB1-0951-06CE839DD37D}"/>
              </a:ext>
            </a:extLst>
          </p:cNvPr>
          <p:cNvSpPr>
            <a:spLocks noGrp="1"/>
          </p:cNvSpPr>
          <p:nvPr>
            <p:ph type="title"/>
          </p:nvPr>
        </p:nvSpPr>
        <p:spPr>
          <a:xfrm>
            <a:off x="149313" y="53975"/>
            <a:ext cx="8858161" cy="857250"/>
          </a:xfrm>
        </p:spPr>
        <p:txBody>
          <a:bodyPr/>
          <a:lstStyle/>
          <a:p>
            <a:r>
              <a:rPr lang="en-US"/>
              <a:t>Nutrition Professionals Interest in Sustainability</a:t>
            </a:r>
          </a:p>
        </p:txBody>
      </p:sp>
      <p:sp>
        <p:nvSpPr>
          <p:cNvPr id="25" name="Text Placeholder 24">
            <a:extLst>
              <a:ext uri="{FF2B5EF4-FFF2-40B4-BE49-F238E27FC236}">
                <a16:creationId xmlns:a16="http://schemas.microsoft.com/office/drawing/2014/main" id="{18C86026-FE03-85AA-DF77-95B1D50D7C0E}"/>
              </a:ext>
            </a:extLst>
          </p:cNvPr>
          <p:cNvSpPr>
            <a:spLocks noGrp="1"/>
          </p:cNvSpPr>
          <p:nvPr>
            <p:ph type="body" sz="quarter" idx="18"/>
          </p:nvPr>
        </p:nvSpPr>
        <p:spPr>
          <a:xfrm>
            <a:off x="141693" y="1200150"/>
            <a:ext cx="8849908" cy="450850"/>
          </a:xfrm>
        </p:spPr>
        <p:txBody>
          <a:bodyPr/>
          <a:lstStyle/>
          <a:p>
            <a:r>
              <a:rPr lang="en-US" b="1"/>
              <a:t>RDNs shared gaps in knowledge, practice, and confidence in Sustainability Insights survey</a:t>
            </a:r>
          </a:p>
        </p:txBody>
      </p:sp>
      <p:sp>
        <p:nvSpPr>
          <p:cNvPr id="51" name="Content Placeholder 50">
            <a:extLst>
              <a:ext uri="{FF2B5EF4-FFF2-40B4-BE49-F238E27FC236}">
                <a16:creationId xmlns:a16="http://schemas.microsoft.com/office/drawing/2014/main" id="{2F13BEF9-7EFD-93E1-B943-8F5C44AFCFC0}"/>
              </a:ext>
            </a:extLst>
          </p:cNvPr>
          <p:cNvSpPr>
            <a:spLocks noGrp="1"/>
          </p:cNvSpPr>
          <p:nvPr>
            <p:ph idx="13"/>
          </p:nvPr>
        </p:nvSpPr>
        <p:spPr>
          <a:xfrm>
            <a:off x="149313" y="1721663"/>
            <a:ext cx="1646887" cy="2852928"/>
          </a:xfrm>
          <a:solidFill>
            <a:schemeClr val="accent2">
              <a:alpha val="5000"/>
            </a:schemeClr>
          </a:solidFill>
        </p:spPr>
        <p:txBody>
          <a:bodyPr>
            <a:normAutofit/>
          </a:bodyPr>
          <a:lstStyle/>
          <a:p>
            <a:r>
              <a:rPr lang="en-US" sz="1800"/>
              <a:t>Over half had no formal training in sustainability</a:t>
            </a:r>
          </a:p>
        </p:txBody>
      </p:sp>
      <p:sp>
        <p:nvSpPr>
          <p:cNvPr id="108" name="Content Placeholder 107" descr="Right-facing arrow.">
            <a:extLst>
              <a:ext uri="{FF2B5EF4-FFF2-40B4-BE49-F238E27FC236}">
                <a16:creationId xmlns:a16="http://schemas.microsoft.com/office/drawing/2014/main" id="{AE22329B-7B83-D83B-02F5-734D7CD99BCC}"/>
              </a:ext>
              <a:ext uri="{C183D7F6-B498-43B3-948B-1728B52AA6E4}">
                <adec:decorative xmlns:adec="http://schemas.microsoft.com/office/drawing/2017/decorative" val="0"/>
              </a:ext>
            </a:extLst>
          </p:cNvPr>
          <p:cNvSpPr>
            <a:spLocks noGrp="1"/>
          </p:cNvSpPr>
          <p:nvPr>
            <p:ph sz="quarter" idx="39"/>
          </p:nvPr>
        </p:nvSpPr>
        <p:spPr>
          <a:prstGeom prst="rightArrow">
            <a:avLst/>
          </a:prstGeom>
          <a:solidFill>
            <a:schemeClr val="accent3"/>
          </a:solidFill>
        </p:spPr>
        <p:txBody>
          <a:bodyPr/>
          <a:lstStyle/>
          <a:p>
            <a:r>
              <a:rPr lang="en-US"/>
              <a:t> </a:t>
            </a:r>
          </a:p>
        </p:txBody>
      </p:sp>
      <p:sp>
        <p:nvSpPr>
          <p:cNvPr id="55" name="Content Placeholder 54">
            <a:extLst>
              <a:ext uri="{FF2B5EF4-FFF2-40B4-BE49-F238E27FC236}">
                <a16:creationId xmlns:a16="http://schemas.microsoft.com/office/drawing/2014/main" id="{25658794-6BB2-81C9-3C25-26252A0C9BDF}"/>
              </a:ext>
            </a:extLst>
          </p:cNvPr>
          <p:cNvSpPr>
            <a:spLocks noGrp="1"/>
          </p:cNvSpPr>
          <p:nvPr>
            <p:ph idx="27"/>
          </p:nvPr>
        </p:nvSpPr>
        <p:spPr>
          <a:xfrm>
            <a:off x="1948163" y="1721663"/>
            <a:ext cx="1646887" cy="2852928"/>
          </a:xfrm>
          <a:solidFill>
            <a:schemeClr val="accent2">
              <a:alpha val="5000"/>
            </a:schemeClr>
          </a:solidFill>
        </p:spPr>
        <p:txBody>
          <a:bodyPr>
            <a:normAutofit/>
          </a:bodyPr>
          <a:lstStyle/>
          <a:p>
            <a:r>
              <a:rPr lang="en-US" sz="1800"/>
              <a:t>Lowest confidence expressed in domains of food equity, production, and sourcing</a:t>
            </a:r>
          </a:p>
        </p:txBody>
      </p:sp>
      <p:sp>
        <p:nvSpPr>
          <p:cNvPr id="109" name="Content Placeholder 108" descr="Right-facing arrow.">
            <a:extLst>
              <a:ext uri="{FF2B5EF4-FFF2-40B4-BE49-F238E27FC236}">
                <a16:creationId xmlns:a16="http://schemas.microsoft.com/office/drawing/2014/main" id="{5864A498-970B-B3F6-91E4-498DBA8FA830}"/>
              </a:ext>
            </a:extLst>
          </p:cNvPr>
          <p:cNvSpPr>
            <a:spLocks noGrp="1"/>
          </p:cNvSpPr>
          <p:nvPr>
            <p:ph sz="quarter" idx="40"/>
          </p:nvPr>
        </p:nvSpPr>
        <p:spPr>
          <a:prstGeom prst="rightArrow">
            <a:avLst/>
          </a:prstGeom>
          <a:solidFill>
            <a:schemeClr val="accent3"/>
          </a:solidFill>
        </p:spPr>
        <p:txBody>
          <a:bodyPr/>
          <a:lstStyle/>
          <a:p>
            <a:r>
              <a:rPr lang="en-US"/>
              <a:t> </a:t>
            </a:r>
          </a:p>
        </p:txBody>
      </p:sp>
      <p:sp>
        <p:nvSpPr>
          <p:cNvPr id="54" name="Content Placeholder 53">
            <a:extLst>
              <a:ext uri="{FF2B5EF4-FFF2-40B4-BE49-F238E27FC236}">
                <a16:creationId xmlns:a16="http://schemas.microsoft.com/office/drawing/2014/main" id="{C604AB57-1978-99C5-6C77-FEE71D51A45F}"/>
              </a:ext>
            </a:extLst>
          </p:cNvPr>
          <p:cNvSpPr>
            <a:spLocks noGrp="1"/>
          </p:cNvSpPr>
          <p:nvPr>
            <p:ph idx="26"/>
          </p:nvPr>
        </p:nvSpPr>
        <p:spPr>
          <a:xfrm>
            <a:off x="3747013" y="1721663"/>
            <a:ext cx="1646887" cy="2852928"/>
          </a:xfrm>
          <a:solidFill>
            <a:schemeClr val="accent2">
              <a:alpha val="5000"/>
            </a:schemeClr>
          </a:solidFill>
        </p:spPr>
        <p:txBody>
          <a:bodyPr>
            <a:normAutofit/>
          </a:bodyPr>
          <a:lstStyle/>
          <a:p>
            <a:r>
              <a:rPr lang="en-US" sz="1800"/>
              <a:t>Confidence is higher </a:t>
            </a:r>
            <a:br>
              <a:rPr lang="en-US" sz="1800"/>
            </a:br>
            <a:r>
              <a:rPr lang="en-US" sz="1800"/>
              <a:t>in issues of food safety</a:t>
            </a:r>
          </a:p>
        </p:txBody>
      </p:sp>
      <p:sp>
        <p:nvSpPr>
          <p:cNvPr id="110" name="Content Placeholder 109" descr="Right-facing arrow.">
            <a:extLst>
              <a:ext uri="{FF2B5EF4-FFF2-40B4-BE49-F238E27FC236}">
                <a16:creationId xmlns:a16="http://schemas.microsoft.com/office/drawing/2014/main" id="{6D751D3E-DB57-B093-9733-7DF59F8B89F0}"/>
              </a:ext>
            </a:extLst>
          </p:cNvPr>
          <p:cNvSpPr>
            <a:spLocks noGrp="1"/>
          </p:cNvSpPr>
          <p:nvPr>
            <p:ph sz="quarter" idx="41"/>
          </p:nvPr>
        </p:nvSpPr>
        <p:spPr>
          <a:prstGeom prst="rightArrow">
            <a:avLst/>
          </a:prstGeom>
          <a:solidFill>
            <a:schemeClr val="accent3"/>
          </a:solidFill>
        </p:spPr>
        <p:txBody>
          <a:bodyPr/>
          <a:lstStyle/>
          <a:p>
            <a:r>
              <a:rPr lang="en-US"/>
              <a:t> </a:t>
            </a:r>
          </a:p>
        </p:txBody>
      </p:sp>
      <p:sp>
        <p:nvSpPr>
          <p:cNvPr id="53" name="Content Placeholder 52">
            <a:extLst>
              <a:ext uri="{FF2B5EF4-FFF2-40B4-BE49-F238E27FC236}">
                <a16:creationId xmlns:a16="http://schemas.microsoft.com/office/drawing/2014/main" id="{B9344F26-B600-8D99-FC5B-35247E00FD78}"/>
              </a:ext>
            </a:extLst>
          </p:cNvPr>
          <p:cNvSpPr>
            <a:spLocks noGrp="1"/>
          </p:cNvSpPr>
          <p:nvPr>
            <p:ph idx="25"/>
          </p:nvPr>
        </p:nvSpPr>
        <p:spPr>
          <a:xfrm>
            <a:off x="5545863" y="1721663"/>
            <a:ext cx="1646887" cy="2852928"/>
          </a:xfrm>
          <a:solidFill>
            <a:schemeClr val="accent2">
              <a:alpha val="5000"/>
            </a:schemeClr>
          </a:solidFill>
        </p:spPr>
        <p:txBody>
          <a:bodyPr>
            <a:normAutofit/>
          </a:bodyPr>
          <a:lstStyle/>
          <a:p>
            <a:r>
              <a:rPr lang="en-US" sz="1800"/>
              <a:t>Over 60 % highlighted consumer demand and awareness as challenge for integrating sustainability</a:t>
            </a:r>
          </a:p>
        </p:txBody>
      </p:sp>
      <p:sp>
        <p:nvSpPr>
          <p:cNvPr id="111" name="Content Placeholder 110" descr="Right-facing arrow.">
            <a:extLst>
              <a:ext uri="{FF2B5EF4-FFF2-40B4-BE49-F238E27FC236}">
                <a16:creationId xmlns:a16="http://schemas.microsoft.com/office/drawing/2014/main" id="{03F0E5A9-6EF6-84E7-1822-5D26DE7D5FF5}"/>
              </a:ext>
            </a:extLst>
          </p:cNvPr>
          <p:cNvSpPr>
            <a:spLocks noGrp="1"/>
          </p:cNvSpPr>
          <p:nvPr>
            <p:ph sz="quarter" idx="42"/>
          </p:nvPr>
        </p:nvSpPr>
        <p:spPr>
          <a:prstGeom prst="rightArrow">
            <a:avLst/>
          </a:prstGeom>
          <a:solidFill>
            <a:schemeClr val="accent3"/>
          </a:solidFill>
        </p:spPr>
        <p:txBody>
          <a:bodyPr/>
          <a:lstStyle/>
          <a:p>
            <a:r>
              <a:rPr lang="en-US"/>
              <a:t> </a:t>
            </a:r>
          </a:p>
        </p:txBody>
      </p:sp>
      <p:sp>
        <p:nvSpPr>
          <p:cNvPr id="52" name="Content Placeholder 51">
            <a:extLst>
              <a:ext uri="{FF2B5EF4-FFF2-40B4-BE49-F238E27FC236}">
                <a16:creationId xmlns:a16="http://schemas.microsoft.com/office/drawing/2014/main" id="{6610E21D-E76D-3A82-8E9B-AF2172F0AAE8}"/>
              </a:ext>
            </a:extLst>
          </p:cNvPr>
          <p:cNvSpPr>
            <a:spLocks noGrp="1"/>
          </p:cNvSpPr>
          <p:nvPr>
            <p:ph idx="24"/>
          </p:nvPr>
        </p:nvSpPr>
        <p:spPr>
          <a:xfrm>
            <a:off x="7344713" y="1721663"/>
            <a:ext cx="1646887" cy="2852928"/>
          </a:xfrm>
          <a:solidFill>
            <a:schemeClr val="accent2">
              <a:alpha val="5000"/>
            </a:schemeClr>
          </a:solidFill>
        </p:spPr>
        <p:txBody>
          <a:bodyPr>
            <a:normAutofit/>
          </a:bodyPr>
          <a:lstStyle/>
          <a:p>
            <a:r>
              <a:rPr lang="en-US" sz="1800"/>
              <a:t>56% lacking tools and educational resources for sustainability conversations</a:t>
            </a:r>
          </a:p>
        </p:txBody>
      </p:sp>
      <p:sp>
        <p:nvSpPr>
          <p:cNvPr id="107" name="Content Placeholder 106">
            <a:extLst>
              <a:ext uri="{FF2B5EF4-FFF2-40B4-BE49-F238E27FC236}">
                <a16:creationId xmlns:a16="http://schemas.microsoft.com/office/drawing/2014/main" id="{1742B0B6-26D3-134D-DF6B-0864A45DC3D2}"/>
              </a:ext>
            </a:extLst>
          </p:cNvPr>
          <p:cNvSpPr>
            <a:spLocks noGrp="1"/>
          </p:cNvSpPr>
          <p:nvPr>
            <p:ph idx="12"/>
          </p:nvPr>
        </p:nvSpPr>
        <p:spPr/>
        <p:txBody>
          <a:bodyPr>
            <a:normAutofit/>
          </a:bodyPr>
          <a:lstStyle/>
          <a:p>
            <a:r>
              <a:rPr lang="en-US" dirty="0">
                <a:ea typeface="Tahoma"/>
                <a:cs typeface="Tahoma"/>
              </a:rPr>
              <a:t>Source: </a:t>
            </a:r>
            <a:r>
              <a:rPr lang="en-US" dirty="0">
                <a:ea typeface="+mj-lt"/>
                <a:cs typeface="+mj-lt"/>
              </a:rPr>
              <a:t>Food + Planet &amp; </a:t>
            </a:r>
            <a:r>
              <a:rPr lang="en-US" dirty="0" err="1">
                <a:ea typeface="+mj-lt"/>
                <a:cs typeface="+mj-lt"/>
              </a:rPr>
              <a:t>Today’sDietitian</a:t>
            </a:r>
            <a:r>
              <a:rPr lang="en-US" dirty="0">
                <a:ea typeface="+mj-lt"/>
                <a:cs typeface="+mj-lt"/>
              </a:rPr>
              <a:t>. (2024). 2024 Sustainability and Food Insights Dietitian Survey. Food + Planet. </a:t>
            </a:r>
            <a:r>
              <a:rPr lang="en-US" dirty="0">
                <a:ea typeface="+mj-lt"/>
                <a:cs typeface="+mj-lt"/>
                <a:hlinkClick r:id="rId3"/>
              </a:rPr>
              <a:t>https://drive.google.com/file/d/1CI52BwytgGxerc0ubSjqyqkN91IgjyfB/view?usp=embed_facebook</a:t>
            </a:r>
            <a:endParaRPr lang="en-US" dirty="0"/>
          </a:p>
        </p:txBody>
      </p:sp>
      <p:sp>
        <p:nvSpPr>
          <p:cNvPr id="9" name="Slide Number Placeholder 8">
            <a:extLst>
              <a:ext uri="{FF2B5EF4-FFF2-40B4-BE49-F238E27FC236}">
                <a16:creationId xmlns:a16="http://schemas.microsoft.com/office/drawing/2014/main" id="{12A802E7-6493-B5D4-A2EA-A774237E1F24}"/>
              </a:ext>
            </a:extLst>
          </p:cNvPr>
          <p:cNvSpPr>
            <a:spLocks noGrp="1"/>
          </p:cNvSpPr>
          <p:nvPr>
            <p:ph type="sldNum" sz="quarter" idx="38"/>
          </p:nvPr>
        </p:nvSpPr>
        <p:spPr>
          <a:xfrm>
            <a:off x="8342334" y="4809744"/>
            <a:ext cx="649266" cy="274637"/>
          </a:xfrm>
        </p:spPr>
        <p:txBody>
          <a:bodyPr/>
          <a:lstStyle/>
          <a:p>
            <a:fld id="{8ABDC324-684B-9C44-A484-D2B69E2467CF}" type="slidenum">
              <a:rPr lang="en-US" smtClean="0"/>
              <a:pPr/>
              <a:t>58</a:t>
            </a:fld>
            <a:endParaRPr lang="en-US"/>
          </a:p>
        </p:txBody>
      </p:sp>
    </p:spTree>
    <p:extLst>
      <p:ext uri="{BB962C8B-B14F-4D97-AF65-F5344CB8AC3E}">
        <p14:creationId xmlns:p14="http://schemas.microsoft.com/office/powerpoint/2010/main" val="33368763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0FA3F523-D16C-6490-DA47-6F329E587A3A}"/>
              </a:ext>
            </a:extLst>
          </p:cNvPr>
          <p:cNvSpPr>
            <a:spLocks noGrp="1"/>
          </p:cNvSpPr>
          <p:nvPr>
            <p:ph type="title"/>
          </p:nvPr>
        </p:nvSpPr>
        <p:spPr/>
        <p:txBody>
          <a:bodyPr/>
          <a:lstStyle/>
          <a:p>
            <a:r>
              <a:rPr lang="en-US"/>
              <a:t>Opportunities for RDNs to Impact Food Systems</a:t>
            </a:r>
          </a:p>
        </p:txBody>
      </p:sp>
      <p:sp>
        <p:nvSpPr>
          <p:cNvPr id="23" name="Text Placeholder 22">
            <a:extLst>
              <a:ext uri="{FF2B5EF4-FFF2-40B4-BE49-F238E27FC236}">
                <a16:creationId xmlns:a16="http://schemas.microsoft.com/office/drawing/2014/main" id="{C2C3CD46-E68B-B1B0-42A7-469794DCBB3F}"/>
              </a:ext>
            </a:extLst>
          </p:cNvPr>
          <p:cNvSpPr>
            <a:spLocks noGrp="1"/>
          </p:cNvSpPr>
          <p:nvPr>
            <p:ph type="body" sz="quarter" idx="17"/>
          </p:nvPr>
        </p:nvSpPr>
        <p:spPr>
          <a:xfrm>
            <a:off x="1167807" y="1330779"/>
            <a:ext cx="797654" cy="672124"/>
          </a:xfrm>
          <a:prstGeom prst="ellipse">
            <a:avLst/>
          </a:prstGeom>
          <a:solidFill>
            <a:schemeClr val="accent2">
              <a:alpha val="20000"/>
            </a:schemeClr>
          </a:solidFill>
        </p:spPr>
        <p:txBody>
          <a:bodyPr anchor="ctr"/>
          <a:lstStyle/>
          <a:p>
            <a:pPr>
              <a:spcBef>
                <a:spcPts val="0"/>
              </a:spcBef>
            </a:pPr>
            <a:r>
              <a:rPr lang="en-US" sz="4800" b="1"/>
              <a:t>1</a:t>
            </a:r>
          </a:p>
        </p:txBody>
      </p:sp>
      <p:sp>
        <p:nvSpPr>
          <p:cNvPr id="22" name="Content Placeholder 21">
            <a:extLst>
              <a:ext uri="{FF2B5EF4-FFF2-40B4-BE49-F238E27FC236}">
                <a16:creationId xmlns:a16="http://schemas.microsoft.com/office/drawing/2014/main" id="{DFC2F728-AB64-87BE-4AC5-52C0598D79B9}"/>
              </a:ext>
            </a:extLst>
          </p:cNvPr>
          <p:cNvSpPr>
            <a:spLocks noGrp="1"/>
          </p:cNvSpPr>
          <p:nvPr>
            <p:ph idx="13"/>
          </p:nvPr>
        </p:nvSpPr>
        <p:spPr>
          <a:xfrm>
            <a:off x="149314" y="1881123"/>
            <a:ext cx="2834640" cy="2712228"/>
          </a:xfrm>
          <a:ln>
            <a:noFill/>
          </a:ln>
        </p:spPr>
        <p:txBody>
          <a:bodyPr anchor="ctr"/>
          <a:lstStyle/>
          <a:p>
            <a:pPr marL="0" indent="0" algn="ctr">
              <a:buNone/>
            </a:pPr>
            <a:r>
              <a:rPr lang="en-US" sz="1800"/>
              <a:t>Leverage consumers’ growing interest in food systems and sustainability as an opportunity </a:t>
            </a:r>
            <a:r>
              <a:rPr lang="en-US" sz="1800" b="1"/>
              <a:t>to guide individuals toward nutritious, sustainable choices</a:t>
            </a:r>
          </a:p>
        </p:txBody>
      </p:sp>
      <p:sp>
        <p:nvSpPr>
          <p:cNvPr id="26" name="Text Placeholder 25">
            <a:extLst>
              <a:ext uri="{FF2B5EF4-FFF2-40B4-BE49-F238E27FC236}">
                <a16:creationId xmlns:a16="http://schemas.microsoft.com/office/drawing/2014/main" id="{28EF8EFF-07A3-90A4-2073-611601FAC31B}"/>
              </a:ext>
            </a:extLst>
          </p:cNvPr>
          <p:cNvSpPr>
            <a:spLocks noGrp="1"/>
          </p:cNvSpPr>
          <p:nvPr>
            <p:ph type="body" sz="quarter" idx="21"/>
          </p:nvPr>
        </p:nvSpPr>
        <p:spPr>
          <a:xfrm>
            <a:off x="4171630" y="1330779"/>
            <a:ext cx="797654" cy="672124"/>
          </a:xfrm>
          <a:prstGeom prst="ellipse">
            <a:avLst/>
          </a:prstGeom>
          <a:solidFill>
            <a:schemeClr val="accent2">
              <a:alpha val="20000"/>
            </a:schemeClr>
          </a:solidFill>
        </p:spPr>
        <p:txBody>
          <a:bodyPr anchor="ctr"/>
          <a:lstStyle/>
          <a:p>
            <a:pPr>
              <a:spcBef>
                <a:spcPts val="0"/>
              </a:spcBef>
            </a:pPr>
            <a:r>
              <a:rPr lang="en-US" sz="4800" b="1"/>
              <a:t>2</a:t>
            </a:r>
          </a:p>
        </p:txBody>
      </p:sp>
      <p:sp>
        <p:nvSpPr>
          <p:cNvPr id="27" name="Content Placeholder 26">
            <a:extLst>
              <a:ext uri="{FF2B5EF4-FFF2-40B4-BE49-F238E27FC236}">
                <a16:creationId xmlns:a16="http://schemas.microsoft.com/office/drawing/2014/main" id="{363A17D5-9A3B-FBF3-F72C-968AAABF4C41}"/>
              </a:ext>
            </a:extLst>
          </p:cNvPr>
          <p:cNvSpPr>
            <a:spLocks noGrp="1"/>
          </p:cNvSpPr>
          <p:nvPr>
            <p:ph idx="22"/>
          </p:nvPr>
        </p:nvSpPr>
        <p:spPr>
          <a:xfrm>
            <a:off x="3153137" y="1882139"/>
            <a:ext cx="2834640" cy="2711212"/>
          </a:xfrm>
          <a:ln>
            <a:noFill/>
          </a:ln>
        </p:spPr>
        <p:txBody>
          <a:bodyPr anchor="ctr">
            <a:normAutofit/>
          </a:bodyPr>
          <a:lstStyle/>
          <a:p>
            <a:pPr marL="0" indent="0" algn="ctr">
              <a:buNone/>
            </a:pPr>
            <a:r>
              <a:rPr lang="en-US" sz="1800"/>
              <a:t>Amplify the effectiveness of individual level interventions (e.g., education and behavior change) that </a:t>
            </a:r>
            <a:r>
              <a:rPr lang="en-US" sz="1800" b="1"/>
              <a:t>complement</a:t>
            </a:r>
            <a:r>
              <a:rPr lang="en-US" sz="1800"/>
              <a:t> actions at policy, systems and environmental levels</a:t>
            </a:r>
          </a:p>
        </p:txBody>
      </p:sp>
      <p:sp>
        <p:nvSpPr>
          <p:cNvPr id="24" name="Text Placeholder 23">
            <a:extLst>
              <a:ext uri="{FF2B5EF4-FFF2-40B4-BE49-F238E27FC236}">
                <a16:creationId xmlns:a16="http://schemas.microsoft.com/office/drawing/2014/main" id="{56E2A836-AEB6-8E0F-9716-80077EA51AAB}"/>
              </a:ext>
            </a:extLst>
          </p:cNvPr>
          <p:cNvSpPr>
            <a:spLocks noGrp="1"/>
          </p:cNvSpPr>
          <p:nvPr>
            <p:ph type="body" sz="quarter" idx="18"/>
          </p:nvPr>
        </p:nvSpPr>
        <p:spPr>
          <a:xfrm>
            <a:off x="7175453" y="1330779"/>
            <a:ext cx="797654" cy="672124"/>
          </a:xfrm>
          <a:prstGeom prst="ellipse">
            <a:avLst/>
          </a:prstGeom>
          <a:solidFill>
            <a:schemeClr val="accent2">
              <a:alpha val="20000"/>
            </a:schemeClr>
          </a:solidFill>
        </p:spPr>
        <p:txBody>
          <a:bodyPr anchor="ctr"/>
          <a:lstStyle/>
          <a:p>
            <a:pPr>
              <a:spcBef>
                <a:spcPts val="0"/>
              </a:spcBef>
            </a:pPr>
            <a:r>
              <a:rPr lang="en-US" sz="4800" b="1"/>
              <a:t>3</a:t>
            </a:r>
          </a:p>
        </p:txBody>
      </p:sp>
      <p:sp>
        <p:nvSpPr>
          <p:cNvPr id="21" name="Content Placeholder 20">
            <a:extLst>
              <a:ext uri="{FF2B5EF4-FFF2-40B4-BE49-F238E27FC236}">
                <a16:creationId xmlns:a16="http://schemas.microsoft.com/office/drawing/2014/main" id="{847D8D39-FFC6-1946-62F0-724F58DC1B03}"/>
              </a:ext>
            </a:extLst>
          </p:cNvPr>
          <p:cNvSpPr>
            <a:spLocks noGrp="1"/>
          </p:cNvSpPr>
          <p:nvPr>
            <p:ph idx="12"/>
          </p:nvPr>
        </p:nvSpPr>
        <p:spPr>
          <a:xfrm>
            <a:off x="6156960" y="1882140"/>
            <a:ext cx="2834640" cy="2711212"/>
          </a:xfrm>
          <a:ln>
            <a:noFill/>
          </a:ln>
        </p:spPr>
        <p:txBody>
          <a:bodyPr anchor="ctr">
            <a:normAutofit/>
          </a:bodyPr>
          <a:lstStyle/>
          <a:p>
            <a:pPr marL="0" indent="0" algn="ctr">
              <a:buNone/>
            </a:pPr>
            <a:r>
              <a:rPr lang="en-US" sz="1800"/>
              <a:t>Identify </a:t>
            </a:r>
            <a:r>
              <a:rPr lang="en-US" sz="1800" b="1"/>
              <a:t>multi-level actions</a:t>
            </a:r>
            <a:r>
              <a:rPr lang="en-US" sz="1800"/>
              <a:t>  (institutions, policy) and food choices that generate positive changes in the food system (equitable access to culturally appropriate, affordable, tasty foods)</a:t>
            </a:r>
          </a:p>
        </p:txBody>
      </p:sp>
      <p:sp>
        <p:nvSpPr>
          <p:cNvPr id="25" name="Content Placeholder 24">
            <a:extLst>
              <a:ext uri="{FF2B5EF4-FFF2-40B4-BE49-F238E27FC236}">
                <a16:creationId xmlns:a16="http://schemas.microsoft.com/office/drawing/2014/main" id="{C9456713-B520-35CD-963A-93BD37579399}"/>
              </a:ext>
            </a:extLst>
          </p:cNvPr>
          <p:cNvSpPr>
            <a:spLocks noGrp="1"/>
          </p:cNvSpPr>
          <p:nvPr>
            <p:ph idx="20"/>
          </p:nvPr>
        </p:nvSpPr>
        <p:spPr/>
        <p:txBody>
          <a:bodyPr/>
          <a:lstStyle/>
          <a:p>
            <a:r>
              <a:rPr lang="en-US"/>
              <a:t>Source: AND. (2021). </a:t>
            </a:r>
            <a:r>
              <a:rPr lang="en-US" i="1"/>
              <a:t>Primer on Sustainable Food Systems for RDNs and NDTRs</a:t>
            </a:r>
            <a:r>
              <a:rPr lang="en-US"/>
              <a:t>. Academy of Nutrition and Dietetics Foundation. </a:t>
            </a:r>
            <a:r>
              <a:rPr lang="en-US">
                <a:hlinkClick r:id="rId3"/>
              </a:rPr>
              <a:t>https://higherlogicdownload.s3.amazonaws.com/THEACADEMY/332b30df-e065-46ce-94da-9c8a13541862/UploadedImages/Foundation/files/Resources/SFSprimer-HANDOUT.pdf</a:t>
            </a:r>
            <a:endParaRPr lang="en-US"/>
          </a:p>
        </p:txBody>
      </p:sp>
      <p:sp>
        <p:nvSpPr>
          <p:cNvPr id="14" name="Slide Number Placeholder 13">
            <a:extLst>
              <a:ext uri="{FF2B5EF4-FFF2-40B4-BE49-F238E27FC236}">
                <a16:creationId xmlns:a16="http://schemas.microsoft.com/office/drawing/2014/main" id="{6E266C73-985F-C288-D797-E7B07D362BA6}"/>
              </a:ext>
            </a:extLst>
          </p:cNvPr>
          <p:cNvSpPr>
            <a:spLocks noGrp="1"/>
          </p:cNvSpPr>
          <p:nvPr>
            <p:ph type="sldNum" sz="quarter" idx="19"/>
          </p:nvPr>
        </p:nvSpPr>
        <p:spPr/>
        <p:txBody>
          <a:bodyPr/>
          <a:lstStyle/>
          <a:p>
            <a:fld id="{8ABDC324-684B-9C44-A484-D2B69E2467CF}" type="slidenum">
              <a:rPr lang="en-US" smtClean="0"/>
              <a:pPr/>
              <a:t>59</a:t>
            </a:fld>
            <a:endParaRPr lang="en-US"/>
          </a:p>
        </p:txBody>
      </p:sp>
    </p:spTree>
    <p:extLst>
      <p:ext uri="{BB962C8B-B14F-4D97-AF65-F5344CB8AC3E}">
        <p14:creationId xmlns:p14="http://schemas.microsoft.com/office/powerpoint/2010/main" val="1510578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24B02-3805-7C14-6D6E-2D9F8441E89D}"/>
              </a:ext>
            </a:extLst>
          </p:cNvPr>
          <p:cNvSpPr>
            <a:spLocks noGrp="1"/>
          </p:cNvSpPr>
          <p:nvPr>
            <p:ph type="title"/>
          </p:nvPr>
        </p:nvSpPr>
        <p:spPr>
          <a:xfrm>
            <a:off x="149313" y="53975"/>
            <a:ext cx="8842287" cy="857250"/>
          </a:xfrm>
        </p:spPr>
        <p:txBody>
          <a:bodyPr/>
          <a:lstStyle/>
          <a:p>
            <a:r>
              <a:rPr lang="en-US"/>
              <a:t>Learning Objectives </a:t>
            </a:r>
          </a:p>
        </p:txBody>
      </p:sp>
      <p:sp>
        <p:nvSpPr>
          <p:cNvPr id="8" name="Content Placeholder 7">
            <a:extLst>
              <a:ext uri="{FF2B5EF4-FFF2-40B4-BE49-F238E27FC236}">
                <a16:creationId xmlns:a16="http://schemas.microsoft.com/office/drawing/2014/main" id="{028A2DA3-B051-8F91-B448-CE1C02507D58}"/>
              </a:ext>
            </a:extLst>
          </p:cNvPr>
          <p:cNvSpPr>
            <a:spLocks noGrp="1"/>
          </p:cNvSpPr>
          <p:nvPr>
            <p:ph idx="1"/>
          </p:nvPr>
        </p:nvSpPr>
        <p:spPr>
          <a:xfrm>
            <a:off x="149313" y="1200151"/>
            <a:ext cx="8842287" cy="3390899"/>
          </a:xfrm>
        </p:spPr>
        <p:txBody>
          <a:bodyPr vert="horz" lIns="91440" tIns="45720" rIns="91440" bIns="45720" rtlCol="0" anchor="t">
            <a:normAutofit/>
          </a:bodyPr>
          <a:lstStyle/>
          <a:p>
            <a:r>
              <a:rPr lang="en-US">
                <a:sym typeface="Calibri"/>
              </a:rPr>
              <a:t>Describe food systems and their impact on human and planetary health </a:t>
            </a:r>
          </a:p>
          <a:p>
            <a:pPr marL="292100" indent="-292100"/>
            <a:r>
              <a:rPr lang="en-US">
                <a:latin typeface="Calibri"/>
                <a:ea typeface="Tahoma"/>
                <a:cs typeface="Calibri"/>
                <a:sym typeface="Calibri"/>
              </a:rPr>
              <a:t>Discuss the various dimensions of sustainable food systems</a:t>
            </a:r>
            <a:endParaRPr lang="en-US">
              <a:latin typeface="Calibri"/>
              <a:ea typeface="Tahoma"/>
              <a:cs typeface="Calibri"/>
            </a:endParaRPr>
          </a:p>
          <a:p>
            <a:pPr marL="292100" indent="-292100"/>
            <a:r>
              <a:rPr lang="en-US">
                <a:latin typeface="Calibri"/>
                <a:ea typeface="Tahoma"/>
                <a:cs typeface="Calibri"/>
                <a:sym typeface="Calibri"/>
              </a:rPr>
              <a:t>Explain three strategies to make our food systems more sustainable</a:t>
            </a:r>
            <a:endParaRPr lang="en-US">
              <a:latin typeface="Calibri"/>
              <a:ea typeface="Tahoma"/>
              <a:cs typeface="Calibri"/>
            </a:endParaRPr>
          </a:p>
          <a:p>
            <a:pPr marL="292100" indent="-292100"/>
            <a:r>
              <a:rPr lang="en-US">
                <a:latin typeface="Calibri"/>
                <a:ea typeface="Tahoma"/>
                <a:cs typeface="Calibri"/>
                <a:sym typeface="Calibri"/>
              </a:rPr>
              <a:t>State the role of RDNs as leaders in food system change and how it aligns with the RDN Scope of Practice</a:t>
            </a:r>
            <a:endParaRPr lang="en-US">
              <a:latin typeface="Calibri"/>
              <a:ea typeface="Tahoma"/>
              <a:cs typeface="Calibri"/>
            </a:endParaRPr>
          </a:p>
        </p:txBody>
      </p:sp>
      <p:sp>
        <p:nvSpPr>
          <p:cNvPr id="17" name="Content Placeholder 16">
            <a:extLst>
              <a:ext uri="{FF2B5EF4-FFF2-40B4-BE49-F238E27FC236}">
                <a16:creationId xmlns:a16="http://schemas.microsoft.com/office/drawing/2014/main" id="{8073CE7B-0672-B985-D71F-4F3FCB9F039D}"/>
              </a:ext>
            </a:extLst>
          </p:cNvPr>
          <p:cNvSpPr>
            <a:spLocks noGrp="1"/>
          </p:cNvSpPr>
          <p:nvPr>
            <p:ph idx="12"/>
          </p:nvPr>
        </p:nvSpPr>
        <p:spPr/>
        <p:txBody>
          <a:bodyPr/>
          <a:lstStyle/>
          <a:p>
            <a:endParaRPr lang="en-US"/>
          </a:p>
        </p:txBody>
      </p:sp>
      <p:sp>
        <p:nvSpPr>
          <p:cNvPr id="6" name="Slide Number Placeholder 5">
            <a:extLst>
              <a:ext uri="{FF2B5EF4-FFF2-40B4-BE49-F238E27FC236}">
                <a16:creationId xmlns:a16="http://schemas.microsoft.com/office/drawing/2014/main" id="{C2E901E6-5C67-5ACD-6B0A-290DE09F27B7}"/>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6</a:t>
            </a:fld>
            <a:endParaRPr lang="en-US"/>
          </a:p>
        </p:txBody>
      </p:sp>
    </p:spTree>
    <p:extLst>
      <p:ext uri="{BB962C8B-B14F-4D97-AF65-F5344CB8AC3E}">
        <p14:creationId xmlns:p14="http://schemas.microsoft.com/office/powerpoint/2010/main" val="34552164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49">
            <a:extLst>
              <a:ext uri="{FF2B5EF4-FFF2-40B4-BE49-F238E27FC236}">
                <a16:creationId xmlns:a16="http://schemas.microsoft.com/office/drawing/2014/main" id="{F76A4C95-834A-EBD4-3727-9787C620F97D}"/>
              </a:ext>
            </a:extLst>
          </p:cNvPr>
          <p:cNvSpPr>
            <a:spLocks noGrp="1"/>
          </p:cNvSpPr>
          <p:nvPr>
            <p:ph type="title"/>
          </p:nvPr>
        </p:nvSpPr>
        <p:spPr>
          <a:xfrm>
            <a:off x="149313" y="53975"/>
            <a:ext cx="8842248" cy="857250"/>
          </a:xfrm>
        </p:spPr>
        <p:txBody>
          <a:bodyPr/>
          <a:lstStyle/>
          <a:p>
            <a:r>
              <a:rPr lang="en-US"/>
              <a:t>Core Skills of Nutrition and Dietetics Professionals</a:t>
            </a:r>
            <a:endParaRPr lang="en-US" dirty="0"/>
          </a:p>
        </p:txBody>
      </p:sp>
      <p:sp>
        <p:nvSpPr>
          <p:cNvPr id="55" name="Content Placeholder 54">
            <a:extLst>
              <a:ext uri="{FF2B5EF4-FFF2-40B4-BE49-F238E27FC236}">
                <a16:creationId xmlns:a16="http://schemas.microsoft.com/office/drawing/2014/main" id="{7EFC3739-7C04-094A-D7C8-029EB4194C94}"/>
              </a:ext>
            </a:extLst>
          </p:cNvPr>
          <p:cNvSpPr>
            <a:spLocks noGrp="1"/>
          </p:cNvSpPr>
          <p:nvPr>
            <p:ph idx="15"/>
          </p:nvPr>
        </p:nvSpPr>
        <p:spPr>
          <a:xfrm>
            <a:off x="149225" y="2954338"/>
            <a:ext cx="2103438" cy="1334787"/>
          </a:xfrm>
          <a:noFill/>
        </p:spPr>
        <p:txBody>
          <a:bodyPr anchor="t"/>
          <a:lstStyle/>
          <a:p>
            <a:pPr marL="0" indent="0" algn="ctr">
              <a:buNone/>
            </a:pPr>
            <a:r>
              <a:rPr lang="en-US"/>
              <a:t>Helping people navigate dietary choices amid complexity and uncertainty</a:t>
            </a:r>
            <a:endParaRPr lang="en-US" dirty="0"/>
          </a:p>
        </p:txBody>
      </p:sp>
      <p:sp>
        <p:nvSpPr>
          <p:cNvPr id="73" name="Content Placeholder 72">
            <a:extLst>
              <a:ext uri="{FF2B5EF4-FFF2-40B4-BE49-F238E27FC236}">
                <a16:creationId xmlns:a16="http://schemas.microsoft.com/office/drawing/2014/main" id="{FA8C30B1-EB55-537C-3DF9-46CE76A9F74B}"/>
              </a:ext>
            </a:extLst>
          </p:cNvPr>
          <p:cNvSpPr>
            <a:spLocks noGrp="1"/>
          </p:cNvSpPr>
          <p:nvPr>
            <p:ph idx="14"/>
          </p:nvPr>
        </p:nvSpPr>
        <p:spPr>
          <a:xfrm>
            <a:off x="2395538" y="2955925"/>
            <a:ext cx="2103437" cy="1334788"/>
          </a:xfrm>
          <a:noFill/>
        </p:spPr>
        <p:txBody>
          <a:bodyPr anchor="t"/>
          <a:lstStyle/>
          <a:p>
            <a:pPr marL="0" indent="0" algn="ctr">
              <a:buNone/>
            </a:pPr>
            <a:r>
              <a:rPr lang="en-US"/>
              <a:t>Fulfilling multiple goals through food: not just nutritious, but also safe, delicious, affordable</a:t>
            </a:r>
            <a:endParaRPr lang="en-US" dirty="0"/>
          </a:p>
        </p:txBody>
      </p:sp>
      <p:sp>
        <p:nvSpPr>
          <p:cNvPr id="59" name="Content Placeholder 58">
            <a:extLst>
              <a:ext uri="{FF2B5EF4-FFF2-40B4-BE49-F238E27FC236}">
                <a16:creationId xmlns:a16="http://schemas.microsoft.com/office/drawing/2014/main" id="{1E9143C2-4659-6BDC-7FF1-CBDD8A24E186}"/>
              </a:ext>
            </a:extLst>
          </p:cNvPr>
          <p:cNvSpPr>
            <a:spLocks noGrp="1"/>
          </p:cNvSpPr>
          <p:nvPr>
            <p:ph idx="23"/>
          </p:nvPr>
        </p:nvSpPr>
        <p:spPr>
          <a:xfrm>
            <a:off x="4641850" y="2967038"/>
            <a:ext cx="2103438" cy="1333500"/>
          </a:xfrm>
          <a:noFill/>
        </p:spPr>
        <p:txBody>
          <a:bodyPr anchor="t"/>
          <a:lstStyle/>
          <a:p>
            <a:pPr marL="0" indent="0" algn="ctr">
              <a:buNone/>
            </a:pPr>
            <a:r>
              <a:rPr lang="en-US"/>
              <a:t>Critically evaluating and translating research from a variety of scientific disciplines</a:t>
            </a:r>
            <a:endParaRPr lang="en-US" dirty="0"/>
          </a:p>
        </p:txBody>
      </p:sp>
      <p:sp>
        <p:nvSpPr>
          <p:cNvPr id="57" name="Content Placeholder 56">
            <a:extLst>
              <a:ext uri="{FF2B5EF4-FFF2-40B4-BE49-F238E27FC236}">
                <a16:creationId xmlns:a16="http://schemas.microsoft.com/office/drawing/2014/main" id="{10A8003D-BB9B-0CA4-E44D-89AC193B1B9B}"/>
              </a:ext>
            </a:extLst>
          </p:cNvPr>
          <p:cNvSpPr>
            <a:spLocks noGrp="1"/>
          </p:cNvSpPr>
          <p:nvPr>
            <p:ph idx="21"/>
          </p:nvPr>
        </p:nvSpPr>
        <p:spPr>
          <a:xfrm>
            <a:off x="6878638" y="2957513"/>
            <a:ext cx="2103437" cy="1333500"/>
          </a:xfrm>
          <a:noFill/>
        </p:spPr>
        <p:txBody>
          <a:bodyPr anchor="t"/>
          <a:lstStyle/>
          <a:p>
            <a:pPr marL="0" indent="0" algn="ctr">
              <a:buNone/>
            </a:pPr>
            <a:r>
              <a:rPr lang="en-US"/>
              <a:t>Collaborating as part of interprofessional teams and engaging with other sectors</a:t>
            </a:r>
          </a:p>
          <a:p>
            <a:pPr marL="0" indent="0" algn="ctr">
              <a:buNone/>
            </a:pPr>
            <a:endParaRPr lang="en-US" dirty="0"/>
          </a:p>
        </p:txBody>
      </p:sp>
      <p:sp>
        <p:nvSpPr>
          <p:cNvPr id="33" name="Content Placeholder 32">
            <a:extLst>
              <a:ext uri="{FF2B5EF4-FFF2-40B4-BE49-F238E27FC236}">
                <a16:creationId xmlns:a16="http://schemas.microsoft.com/office/drawing/2014/main" id="{DD57D9EC-C543-A57F-89DA-E69236C483A1}"/>
              </a:ext>
            </a:extLst>
          </p:cNvPr>
          <p:cNvSpPr>
            <a:spLocks noGrp="1"/>
          </p:cNvSpPr>
          <p:nvPr>
            <p:ph idx="17"/>
          </p:nvPr>
        </p:nvSpPr>
        <p:spPr/>
        <p:txBody>
          <a:bodyPr/>
          <a:lstStyle/>
          <a:p>
            <a:r>
              <a:rPr lang="en-US"/>
              <a:t>Source: AND. (2021). </a:t>
            </a:r>
            <a:r>
              <a:rPr lang="en-US" i="1"/>
              <a:t>Primer on Sustainable Food Systems for RDNs and NDTRs</a:t>
            </a:r>
            <a:r>
              <a:rPr lang="en-US"/>
              <a:t>. Academy of Nutrition and Dietetics Foundation. </a:t>
            </a:r>
            <a:r>
              <a:rPr lang="en-US">
                <a:hlinkClick r:id="rId3"/>
              </a:rPr>
              <a:t>https://higherlogicdownload.s3.amazonaws.com/THEACADEMY/332b30df-e065-46ce-94da-9c8a13541862/UploadedImages/Foundation/files/Resources/SFSprimer-HANDOUT.pdf</a:t>
            </a:r>
            <a:endParaRPr lang="en-US" dirty="0"/>
          </a:p>
        </p:txBody>
      </p:sp>
      <p:sp>
        <p:nvSpPr>
          <p:cNvPr id="12" name="Slide Number Placeholder 11">
            <a:extLst>
              <a:ext uri="{FF2B5EF4-FFF2-40B4-BE49-F238E27FC236}">
                <a16:creationId xmlns:a16="http://schemas.microsoft.com/office/drawing/2014/main" id="{30757FF8-0EF6-0F1D-01CA-9A674220456C}"/>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60</a:t>
            </a:fld>
            <a:endParaRPr lang="en-US" dirty="0"/>
          </a:p>
        </p:txBody>
      </p:sp>
      <p:pic>
        <p:nvPicPr>
          <p:cNvPr id="45" name="Content Placeholder 44">
            <a:extLst>
              <a:ext uri="{FF2B5EF4-FFF2-40B4-BE49-F238E27FC236}">
                <a16:creationId xmlns:a16="http://schemas.microsoft.com/office/drawing/2014/main" id="{9210C7D2-0A63-0E32-2BD6-8E4F0CFA36B8}"/>
              </a:ext>
              <a:ext uri="{C183D7F6-B498-43B3-948B-1728B52AA6E4}">
                <adec:decorative xmlns:adec="http://schemas.microsoft.com/office/drawing/2017/decorative" val="1"/>
              </a:ext>
            </a:extLst>
          </p:cNvPr>
          <p:cNvPicPr>
            <a:picLocks noGrp="1" noChangeAspect="1"/>
          </p:cNvPicPr>
          <p:nvPr>
            <p:ph idx="1"/>
          </p:nvPr>
        </p:nvPicPr>
        <p:blipFill>
          <a:blip r:embed="rId4"/>
          <a:stretch>
            <a:fillRect/>
          </a:stretch>
        </p:blipFill>
        <p:spPr>
          <a:xfrm>
            <a:off x="368614" y="1173599"/>
            <a:ext cx="1664660" cy="1699340"/>
          </a:xfrm>
        </p:spPr>
      </p:pic>
      <p:pic>
        <p:nvPicPr>
          <p:cNvPr id="49" name="Content Placeholder 48">
            <a:extLst>
              <a:ext uri="{FF2B5EF4-FFF2-40B4-BE49-F238E27FC236}">
                <a16:creationId xmlns:a16="http://schemas.microsoft.com/office/drawing/2014/main" id="{1DFF7BFB-5AD4-576F-0808-B966C2CD80E2}"/>
              </a:ext>
              <a:ext uri="{C183D7F6-B498-43B3-948B-1728B52AA6E4}">
                <adec:decorative xmlns:adec="http://schemas.microsoft.com/office/drawing/2017/decorative" val="1"/>
              </a:ext>
            </a:extLst>
          </p:cNvPr>
          <p:cNvPicPr>
            <a:picLocks noGrp="1" noChangeAspect="1"/>
          </p:cNvPicPr>
          <p:nvPr>
            <p:ph idx="13"/>
          </p:nvPr>
        </p:nvPicPr>
        <p:blipFill>
          <a:blip r:embed="rId5"/>
          <a:stretch>
            <a:fillRect/>
          </a:stretch>
        </p:blipFill>
        <p:spPr>
          <a:xfrm>
            <a:off x="2614926" y="1173599"/>
            <a:ext cx="1664660" cy="1699340"/>
          </a:xfrm>
        </p:spPr>
      </p:pic>
      <p:pic>
        <p:nvPicPr>
          <p:cNvPr id="54" name="Content Placeholder 53">
            <a:extLst>
              <a:ext uri="{FF2B5EF4-FFF2-40B4-BE49-F238E27FC236}">
                <a16:creationId xmlns:a16="http://schemas.microsoft.com/office/drawing/2014/main" id="{924BC25E-1CCE-F361-B979-588C5E645668}"/>
              </a:ext>
              <a:ext uri="{C183D7F6-B498-43B3-948B-1728B52AA6E4}">
                <adec:decorative xmlns:adec="http://schemas.microsoft.com/office/drawing/2017/decorative" val="1"/>
              </a:ext>
            </a:extLst>
          </p:cNvPr>
          <p:cNvPicPr>
            <a:picLocks noGrp="1" noChangeAspect="1"/>
          </p:cNvPicPr>
          <p:nvPr>
            <p:ph idx="22"/>
          </p:nvPr>
        </p:nvPicPr>
        <p:blipFill>
          <a:blip r:embed="rId6"/>
          <a:stretch>
            <a:fillRect/>
          </a:stretch>
        </p:blipFill>
        <p:spPr>
          <a:xfrm>
            <a:off x="4861239" y="1173599"/>
            <a:ext cx="1664660" cy="1699340"/>
          </a:xfrm>
        </p:spPr>
      </p:pic>
      <p:pic>
        <p:nvPicPr>
          <p:cNvPr id="61" name="Content Placeholder 60">
            <a:extLst>
              <a:ext uri="{FF2B5EF4-FFF2-40B4-BE49-F238E27FC236}">
                <a16:creationId xmlns:a16="http://schemas.microsoft.com/office/drawing/2014/main" id="{31607DD6-BCC2-7EFE-2141-C24D612257E4}"/>
              </a:ext>
              <a:ext uri="{C183D7F6-B498-43B3-948B-1728B52AA6E4}">
                <adec:decorative xmlns:adec="http://schemas.microsoft.com/office/drawing/2017/decorative" val="1"/>
              </a:ext>
            </a:extLst>
          </p:cNvPr>
          <p:cNvPicPr>
            <a:picLocks noGrp="1" noChangeAspect="1"/>
          </p:cNvPicPr>
          <p:nvPr>
            <p:ph idx="12"/>
          </p:nvPr>
        </p:nvPicPr>
        <p:blipFill>
          <a:blip r:embed="rId7"/>
          <a:stretch>
            <a:fillRect/>
          </a:stretch>
        </p:blipFill>
        <p:spPr>
          <a:xfrm>
            <a:off x="7107551" y="1173599"/>
            <a:ext cx="1664660" cy="1699340"/>
          </a:xfrm>
        </p:spPr>
      </p:pic>
    </p:spTree>
    <p:extLst>
      <p:ext uri="{BB962C8B-B14F-4D97-AF65-F5344CB8AC3E}">
        <p14:creationId xmlns:p14="http://schemas.microsoft.com/office/powerpoint/2010/main" val="30219540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CD0F8-ED39-2F90-0D84-8270F030D22A}"/>
              </a:ext>
            </a:extLst>
          </p:cNvPr>
          <p:cNvSpPr>
            <a:spLocks noGrp="1"/>
          </p:cNvSpPr>
          <p:nvPr>
            <p:ph type="title"/>
          </p:nvPr>
        </p:nvSpPr>
        <p:spPr>
          <a:xfrm>
            <a:off x="149313" y="53975"/>
            <a:ext cx="8842287" cy="857250"/>
          </a:xfrm>
        </p:spPr>
        <p:txBody>
          <a:bodyPr/>
          <a:lstStyle/>
          <a:p>
            <a:r>
              <a:rPr lang="en-US"/>
              <a:t>Discussion 2: Strategies for Action</a:t>
            </a:r>
          </a:p>
        </p:txBody>
      </p:sp>
      <p:sp>
        <p:nvSpPr>
          <p:cNvPr id="21" name="Text Placeholder 20">
            <a:extLst>
              <a:ext uri="{FF2B5EF4-FFF2-40B4-BE49-F238E27FC236}">
                <a16:creationId xmlns:a16="http://schemas.microsoft.com/office/drawing/2014/main" id="{64E0CFD2-68A0-3558-E124-7FFE57AE8CEB}"/>
              </a:ext>
            </a:extLst>
          </p:cNvPr>
          <p:cNvSpPr>
            <a:spLocks noGrp="1"/>
          </p:cNvSpPr>
          <p:nvPr>
            <p:ph type="body" sz="quarter" idx="17"/>
          </p:nvPr>
        </p:nvSpPr>
        <p:spPr>
          <a:xfrm>
            <a:off x="149313" y="1200150"/>
            <a:ext cx="8842286" cy="450850"/>
          </a:xfrm>
        </p:spPr>
        <p:txBody>
          <a:bodyPr/>
          <a:lstStyle/>
          <a:p>
            <a:r>
              <a:rPr lang="en-US" sz="2000" b="1"/>
              <a:t>What are some strategies for RDNs to …</a:t>
            </a:r>
            <a:endParaRPr lang="en-US" sz="2000" b="1">
              <a:sym typeface="Arial"/>
            </a:endParaRPr>
          </a:p>
        </p:txBody>
      </p:sp>
      <p:sp>
        <p:nvSpPr>
          <p:cNvPr id="20" name="Content Placeholder 19">
            <a:extLst>
              <a:ext uri="{FF2B5EF4-FFF2-40B4-BE49-F238E27FC236}">
                <a16:creationId xmlns:a16="http://schemas.microsoft.com/office/drawing/2014/main" id="{FECD174B-709F-61BD-FB2F-4133706734BD}"/>
              </a:ext>
            </a:extLst>
          </p:cNvPr>
          <p:cNvSpPr>
            <a:spLocks noGrp="1"/>
          </p:cNvSpPr>
          <p:nvPr>
            <p:ph idx="13"/>
          </p:nvPr>
        </p:nvSpPr>
        <p:spPr>
          <a:xfrm>
            <a:off x="149314" y="1732478"/>
            <a:ext cx="8842286" cy="2860873"/>
          </a:xfrm>
        </p:spPr>
        <p:txBody>
          <a:bodyPr/>
          <a:lstStyle/>
          <a:p>
            <a:pPr marL="342900" indent="-342900">
              <a:buSzPct val="100000"/>
              <a:buFont typeface="+mj-lt"/>
              <a:buAutoNum type="arabicPeriod"/>
            </a:pPr>
            <a:r>
              <a:rPr lang="en-US">
                <a:sym typeface="Arial"/>
              </a:rPr>
              <a:t>… significantly reduce food waste?</a:t>
            </a:r>
          </a:p>
          <a:p>
            <a:pPr marL="342900" lvl="0" indent="-342900">
              <a:buSzPct val="100000"/>
              <a:buFont typeface="+mj-lt"/>
              <a:buAutoNum type="arabicPeriod"/>
            </a:pPr>
            <a:r>
              <a:rPr lang="en-US">
                <a:sym typeface="Arial"/>
              </a:rPr>
              <a:t>… shift diets towards plant-based?</a:t>
            </a:r>
          </a:p>
          <a:p>
            <a:pPr marL="342900" lvl="0" indent="-342900">
              <a:buSzPct val="100000"/>
              <a:buFont typeface="+mj-lt"/>
              <a:buAutoNum type="arabicPeriod"/>
            </a:pPr>
            <a:r>
              <a:rPr lang="en-US">
                <a:sym typeface="Arial"/>
              </a:rPr>
              <a:t>… improve food production practices without expanding agriculture onto new land?</a:t>
            </a:r>
          </a:p>
        </p:txBody>
      </p:sp>
      <p:sp>
        <p:nvSpPr>
          <p:cNvPr id="26" name="Content Placeholder 25">
            <a:extLst>
              <a:ext uri="{FF2B5EF4-FFF2-40B4-BE49-F238E27FC236}">
                <a16:creationId xmlns:a16="http://schemas.microsoft.com/office/drawing/2014/main" id="{79C8AE3F-856B-B453-0AC9-56BDF74CF2D5}"/>
              </a:ext>
            </a:extLst>
          </p:cNvPr>
          <p:cNvSpPr>
            <a:spLocks noGrp="1"/>
          </p:cNvSpPr>
          <p:nvPr>
            <p:ph idx="12"/>
          </p:nvPr>
        </p:nvSpPr>
        <p:spPr/>
        <p:txBody>
          <a:bodyPr/>
          <a:lstStyle/>
          <a:p>
            <a:endParaRPr lang="en-US"/>
          </a:p>
        </p:txBody>
      </p:sp>
      <p:sp>
        <p:nvSpPr>
          <p:cNvPr id="12" name="Slide Number Placeholder 11">
            <a:extLst>
              <a:ext uri="{FF2B5EF4-FFF2-40B4-BE49-F238E27FC236}">
                <a16:creationId xmlns:a16="http://schemas.microsoft.com/office/drawing/2014/main" id="{C6D450A5-0BF7-5B20-B072-9773036F9C85}"/>
              </a:ext>
            </a:extLst>
          </p:cNvPr>
          <p:cNvSpPr>
            <a:spLocks noGrp="1"/>
          </p:cNvSpPr>
          <p:nvPr>
            <p:ph type="sldNum" sz="quarter" idx="15"/>
          </p:nvPr>
        </p:nvSpPr>
        <p:spPr>
          <a:xfrm>
            <a:off x="8342334" y="4809744"/>
            <a:ext cx="649266" cy="274637"/>
          </a:xfrm>
        </p:spPr>
        <p:txBody>
          <a:bodyPr/>
          <a:lstStyle/>
          <a:p>
            <a:fld id="{8ABDC324-684B-9C44-A484-D2B69E2467CF}" type="slidenum">
              <a:rPr lang="en-US" smtClean="0"/>
              <a:pPr/>
              <a:t>61</a:t>
            </a:fld>
            <a:endParaRPr lang="en-US"/>
          </a:p>
        </p:txBody>
      </p:sp>
    </p:spTree>
    <p:extLst>
      <p:ext uri="{BB962C8B-B14F-4D97-AF65-F5344CB8AC3E}">
        <p14:creationId xmlns:p14="http://schemas.microsoft.com/office/powerpoint/2010/main" val="3028302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48E604D-DE97-8D45-6E1B-ED5215DDB206}"/>
              </a:ext>
            </a:extLst>
          </p:cNvPr>
          <p:cNvSpPr>
            <a:spLocks noGrp="1"/>
          </p:cNvSpPr>
          <p:nvPr>
            <p:ph type="title"/>
          </p:nvPr>
        </p:nvSpPr>
        <p:spPr>
          <a:xfrm>
            <a:off x="146304" y="1950164"/>
            <a:ext cx="2739771" cy="1243172"/>
          </a:xfrm>
        </p:spPr>
        <p:txBody>
          <a:bodyPr anchor="ctr"/>
          <a:lstStyle/>
          <a:p>
            <a:pPr algn="ctr"/>
            <a:r>
              <a:rPr lang="en-US" sz="4800"/>
              <a:t>Thank You!</a:t>
            </a:r>
          </a:p>
        </p:txBody>
      </p:sp>
      <p:sp>
        <p:nvSpPr>
          <p:cNvPr id="51" name="Content Placeholder 50">
            <a:extLst>
              <a:ext uri="{FF2B5EF4-FFF2-40B4-BE49-F238E27FC236}">
                <a16:creationId xmlns:a16="http://schemas.microsoft.com/office/drawing/2014/main" id="{587EB49E-B0E2-9C72-5165-9CE6718E91C6}"/>
              </a:ext>
            </a:extLst>
          </p:cNvPr>
          <p:cNvSpPr>
            <a:spLocks noGrp="1"/>
          </p:cNvSpPr>
          <p:nvPr>
            <p:ph idx="12"/>
          </p:nvPr>
        </p:nvSpPr>
        <p:spPr/>
        <p:txBody>
          <a:bodyPr/>
          <a:lstStyle/>
          <a:p>
            <a:endParaRPr lang="en-US"/>
          </a:p>
        </p:txBody>
      </p:sp>
      <p:pic>
        <p:nvPicPr>
          <p:cNvPr id="56" name="Picture Placeholder 55">
            <a:extLst>
              <a:ext uri="{FF2B5EF4-FFF2-40B4-BE49-F238E27FC236}">
                <a16:creationId xmlns:a16="http://schemas.microsoft.com/office/drawing/2014/main" id="{BF600A54-19B3-3320-1D4C-2CD675BDC6C7}"/>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l="4412" r="4412"/>
          <a:stretch>
            <a:fillRect/>
          </a:stretch>
        </p:blipFill>
        <p:spPr/>
      </p:pic>
      <p:sp>
        <p:nvSpPr>
          <p:cNvPr id="12" name="Slide Number Placeholder 11">
            <a:extLst>
              <a:ext uri="{FF2B5EF4-FFF2-40B4-BE49-F238E27FC236}">
                <a16:creationId xmlns:a16="http://schemas.microsoft.com/office/drawing/2014/main" id="{B2358CAE-4D6A-82EF-283D-75122E06CFF1}"/>
              </a:ext>
            </a:extLst>
          </p:cNvPr>
          <p:cNvSpPr>
            <a:spLocks noGrp="1"/>
          </p:cNvSpPr>
          <p:nvPr>
            <p:ph type="sldNum" sz="quarter" idx="10"/>
          </p:nvPr>
        </p:nvSpPr>
        <p:spPr/>
        <p:txBody>
          <a:bodyPr/>
          <a:lstStyle/>
          <a:p>
            <a:fld id="{8ABDC324-684B-9C44-A484-D2B69E2467CF}" type="slidenum">
              <a:rPr lang="en-US" smtClean="0">
                <a:solidFill>
                  <a:schemeClr val="bg1"/>
                </a:solidFill>
              </a:rPr>
              <a:pPr/>
              <a:t>62</a:t>
            </a:fld>
            <a:endParaRPr lang="en-US">
              <a:solidFill>
                <a:schemeClr val="bg1"/>
              </a:solidFill>
            </a:endParaRPr>
          </a:p>
        </p:txBody>
      </p:sp>
    </p:spTree>
    <p:extLst>
      <p:ext uri="{BB962C8B-B14F-4D97-AF65-F5344CB8AC3E}">
        <p14:creationId xmlns:p14="http://schemas.microsoft.com/office/powerpoint/2010/main" val="13188571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8F1E6-AF32-1D35-ADFD-9AE997EE128B}"/>
              </a:ext>
            </a:extLst>
          </p:cNvPr>
          <p:cNvSpPr>
            <a:spLocks noGrp="1"/>
          </p:cNvSpPr>
          <p:nvPr>
            <p:ph type="title"/>
          </p:nvPr>
        </p:nvSpPr>
        <p:spPr/>
        <p:txBody>
          <a:bodyPr/>
          <a:lstStyle/>
          <a:p>
            <a:r>
              <a:rPr lang="en-US" i="1"/>
              <a:t>Practice and Resources Booklet </a:t>
            </a:r>
          </a:p>
        </p:txBody>
      </p:sp>
      <p:sp>
        <p:nvSpPr>
          <p:cNvPr id="3" name="Slide Number Placeholder 2">
            <a:extLst>
              <a:ext uri="{FF2B5EF4-FFF2-40B4-BE49-F238E27FC236}">
                <a16:creationId xmlns:a16="http://schemas.microsoft.com/office/drawing/2014/main" id="{F89A60CF-CAFA-B0F2-A4F5-A4474B6BAB0F}"/>
              </a:ext>
            </a:extLst>
          </p:cNvPr>
          <p:cNvSpPr>
            <a:spLocks noGrp="1"/>
          </p:cNvSpPr>
          <p:nvPr>
            <p:ph type="sldNum" sz="quarter" idx="10"/>
          </p:nvPr>
        </p:nvSpPr>
        <p:spPr/>
        <p:txBody>
          <a:bodyPr/>
          <a:lstStyle/>
          <a:p>
            <a:fld id="{FA8F3C7B-73FF-204A-9C8F-90D4B6613D28}" type="slidenum">
              <a:rPr lang="en-US" smtClean="0"/>
              <a:pPr/>
              <a:t>63</a:t>
            </a:fld>
            <a:endParaRPr lang="en-US"/>
          </a:p>
        </p:txBody>
      </p:sp>
    </p:spTree>
    <p:extLst>
      <p:ext uri="{BB962C8B-B14F-4D97-AF65-F5344CB8AC3E}">
        <p14:creationId xmlns:p14="http://schemas.microsoft.com/office/powerpoint/2010/main" val="30022828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DFB1F5-9780-0C25-8A1A-F6CC19BE07BF}"/>
              </a:ext>
            </a:extLst>
          </p:cNvPr>
          <p:cNvSpPr>
            <a:spLocks noGrp="1"/>
          </p:cNvSpPr>
          <p:nvPr>
            <p:ph type="title"/>
          </p:nvPr>
        </p:nvSpPr>
        <p:spPr>
          <a:xfrm>
            <a:off x="149224" y="53975"/>
            <a:ext cx="5257800" cy="857250"/>
          </a:xfrm>
        </p:spPr>
        <p:txBody>
          <a:bodyPr/>
          <a:lstStyle/>
          <a:p>
            <a:r>
              <a:rPr lang="en-US"/>
              <a:t>About This Presentation</a:t>
            </a:r>
          </a:p>
        </p:txBody>
      </p:sp>
      <p:sp>
        <p:nvSpPr>
          <p:cNvPr id="8" name="Text Placeholder 7">
            <a:extLst>
              <a:ext uri="{FF2B5EF4-FFF2-40B4-BE49-F238E27FC236}">
                <a16:creationId xmlns:a16="http://schemas.microsoft.com/office/drawing/2014/main" id="{F2A767C8-51CC-FEC3-F009-F5D707D04223}"/>
              </a:ext>
            </a:extLst>
          </p:cNvPr>
          <p:cNvSpPr>
            <a:spLocks noGrp="1"/>
          </p:cNvSpPr>
          <p:nvPr>
            <p:ph type="body" sz="quarter" idx="11"/>
          </p:nvPr>
        </p:nvSpPr>
        <p:spPr>
          <a:xfrm>
            <a:off x="149223" y="1285197"/>
            <a:ext cx="5257800" cy="389658"/>
          </a:xfrm>
        </p:spPr>
        <p:txBody>
          <a:bodyPr/>
          <a:lstStyle/>
          <a:p>
            <a:r>
              <a:rPr lang="en-US"/>
              <a:t>© Copyright 2025 </a:t>
            </a:r>
            <a:r>
              <a:rPr lang="en-US">
                <a:hlinkClick r:id="rId3">
                  <a:extLst>
                    <a:ext uri="{A12FA001-AC4F-418D-AE19-62706E023703}">
                      <ahyp:hlinkClr xmlns:ahyp="http://schemas.microsoft.com/office/drawing/2018/hyperlinkcolor" val="tx"/>
                    </a:ext>
                  </a:extLst>
                </a:hlinkClick>
              </a:rPr>
              <a:t>Johns Hopkins University</a:t>
            </a:r>
            <a:r>
              <a:rPr lang="en-US"/>
              <a:t>.</a:t>
            </a:r>
          </a:p>
        </p:txBody>
      </p:sp>
      <p:pic>
        <p:nvPicPr>
          <p:cNvPr id="54" name="Picture Placeholder 53">
            <a:extLst>
              <a:ext uri="{FF2B5EF4-FFF2-40B4-BE49-F238E27FC236}">
                <a16:creationId xmlns:a16="http://schemas.microsoft.com/office/drawing/2014/main" id="{8C0642B4-233A-01EB-27D2-5D1EE6FA2BEC}"/>
              </a:ext>
              <a:ext uri="{C183D7F6-B498-43B3-948B-1728B52AA6E4}">
                <adec:decorative xmlns:adec="http://schemas.microsoft.com/office/drawing/2017/decorative" val="1"/>
              </a:ext>
            </a:extLst>
          </p:cNvPr>
          <p:cNvPicPr>
            <a:picLocks noGrp="1" noChangeAspect="1"/>
          </p:cNvPicPr>
          <p:nvPr>
            <p:ph type="pic" sz="quarter" idx="15"/>
          </p:nvPr>
        </p:nvPicPr>
        <p:blipFill>
          <a:blip r:embed="rId4"/>
          <a:srcRect t="4701" b="4701"/>
          <a:stretch/>
        </p:blipFill>
        <p:spPr>
          <a:xfrm>
            <a:off x="149222" y="2150205"/>
            <a:ext cx="2319718" cy="722216"/>
          </a:xfrm>
        </p:spPr>
      </p:pic>
      <p:sp>
        <p:nvSpPr>
          <p:cNvPr id="9" name="Text Placeholder 8">
            <a:extLst>
              <a:ext uri="{FF2B5EF4-FFF2-40B4-BE49-F238E27FC236}">
                <a16:creationId xmlns:a16="http://schemas.microsoft.com/office/drawing/2014/main" id="{70524842-F264-0F31-A836-DF4AC958F48E}"/>
              </a:ext>
            </a:extLst>
          </p:cNvPr>
          <p:cNvSpPr>
            <a:spLocks noGrp="1"/>
          </p:cNvSpPr>
          <p:nvPr>
            <p:ph type="body" sz="quarter" idx="12"/>
          </p:nvPr>
        </p:nvSpPr>
        <p:spPr>
          <a:xfrm>
            <a:off x="2523744" y="2150205"/>
            <a:ext cx="2883278" cy="722216"/>
          </a:xfrm>
        </p:spPr>
        <p:txBody>
          <a:bodyPr/>
          <a:lstStyle/>
          <a:p>
            <a:r>
              <a:rPr lang="en-US">
                <a:hlinkClick r:id="rId5">
                  <a:extLst>
                    <a:ext uri="{A12FA001-AC4F-418D-AE19-62706E023703}">
                      <ahyp:hlinkClr xmlns:ahyp="http://schemas.microsoft.com/office/drawing/2018/hyperlinkcolor" val="tx"/>
                    </a:ext>
                  </a:extLst>
                </a:hlinkClick>
              </a:rPr>
              <a:t>Attribution-NonCommercial-ShareAlike 4.0 International</a:t>
            </a:r>
            <a:endParaRPr lang="en-US"/>
          </a:p>
        </p:txBody>
      </p:sp>
      <p:sp>
        <p:nvSpPr>
          <p:cNvPr id="79" name="Text Placeholder 78">
            <a:extLst>
              <a:ext uri="{FF2B5EF4-FFF2-40B4-BE49-F238E27FC236}">
                <a16:creationId xmlns:a16="http://schemas.microsoft.com/office/drawing/2014/main" id="{861D10C8-0659-202F-A8B8-A0C603DD1A2A}"/>
              </a:ext>
            </a:extLst>
          </p:cNvPr>
          <p:cNvSpPr>
            <a:spLocks noGrp="1"/>
          </p:cNvSpPr>
          <p:nvPr>
            <p:ph type="body" sz="quarter" idx="16"/>
          </p:nvPr>
        </p:nvSpPr>
        <p:spPr>
          <a:xfrm>
            <a:off x="149222" y="3329090"/>
            <a:ext cx="5257800" cy="722216"/>
          </a:xfrm>
        </p:spPr>
        <p:txBody>
          <a:bodyPr/>
          <a:lstStyle/>
          <a:p>
            <a:r>
              <a:rPr lang="en-US"/>
              <a:t>Produced by the Center for Teaching and Learning at the Johns Hopkins Bloomberg School of Public Health.</a:t>
            </a:r>
          </a:p>
        </p:txBody>
      </p:sp>
      <p:sp>
        <p:nvSpPr>
          <p:cNvPr id="14" name="Text Placeholder 13">
            <a:extLst>
              <a:ext uri="{FF2B5EF4-FFF2-40B4-BE49-F238E27FC236}">
                <a16:creationId xmlns:a16="http://schemas.microsoft.com/office/drawing/2014/main" id="{57DBF5B4-CF57-7153-06ED-FCB74D76DCD2}"/>
              </a:ext>
            </a:extLst>
          </p:cNvPr>
          <p:cNvSpPr>
            <a:spLocks noGrp="1"/>
          </p:cNvSpPr>
          <p:nvPr>
            <p:ph type="body" sz="quarter" idx="14"/>
          </p:nvPr>
        </p:nvSpPr>
        <p:spPr>
          <a:xfrm>
            <a:off x="149223" y="4792204"/>
            <a:ext cx="5257800" cy="274320"/>
          </a:xfrm>
        </p:spPr>
        <p:txBody>
          <a:bodyPr/>
          <a:lstStyle/>
          <a:p>
            <a:r>
              <a:rPr lang="en-US"/>
              <a:t>S2510</a:t>
            </a:r>
          </a:p>
        </p:txBody>
      </p:sp>
      <p:sp>
        <p:nvSpPr>
          <p:cNvPr id="6" name="Slide Number Placeholder 5">
            <a:extLst>
              <a:ext uri="{FF2B5EF4-FFF2-40B4-BE49-F238E27FC236}">
                <a16:creationId xmlns:a16="http://schemas.microsoft.com/office/drawing/2014/main" id="{9AC8DCE9-023A-A4B7-85EC-F03DFF7282F1}"/>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64</a:t>
            </a:fld>
            <a:endParaRPr lang="en-US"/>
          </a:p>
        </p:txBody>
      </p:sp>
    </p:spTree>
    <p:extLst>
      <p:ext uri="{BB962C8B-B14F-4D97-AF65-F5344CB8AC3E}">
        <p14:creationId xmlns:p14="http://schemas.microsoft.com/office/powerpoint/2010/main" val="4131960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3BB046-EE2F-BC04-EECA-9EF2141BAC74}"/>
              </a:ext>
            </a:extLst>
          </p:cNvPr>
          <p:cNvSpPr>
            <a:spLocks noGrp="1"/>
          </p:cNvSpPr>
          <p:nvPr>
            <p:ph type="title"/>
          </p:nvPr>
        </p:nvSpPr>
        <p:spPr>
          <a:xfrm>
            <a:off x="2552904" y="1472513"/>
            <a:ext cx="6583680" cy="914400"/>
          </a:xfrm>
        </p:spPr>
        <p:txBody>
          <a:bodyPr/>
          <a:lstStyle/>
          <a:p>
            <a:r>
              <a:rPr lang="en-US"/>
              <a:t>Section A: What Are Food Systems? </a:t>
            </a:r>
          </a:p>
        </p:txBody>
      </p:sp>
      <p:sp>
        <p:nvSpPr>
          <p:cNvPr id="5" name="Slide Number Placeholder 4">
            <a:extLst>
              <a:ext uri="{FF2B5EF4-FFF2-40B4-BE49-F238E27FC236}">
                <a16:creationId xmlns:a16="http://schemas.microsoft.com/office/drawing/2014/main" id="{F6F75878-60BC-3DDB-2308-B15C4929710C}"/>
              </a:ext>
            </a:extLst>
          </p:cNvPr>
          <p:cNvSpPr>
            <a:spLocks noGrp="1"/>
          </p:cNvSpPr>
          <p:nvPr>
            <p:ph type="sldNum" sz="quarter" idx="10"/>
          </p:nvPr>
        </p:nvSpPr>
        <p:spPr>
          <a:xfrm>
            <a:off x="8342334" y="4813338"/>
            <a:ext cx="649266" cy="274637"/>
          </a:xfrm>
        </p:spPr>
        <p:txBody>
          <a:bodyPr/>
          <a:lstStyle/>
          <a:p>
            <a:fld id="{8ABDC324-684B-9C44-A484-D2B69E2467CF}" type="slidenum">
              <a:rPr lang="en-US" smtClean="0"/>
              <a:pPr/>
              <a:t>7</a:t>
            </a:fld>
            <a:endParaRPr lang="en-US"/>
          </a:p>
        </p:txBody>
      </p:sp>
    </p:spTree>
    <p:extLst>
      <p:ext uri="{BB962C8B-B14F-4D97-AF65-F5344CB8AC3E}">
        <p14:creationId xmlns:p14="http://schemas.microsoft.com/office/powerpoint/2010/main" val="420608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56E6685-4E79-9F39-77E3-90E228F1ACA5}"/>
              </a:ext>
            </a:extLst>
          </p:cNvPr>
          <p:cNvSpPr>
            <a:spLocks noGrp="1"/>
          </p:cNvSpPr>
          <p:nvPr>
            <p:ph type="title"/>
          </p:nvPr>
        </p:nvSpPr>
        <p:spPr/>
        <p:txBody>
          <a:bodyPr/>
          <a:lstStyle/>
          <a:p>
            <a:r>
              <a:rPr lang="en-US"/>
              <a:t>What Is the Food System? </a:t>
            </a:r>
          </a:p>
        </p:txBody>
      </p:sp>
      <p:pic>
        <p:nvPicPr>
          <p:cNvPr id="29" name="Picture Placeholder 28" descr="Collage: veggies in a grocery store, a cow, a couple in front of a farmer's market stand, fields of vegetables, fast-food burger, birthday cake, sushi.">
            <a:extLst>
              <a:ext uri="{FF2B5EF4-FFF2-40B4-BE49-F238E27FC236}">
                <a16:creationId xmlns:a16="http://schemas.microsoft.com/office/drawing/2014/main" id="{40755AE3-69F6-C299-4DE3-2CFB1DA71919}"/>
              </a:ext>
            </a:extLst>
          </p:cNvPr>
          <p:cNvPicPr>
            <a:picLocks noGrp="1" noChangeAspect="1"/>
          </p:cNvPicPr>
          <p:nvPr>
            <p:ph type="pic" sz="quarter" idx="13"/>
          </p:nvPr>
        </p:nvPicPr>
        <p:blipFill>
          <a:blip r:embed="rId3"/>
          <a:srcRect l="3748" r="3748"/>
          <a:stretch>
            <a:fillRect/>
          </a:stretch>
        </p:blipFill>
        <p:spPr/>
      </p:pic>
      <p:sp>
        <p:nvSpPr>
          <p:cNvPr id="26" name="Content Placeholder 25">
            <a:extLst>
              <a:ext uri="{FF2B5EF4-FFF2-40B4-BE49-F238E27FC236}">
                <a16:creationId xmlns:a16="http://schemas.microsoft.com/office/drawing/2014/main" id="{10093A8F-CB91-64F0-F2D9-B242FE9328AD}"/>
              </a:ext>
            </a:extLst>
          </p:cNvPr>
          <p:cNvSpPr>
            <a:spLocks noGrp="1"/>
          </p:cNvSpPr>
          <p:nvPr>
            <p:ph idx="12"/>
          </p:nvPr>
        </p:nvSpPr>
        <p:spPr/>
        <p:txBody>
          <a:bodyPr/>
          <a:lstStyle/>
          <a:p>
            <a:r>
              <a:rPr lang="en-US"/>
              <a:t>Image sources: Collage created by the Center for a Livable Future from available Microsoft Office stock images and purchased Shutterstock images.</a:t>
            </a:r>
          </a:p>
        </p:txBody>
      </p:sp>
      <p:sp>
        <p:nvSpPr>
          <p:cNvPr id="30" name="Slide Number Placeholder 29">
            <a:extLst>
              <a:ext uri="{FF2B5EF4-FFF2-40B4-BE49-F238E27FC236}">
                <a16:creationId xmlns:a16="http://schemas.microsoft.com/office/drawing/2014/main" id="{085BBDCE-BC71-12BF-498C-904DA7650FF9}"/>
              </a:ext>
            </a:extLst>
          </p:cNvPr>
          <p:cNvSpPr>
            <a:spLocks noGrp="1"/>
          </p:cNvSpPr>
          <p:nvPr>
            <p:ph type="sldNum" sz="quarter" idx="14"/>
          </p:nvPr>
        </p:nvSpPr>
        <p:spPr/>
        <p:txBody>
          <a:bodyPr/>
          <a:lstStyle/>
          <a:p>
            <a:fld id="{8ABDC324-684B-9C44-A484-D2B69E2467CF}" type="slidenum">
              <a:rPr lang="en-US" smtClean="0"/>
              <a:pPr/>
              <a:t>8</a:t>
            </a:fld>
            <a:endParaRPr lang="en-US"/>
          </a:p>
        </p:txBody>
      </p:sp>
    </p:spTree>
    <p:extLst>
      <p:ext uri="{BB962C8B-B14F-4D97-AF65-F5344CB8AC3E}">
        <p14:creationId xmlns:p14="http://schemas.microsoft.com/office/powerpoint/2010/main" val="2158108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88D01-D581-E4E4-590A-C53E0917CC30}"/>
            </a:ext>
          </a:extLst>
        </p:cNvPr>
        <p:cNvGrpSpPr/>
        <p:nvPr/>
      </p:nvGrpSpPr>
      <p:grpSpPr>
        <a:xfrm>
          <a:off x="0" y="0"/>
          <a:ext cx="0" cy="0"/>
          <a:chOff x="0" y="0"/>
          <a:chExt cx="0" cy="0"/>
        </a:xfrm>
      </p:grpSpPr>
      <p:sp>
        <p:nvSpPr>
          <p:cNvPr id="57" name="Title 56">
            <a:extLst>
              <a:ext uri="{FF2B5EF4-FFF2-40B4-BE49-F238E27FC236}">
                <a16:creationId xmlns:a16="http://schemas.microsoft.com/office/drawing/2014/main" id="{AD5D335B-E198-1E27-3610-EE383EE75421}"/>
              </a:ext>
            </a:extLst>
          </p:cNvPr>
          <p:cNvSpPr>
            <a:spLocks noGrp="1"/>
          </p:cNvSpPr>
          <p:nvPr>
            <p:ph type="title"/>
          </p:nvPr>
        </p:nvSpPr>
        <p:spPr/>
        <p:txBody>
          <a:bodyPr/>
          <a:lstStyle/>
          <a:p>
            <a:r>
              <a:rPr lang="en-US"/>
              <a:t>Food Systems—1</a:t>
            </a:r>
          </a:p>
        </p:txBody>
      </p:sp>
      <p:pic>
        <p:nvPicPr>
          <p:cNvPr id="6" name="Content Placeholder 5" descr="Image of text;&#10;Header: FOOD SUPPLY CHAINProductionProcessingDistributionRetailPreparationConsumptionWaste management">
            <a:extLst>
              <a:ext uri="{FF2B5EF4-FFF2-40B4-BE49-F238E27FC236}">
                <a16:creationId xmlns:a16="http://schemas.microsoft.com/office/drawing/2014/main" id="{0B8CDFC6-A39F-2D4C-4F97-137A60DBFBC6}"/>
              </a:ext>
            </a:extLst>
          </p:cNvPr>
          <p:cNvPicPr>
            <a:picLocks noGrp="1" noChangeAspect="1"/>
          </p:cNvPicPr>
          <p:nvPr>
            <p:ph idx="1"/>
          </p:nvPr>
        </p:nvPicPr>
        <p:blipFill>
          <a:blip r:embed="rId3"/>
          <a:srcRect l="31258" t="31180" r="32907" b="2136"/>
          <a:stretch/>
        </p:blipFill>
        <p:spPr>
          <a:xfrm>
            <a:off x="2949818" y="1200150"/>
            <a:ext cx="3241189" cy="3390900"/>
          </a:xfrm>
          <a:prstGeom prst="rect">
            <a:avLst/>
          </a:prstGeom>
        </p:spPr>
      </p:pic>
      <p:sp>
        <p:nvSpPr>
          <p:cNvPr id="4" name="Content Placeholder 3">
            <a:extLst>
              <a:ext uri="{FF2B5EF4-FFF2-40B4-BE49-F238E27FC236}">
                <a16:creationId xmlns:a16="http://schemas.microsoft.com/office/drawing/2014/main" id="{0A8F8A6D-1103-258F-CCCE-EF4A350C7FE7}"/>
              </a:ext>
            </a:extLst>
          </p:cNvPr>
          <p:cNvSpPr>
            <a:spLocks noGrp="1"/>
          </p:cNvSpPr>
          <p:nvPr>
            <p:ph idx="12"/>
          </p:nvPr>
        </p:nvSpPr>
        <p:spPr/>
        <p:txBody>
          <a:bodyPr/>
          <a:lstStyle/>
          <a:p>
            <a:r>
              <a:rPr lang="en-US"/>
              <a:t>Image source: Johns Hopkins Center for a Livable Future (2023).</a:t>
            </a:r>
          </a:p>
        </p:txBody>
      </p:sp>
      <p:sp>
        <p:nvSpPr>
          <p:cNvPr id="5" name="Slide Number Placeholder 4">
            <a:extLst>
              <a:ext uri="{FF2B5EF4-FFF2-40B4-BE49-F238E27FC236}">
                <a16:creationId xmlns:a16="http://schemas.microsoft.com/office/drawing/2014/main" id="{5BC63842-D634-281E-D8DE-88D10DC63B77}"/>
              </a:ext>
            </a:extLst>
          </p:cNvPr>
          <p:cNvSpPr>
            <a:spLocks noGrp="1"/>
          </p:cNvSpPr>
          <p:nvPr>
            <p:ph type="sldNum" sz="quarter" idx="13"/>
          </p:nvPr>
        </p:nvSpPr>
        <p:spPr/>
        <p:txBody>
          <a:bodyPr/>
          <a:lstStyle/>
          <a:p>
            <a:fld id="{8ABDC324-684B-9C44-A484-D2B69E2467CF}" type="slidenum">
              <a:rPr lang="en-US" smtClean="0"/>
              <a:pPr/>
              <a:t>9</a:t>
            </a:fld>
            <a:endParaRPr lang="en-US"/>
          </a:p>
        </p:txBody>
      </p:sp>
    </p:spTree>
    <p:extLst>
      <p:ext uri="{BB962C8B-B14F-4D97-AF65-F5344CB8AC3E}">
        <p14:creationId xmlns:p14="http://schemas.microsoft.com/office/powerpoint/2010/main" val="24906537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BSPH CTL 2025-O">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0B2991AD-A483-9B4F-A013-37D32A72D6F2}"/>
    </a:ext>
  </a:extLst>
</a:theme>
</file>

<file path=ppt/theme/theme10.xml><?xml version="1.0" encoding="utf-8"?>
<a:theme xmlns:a="http://schemas.openxmlformats.org/drawingml/2006/main" name="NOTICE ONLY—NOT A LAYOUT">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F9136594-8A7C-4244-92E1-2999576FAB6F}"/>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ection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C43FB649-C497-C140-B7C1-6F568E4BB7A8}"/>
    </a:ext>
  </a:extLst>
</a:theme>
</file>

<file path=ppt/theme/theme3.xml><?xml version="1.0" encoding="utf-8"?>
<a:theme xmlns:a="http://schemas.openxmlformats.org/drawingml/2006/main" name="One-liner">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048A0F47-FEE3-DB4E-A58D-1DDEE979C97E}"/>
    </a:ext>
  </a:extLst>
</a:theme>
</file>

<file path=ppt/theme/theme4.xml><?xml version="1.0" encoding="utf-8"?>
<a:theme xmlns:a="http://schemas.openxmlformats.org/drawingml/2006/main" name="One-liner blue">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326341DC-2E0F-664F-A5CB-9501635EF771}"/>
    </a:ext>
  </a:extLst>
</a:theme>
</file>

<file path=ppt/theme/theme5.xml><?xml version="1.0" encoding="utf-8"?>
<a:theme xmlns:a="http://schemas.openxmlformats.org/drawingml/2006/main" name="Copyright and acknowledgement Blue">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9D3DA6FC-7220-F24B-BCD9-A75150103B7C}"/>
    </a:ext>
  </a:extLst>
</a:theme>
</file>

<file path=ppt/theme/theme6.xml><?xml version="1.0" encoding="utf-8"?>
<a:theme xmlns:a="http://schemas.openxmlformats.org/drawingml/2006/main" name="Horizont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73BEE36E-3916-544E-9085-6486DC97D30B}"/>
    </a:ext>
  </a:extLst>
</a:theme>
</file>

<file path=ppt/theme/theme7.xml><?xml version="1.0" encoding="utf-8"?>
<a:theme xmlns:a="http://schemas.openxmlformats.org/drawingml/2006/main" name="Vertic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848682A8-4028-C145-8E8A-127CE1B26F9D}"/>
    </a:ext>
  </a:extLst>
</a:theme>
</file>

<file path=ppt/theme/theme8.xml><?xml version="1.0" encoding="utf-8"?>
<a:theme xmlns:a="http://schemas.openxmlformats.org/drawingml/2006/main" name="Vertical speci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AD9B7D41-EACE-1C4E-A426-C93CA7370C9D}"/>
    </a:ext>
  </a:extLst>
</a:theme>
</file>

<file path=ppt/theme/theme9.xml><?xml version="1.0" encoding="utf-8"?>
<a:theme xmlns:a="http://schemas.openxmlformats.org/drawingml/2006/main" name="Horizontal speci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2D09ADA0-9C72-8E46-9940-6BA2BDA4A4B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9A5674CC2DFC44966DDA8F3B62D595" ma:contentTypeVersion="14" ma:contentTypeDescription="Create a new document." ma:contentTypeScope="" ma:versionID="20241defd0d5bc62311171f83cad5314">
  <xsd:schema xmlns:xsd="http://www.w3.org/2001/XMLSchema" xmlns:xs="http://www.w3.org/2001/XMLSchema" xmlns:p="http://schemas.microsoft.com/office/2006/metadata/properties" xmlns:ns2="55408d7d-ddd9-4a9d-a562-c6b9551b3adf" xmlns:ns3="1315bc68-3730-411f-b8de-e49a394b0b38" targetNamespace="http://schemas.microsoft.com/office/2006/metadata/properties" ma:root="true" ma:fieldsID="a709bb6f166f1d946af8fd374a4b1c50" ns2:_="" ns3:_="">
    <xsd:import namespace="55408d7d-ddd9-4a9d-a562-c6b9551b3adf"/>
    <xsd:import namespace="1315bc68-3730-411f-b8de-e49a394b0b3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2:MediaServiceDateTaken" minOccurs="0"/>
                <xsd:element ref="ns2:MediaServiceGenerationTime" minOccurs="0"/>
                <xsd:element ref="ns2:MediaServiceEventHashCode" minOccurs="0"/>
                <xsd:element ref="ns2:MediaServiceOCR"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408d7d-ddd9-4a9d-a562-c6b9551b3a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315bc68-3730-411f-b8de-e49a394b0b3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5408d7d-ddd9-4a9d-a562-c6b9551b3ad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D388C55-CDE6-4640-98A4-7923F9122721}"/>
</file>

<file path=customXml/itemProps2.xml><?xml version="1.0" encoding="utf-8"?>
<ds:datastoreItem xmlns:ds="http://schemas.openxmlformats.org/officeDocument/2006/customXml" ds:itemID="{F834EB88-C675-4B87-8113-BBF19557F666}"/>
</file>

<file path=customXml/itemProps3.xml><?xml version="1.0" encoding="utf-8"?>
<ds:datastoreItem xmlns:ds="http://schemas.openxmlformats.org/officeDocument/2006/customXml" ds:itemID="{E3FC153F-73DA-468D-9CE6-79605BF72143}"/>
</file>

<file path=docProps/app.xml><?xml version="1.0" encoding="utf-8"?>
<Properties xmlns="http://schemas.openxmlformats.org/officeDocument/2006/extended-properties" xmlns:vt="http://schemas.openxmlformats.org/officeDocument/2006/docPropsVTypes">
  <Template>BSPH CTL 2025-O</Template>
  <TotalTime>0</TotalTime>
  <Words>13409</Words>
  <Application>Microsoft Macintosh PowerPoint</Application>
  <PresentationFormat>On-screen Show (16:9)</PresentationFormat>
  <Paragraphs>851</Paragraphs>
  <Slides>64</Slides>
  <Notes>59</Notes>
  <HiddenSlides>0</HiddenSlides>
  <MMClips>0</MMClips>
  <ScaleCrop>false</ScaleCrop>
  <HeadingPairs>
    <vt:vector size="6" baseType="variant">
      <vt:variant>
        <vt:lpstr>Fonts Used</vt:lpstr>
      </vt:variant>
      <vt:variant>
        <vt:i4>16</vt:i4>
      </vt:variant>
      <vt:variant>
        <vt:lpstr>Theme</vt:lpstr>
      </vt:variant>
      <vt:variant>
        <vt:i4>10</vt:i4>
      </vt:variant>
      <vt:variant>
        <vt:lpstr>Slide Titles</vt:lpstr>
      </vt:variant>
      <vt:variant>
        <vt:i4>64</vt:i4>
      </vt:variant>
    </vt:vector>
  </HeadingPairs>
  <TitlesOfParts>
    <vt:vector size="90" baseType="lpstr">
      <vt:lpstr>Aptos</vt:lpstr>
      <vt:lpstr>Arial</vt:lpstr>
      <vt:lpstr>Bookman Old Style</vt:lpstr>
      <vt:lpstr>Calibri</vt:lpstr>
      <vt:lpstr>Cambria Math</vt:lpstr>
      <vt:lpstr>Georgia</vt:lpstr>
      <vt:lpstr>Google Sans</vt:lpstr>
      <vt:lpstr>Lucida Grande</vt:lpstr>
      <vt:lpstr>Montserrat</vt:lpstr>
      <vt:lpstr>Noto Sans Symbols</vt:lpstr>
      <vt:lpstr>Open Sans</vt:lpstr>
      <vt:lpstr>Roboto</vt:lpstr>
      <vt:lpstr>Segoe UI</vt:lpstr>
      <vt:lpstr>System Font Regular</vt:lpstr>
      <vt:lpstr>Tahoma</vt:lpstr>
      <vt:lpstr>Wingdings</vt:lpstr>
      <vt:lpstr>BSPH CTL 2025-O</vt:lpstr>
      <vt:lpstr>Sections</vt:lpstr>
      <vt:lpstr>One-liner</vt:lpstr>
      <vt:lpstr>One-liner blue</vt:lpstr>
      <vt:lpstr>Copyright and acknowledgement Blue</vt:lpstr>
      <vt:lpstr>Horizontal layouts</vt:lpstr>
      <vt:lpstr>Vertical layouts</vt:lpstr>
      <vt:lpstr>Vertical special layouts</vt:lpstr>
      <vt:lpstr>Horizontal special layouts</vt:lpstr>
      <vt:lpstr>NOTICE ONLY—NOT A LAYOUT</vt:lpstr>
      <vt:lpstr>Nourishing the Future: Sustainable Food Systems for Nutrition and Dietetic Students</vt:lpstr>
      <vt:lpstr>Introduction to Sustainable Food Systems</vt:lpstr>
      <vt:lpstr>Four Modules</vt:lpstr>
      <vt:lpstr>The Johns Hopkins Center for a Livable Future</vt:lpstr>
      <vt:lpstr>Food + Planet</vt:lpstr>
      <vt:lpstr>Learning Objectives </vt:lpstr>
      <vt:lpstr>Section A: What Are Food Systems? </vt:lpstr>
      <vt:lpstr>What Is the Food System? </vt:lpstr>
      <vt:lpstr>Food Systems—1</vt:lpstr>
      <vt:lpstr>Food Systems—2</vt:lpstr>
      <vt:lpstr>Food Systems—3</vt:lpstr>
      <vt:lpstr>Food Systems—4 </vt:lpstr>
      <vt:lpstr>Sustainable Food System Framework</vt:lpstr>
      <vt:lpstr>Systems Thinking</vt:lpstr>
      <vt:lpstr>Examples of Reductionism in Nutrition Research</vt:lpstr>
      <vt:lpstr>Watch This Five-Minute Video</vt:lpstr>
      <vt:lpstr>Discussion 1: Reductionism vs. Systems Thinking</vt:lpstr>
      <vt:lpstr>Section B: Why Do Food Systems Matter? </vt:lpstr>
      <vt:lpstr>Watch This Video from the World Health Organization</vt:lpstr>
      <vt:lpstr>8.7 Trillion Meals Each Year</vt:lpstr>
      <vt:lpstr>Suboptimal Diets Are a Top Risk Factor of Mortality</vt:lpstr>
      <vt:lpstr>Planetary Health</vt:lpstr>
      <vt:lpstr>Agriculture Has an Outsized Impact on Planetary Health</vt:lpstr>
      <vt:lpstr>Food System Greenhouse Gas Emissions</vt:lpstr>
      <vt:lpstr>Global Land Use for Food Production—1</vt:lpstr>
      <vt:lpstr>Global Land Use for Food Production—2</vt:lpstr>
      <vt:lpstr>Global Land Use for Food Production—3</vt:lpstr>
      <vt:lpstr>Freshwater Use </vt:lpstr>
      <vt:lpstr>Eutrophication</vt:lpstr>
      <vt:lpstr>Biodiversity</vt:lpstr>
      <vt:lpstr>Diverse Diets are Healthy Diets</vt:lpstr>
      <vt:lpstr>Association: Nutritional Quality, Number of Plant Species Eaten</vt:lpstr>
      <vt:lpstr>Wasted Food = Wasted Resources</vt:lpstr>
      <vt:lpstr>Impacts of Wasted Food on Nutrition in the United States</vt:lpstr>
      <vt:lpstr>State of the World’s Fisheries</vt:lpstr>
      <vt:lpstr>Health and Environmental Impacts of Foods—1</vt:lpstr>
      <vt:lpstr>Health and Environmental Impacts of Foods—2</vt:lpstr>
      <vt:lpstr>2050 Scenario</vt:lpstr>
      <vt:lpstr>Section C: What Is a Sustainable Food System? </vt:lpstr>
      <vt:lpstr>EAT-Lancet Commission</vt:lpstr>
      <vt:lpstr>What Is a Sustainable Food System?</vt:lpstr>
      <vt:lpstr>17 Sustainable Development Goals</vt:lpstr>
      <vt:lpstr>Principles for Sustainable Diets and Food Systems for Planetary Health—1</vt:lpstr>
      <vt:lpstr>Principles for Sustainable Diets and Food Systems for Planetary Health—2</vt:lpstr>
      <vt:lpstr>Principles for Sustainable Diets and Food Systems for Planetary Health—3</vt:lpstr>
      <vt:lpstr>Principles for Sustainable Diets and Food Systems for Planetary Health—4</vt:lpstr>
      <vt:lpstr>Principles for Sustainable Diets and Food Systems for Planetary Health—5</vt:lpstr>
      <vt:lpstr>Case Study 1</vt:lpstr>
      <vt:lpstr>Section D: How Can RDNs Promote Sustainable Diets and Food Systems for Planetary Health? </vt:lpstr>
      <vt:lpstr>A New Way of Thinking About Healthy Diets</vt:lpstr>
      <vt:lpstr>Planetary Health Diet </vt:lpstr>
      <vt:lpstr>Key Strategies for Food System Sustainability </vt:lpstr>
      <vt:lpstr>Recommendation 1: Reduce Wasted Food</vt:lpstr>
      <vt:lpstr>Recommendation 2: Shift Towards Plant-Based Diets</vt:lpstr>
      <vt:lpstr>Recommendation 3: Improve Agricultural Practices </vt:lpstr>
      <vt:lpstr>Case Study 2</vt:lpstr>
      <vt:lpstr>Consumer Survey about Climate and Food</vt:lpstr>
      <vt:lpstr>Nutrition Professionals Interest in Sustainability</vt:lpstr>
      <vt:lpstr>Opportunities for RDNs to Impact Food Systems</vt:lpstr>
      <vt:lpstr>Core Skills of Nutrition and Dietetics Professionals</vt:lpstr>
      <vt:lpstr>Discussion 2: Strategies for Action</vt:lpstr>
      <vt:lpstr>Thank You!</vt:lpstr>
      <vt:lpstr>Practice and Resources Booklet </vt:lpstr>
      <vt:lpstr>About This Presentation</vt:lpstr>
    </vt:vector>
  </TitlesOfParts>
  <Manager>Johns Hopkins Bloomberg School of Public Health</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Intro to Sustainable Food Systems</dc:title>
  <dc:subject/>
  <dc:creator>BSPH CLF</dc:creator>
  <cp:keywords/>
  <dc:description>© Copyright 2025 Johns Hopkins University.
Produced by the Center for Teaching and Learning at the Johns Hopkins Bloomberg School of Public Health.
The material in this video is subject to the copyright of the owners of the material and is being provided for educational purposes under rules of fair use/copyright law for registered students in this course only. No additional copies of the copyrighted work may be made or distributed.
Template last revised on April 23, 2025.</dc:description>
  <cp:lastModifiedBy>Mia Lamm</cp:lastModifiedBy>
  <cp:revision>14</cp:revision>
  <cp:lastPrinted>2015-12-30T15:17:52Z</cp:lastPrinted>
  <dcterms:created xsi:type="dcterms:W3CDTF">2025-09-15T18:33:32Z</dcterms:created>
  <dcterms:modified xsi:type="dcterms:W3CDTF">2026-01-26T18:36:39Z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0x010100689A5674CC2DFC44966DDA8F3B62D595</vt:lpwstr>
  </property>
</Properties>
</file>